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7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8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9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2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3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4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5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6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7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8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19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20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21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22.xml" ContentType="application/vnd.openxmlformats-officedocument.presentationml.notesSlide+xml"/>
  <Override PartName="/ppt/tags/tag65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66.xml" ContentType="application/vnd.openxmlformats-officedocument.presentationml.tags+xml"/>
  <Override PartName="/ppt/notesSlides/notesSlide28.xml" ContentType="application/vnd.openxmlformats-officedocument.presentationml.notesSlide+xml"/>
  <Override PartName="/ppt/tags/tag67.xml" ContentType="application/vnd.openxmlformats-officedocument.presentationml.tags+xml"/>
  <Override PartName="/ppt/notesSlides/notesSlide29.xml" ContentType="application/vnd.openxmlformats-officedocument.presentationml.notesSlide+xml"/>
  <Override PartName="/ppt/tags/tag68.xml" ContentType="application/vnd.openxmlformats-officedocument.presentationml.tags+xml"/>
  <Override PartName="/ppt/notesSlides/notesSlide30.xml" ContentType="application/vnd.openxmlformats-officedocument.presentationml.notesSlide+xml"/>
  <Override PartName="/ppt/tags/tag69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heme/themeOverride3.xml" ContentType="application/vnd.openxmlformats-officedocument.themeOverride+xml"/>
  <Override PartName="/ppt/tags/tag70.xml" ContentType="application/vnd.openxmlformats-officedocument.presentationml.tags+xml"/>
  <Override PartName="/ppt/notesSlides/notesSlide38.xml" ContentType="application/vnd.openxmlformats-officedocument.presentationml.notesSl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theme/themeOverride39.xml" ContentType="application/vnd.openxmlformats-officedocument.themeOverride+xml"/>
  <Override PartName="/ppt/theme/themeOverride40.xml" ContentType="application/vnd.openxmlformats-officedocument.themeOverride+xml"/>
  <Override PartName="/ppt/theme/themeOverride41.xml" ContentType="application/vnd.openxmlformats-officedocument.themeOverride+xml"/>
  <Override PartName="/ppt/theme/themeOverride42.xml" ContentType="application/vnd.openxmlformats-officedocument.themeOverride+xml"/>
  <Override PartName="/ppt/theme/themeOverride43.xml" ContentType="application/vnd.openxmlformats-officedocument.themeOverride+xml"/>
  <Override PartName="/ppt/theme/themeOverride44.xml" ContentType="application/vnd.openxmlformats-officedocument.themeOverride+xml"/>
  <Override PartName="/ppt/theme/themeOverride45.xml" ContentType="application/vnd.openxmlformats-officedocument.themeOverride+xml"/>
  <Override PartName="/ppt/theme/themeOverride46.xml" ContentType="application/vnd.openxmlformats-officedocument.themeOverride+xml"/>
  <Override PartName="/ppt/theme/themeOverride47.xml" ContentType="application/vnd.openxmlformats-officedocument.themeOverride+xml"/>
  <Override PartName="/ppt/theme/themeOverride48.xml" ContentType="application/vnd.openxmlformats-officedocument.themeOverride+xml"/>
  <Override PartName="/ppt/theme/themeOverride49.xml" ContentType="application/vnd.openxmlformats-officedocument.themeOverride+xml"/>
  <Override PartName="/ppt/theme/themeOverride50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  <p:sldMasterId id="2147483699" r:id="rId3"/>
    <p:sldMasterId id="2147483705" r:id="rId4"/>
    <p:sldMasterId id="2147483756" r:id="rId5"/>
    <p:sldMasterId id="2147483772" r:id="rId6"/>
    <p:sldMasterId id="2147483784" r:id="rId7"/>
  </p:sldMasterIdLst>
  <p:notesMasterIdLst>
    <p:notesMasterId r:id="rId209"/>
  </p:notesMasterIdLst>
  <p:sldIdLst>
    <p:sldId id="256" r:id="rId8"/>
    <p:sldId id="869" r:id="rId9"/>
    <p:sldId id="258" r:id="rId10"/>
    <p:sldId id="262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6" r:id="rId19"/>
    <p:sldId id="285" r:id="rId20"/>
    <p:sldId id="290" r:id="rId21"/>
    <p:sldId id="307" r:id="rId22"/>
    <p:sldId id="313" r:id="rId23"/>
    <p:sldId id="316" r:id="rId24"/>
    <p:sldId id="322" r:id="rId25"/>
    <p:sldId id="323" r:id="rId26"/>
    <p:sldId id="718" r:id="rId27"/>
    <p:sldId id="719" r:id="rId28"/>
    <p:sldId id="720" r:id="rId29"/>
    <p:sldId id="725" r:id="rId30"/>
    <p:sldId id="727" r:id="rId31"/>
    <p:sldId id="726" r:id="rId32"/>
    <p:sldId id="1114" r:id="rId33"/>
    <p:sldId id="1111" r:id="rId34"/>
    <p:sldId id="275" r:id="rId35"/>
    <p:sldId id="1112" r:id="rId36"/>
    <p:sldId id="277" r:id="rId37"/>
    <p:sldId id="278" r:id="rId38"/>
    <p:sldId id="279" r:id="rId39"/>
    <p:sldId id="265" r:id="rId40"/>
    <p:sldId id="280" r:id="rId41"/>
    <p:sldId id="281" r:id="rId42"/>
    <p:sldId id="282" r:id="rId43"/>
    <p:sldId id="283" r:id="rId44"/>
    <p:sldId id="287" r:id="rId45"/>
    <p:sldId id="487" r:id="rId46"/>
    <p:sldId id="488" r:id="rId47"/>
    <p:sldId id="489" r:id="rId48"/>
    <p:sldId id="490" r:id="rId49"/>
    <p:sldId id="491" r:id="rId50"/>
    <p:sldId id="492" r:id="rId51"/>
    <p:sldId id="493" r:id="rId52"/>
    <p:sldId id="494" r:id="rId53"/>
    <p:sldId id="495" r:id="rId54"/>
    <p:sldId id="496" r:id="rId55"/>
    <p:sldId id="297" r:id="rId56"/>
    <p:sldId id="298" r:id="rId57"/>
    <p:sldId id="299" r:id="rId58"/>
    <p:sldId id="300" r:id="rId59"/>
    <p:sldId id="301" r:id="rId60"/>
    <p:sldId id="302" r:id="rId61"/>
    <p:sldId id="303" r:id="rId62"/>
    <p:sldId id="304" r:id="rId63"/>
    <p:sldId id="305" r:id="rId64"/>
    <p:sldId id="306" r:id="rId65"/>
    <p:sldId id="264" r:id="rId66"/>
    <p:sldId id="432" r:id="rId67"/>
    <p:sldId id="433" r:id="rId68"/>
    <p:sldId id="434" r:id="rId69"/>
    <p:sldId id="503" r:id="rId70"/>
    <p:sldId id="467" r:id="rId71"/>
    <p:sldId id="468" r:id="rId72"/>
    <p:sldId id="728" r:id="rId73"/>
    <p:sldId id="729" r:id="rId74"/>
    <p:sldId id="730" r:id="rId75"/>
    <p:sldId id="731" r:id="rId76"/>
    <p:sldId id="732" r:id="rId77"/>
    <p:sldId id="733" r:id="rId78"/>
    <p:sldId id="734" r:id="rId79"/>
    <p:sldId id="735" r:id="rId80"/>
    <p:sldId id="736" r:id="rId81"/>
    <p:sldId id="737" r:id="rId82"/>
    <p:sldId id="738" r:id="rId83"/>
    <p:sldId id="739" r:id="rId84"/>
    <p:sldId id="740" r:id="rId85"/>
    <p:sldId id="741" r:id="rId86"/>
    <p:sldId id="742" r:id="rId87"/>
    <p:sldId id="743" r:id="rId88"/>
    <p:sldId id="744" r:id="rId89"/>
    <p:sldId id="745" r:id="rId90"/>
    <p:sldId id="746" r:id="rId91"/>
    <p:sldId id="747" r:id="rId92"/>
    <p:sldId id="748" r:id="rId93"/>
    <p:sldId id="749" r:id="rId94"/>
    <p:sldId id="750" r:id="rId95"/>
    <p:sldId id="751" r:id="rId96"/>
    <p:sldId id="752" r:id="rId97"/>
    <p:sldId id="1115" r:id="rId98"/>
    <p:sldId id="753" r:id="rId99"/>
    <p:sldId id="754" r:id="rId100"/>
    <p:sldId id="755" r:id="rId101"/>
    <p:sldId id="756" r:id="rId102"/>
    <p:sldId id="758" r:id="rId103"/>
    <p:sldId id="1110" r:id="rId104"/>
    <p:sldId id="975" r:id="rId105"/>
    <p:sldId id="978" r:id="rId106"/>
    <p:sldId id="980" r:id="rId107"/>
    <p:sldId id="984" r:id="rId108"/>
    <p:sldId id="992" r:id="rId109"/>
    <p:sldId id="993" r:id="rId110"/>
    <p:sldId id="997" r:id="rId111"/>
    <p:sldId id="1116" r:id="rId112"/>
    <p:sldId id="999" r:id="rId113"/>
    <p:sldId id="1003" r:id="rId114"/>
    <p:sldId id="1004" r:id="rId115"/>
    <p:sldId id="1005" r:id="rId116"/>
    <p:sldId id="1006" r:id="rId117"/>
    <p:sldId id="1016" r:id="rId118"/>
    <p:sldId id="1018" r:id="rId119"/>
    <p:sldId id="1019" r:id="rId120"/>
    <p:sldId id="1021" r:id="rId121"/>
    <p:sldId id="1024" r:id="rId122"/>
    <p:sldId id="1031" r:id="rId123"/>
    <p:sldId id="1032" r:id="rId124"/>
    <p:sldId id="1034" r:id="rId125"/>
    <p:sldId id="1037" r:id="rId126"/>
    <p:sldId id="1039" r:id="rId127"/>
    <p:sldId id="1040" r:id="rId128"/>
    <p:sldId id="1051" r:id="rId129"/>
    <p:sldId id="1061" r:id="rId130"/>
    <p:sldId id="1062" r:id="rId131"/>
    <p:sldId id="1063" r:id="rId132"/>
    <p:sldId id="1069" r:id="rId133"/>
    <p:sldId id="1073" r:id="rId134"/>
    <p:sldId id="1074" r:id="rId135"/>
    <p:sldId id="777" r:id="rId136"/>
    <p:sldId id="779" r:id="rId137"/>
    <p:sldId id="780" r:id="rId138"/>
    <p:sldId id="782" r:id="rId139"/>
    <p:sldId id="784" r:id="rId140"/>
    <p:sldId id="785" r:id="rId141"/>
    <p:sldId id="786" r:id="rId142"/>
    <p:sldId id="788" r:id="rId143"/>
    <p:sldId id="789" r:id="rId144"/>
    <p:sldId id="790" r:id="rId145"/>
    <p:sldId id="1113" r:id="rId146"/>
    <p:sldId id="791" r:id="rId147"/>
    <p:sldId id="792" r:id="rId148"/>
    <p:sldId id="1109" r:id="rId149"/>
    <p:sldId id="712" r:id="rId150"/>
    <p:sldId id="713" r:id="rId151"/>
    <p:sldId id="1077" r:id="rId152"/>
    <p:sldId id="1078" r:id="rId153"/>
    <p:sldId id="1079" r:id="rId154"/>
    <p:sldId id="1080" r:id="rId155"/>
    <p:sldId id="1081" r:id="rId156"/>
    <p:sldId id="1083" r:id="rId157"/>
    <p:sldId id="1084" r:id="rId158"/>
    <p:sldId id="1085" r:id="rId159"/>
    <p:sldId id="1086" r:id="rId160"/>
    <p:sldId id="1087" r:id="rId161"/>
    <p:sldId id="1088" r:id="rId162"/>
    <p:sldId id="757" r:id="rId163"/>
    <p:sldId id="1089" r:id="rId164"/>
    <p:sldId id="759" r:id="rId165"/>
    <p:sldId id="760" r:id="rId166"/>
    <p:sldId id="761" r:id="rId167"/>
    <p:sldId id="762" r:id="rId168"/>
    <p:sldId id="763" r:id="rId169"/>
    <p:sldId id="764" r:id="rId170"/>
    <p:sldId id="670" r:id="rId171"/>
    <p:sldId id="822" r:id="rId172"/>
    <p:sldId id="685" r:id="rId173"/>
    <p:sldId id="688" r:id="rId174"/>
    <p:sldId id="776" r:id="rId175"/>
    <p:sldId id="1090" r:id="rId176"/>
    <p:sldId id="778" r:id="rId177"/>
    <p:sldId id="1091" r:id="rId178"/>
    <p:sldId id="1092" r:id="rId179"/>
    <p:sldId id="781" r:id="rId180"/>
    <p:sldId id="1093" r:id="rId181"/>
    <p:sldId id="783" r:id="rId182"/>
    <p:sldId id="696" r:id="rId183"/>
    <p:sldId id="319" r:id="rId184"/>
    <p:sldId id="320" r:id="rId185"/>
    <p:sldId id="321" r:id="rId186"/>
    <p:sldId id="1117" r:id="rId187"/>
    <p:sldId id="1118" r:id="rId188"/>
    <p:sldId id="324" r:id="rId189"/>
    <p:sldId id="325" r:id="rId190"/>
    <p:sldId id="326" r:id="rId191"/>
    <p:sldId id="327" r:id="rId192"/>
    <p:sldId id="329" r:id="rId193"/>
    <p:sldId id="1119" r:id="rId194"/>
    <p:sldId id="769" r:id="rId195"/>
    <p:sldId id="333" r:id="rId196"/>
    <p:sldId id="334" r:id="rId197"/>
    <p:sldId id="335" r:id="rId198"/>
    <p:sldId id="336" r:id="rId199"/>
    <p:sldId id="337" r:id="rId200"/>
    <p:sldId id="338" r:id="rId201"/>
    <p:sldId id="714" r:id="rId202"/>
    <p:sldId id="715" r:id="rId203"/>
    <p:sldId id="716" r:id="rId204"/>
    <p:sldId id="717" r:id="rId205"/>
    <p:sldId id="1101" r:id="rId206"/>
    <p:sldId id="1102" r:id="rId207"/>
    <p:sldId id="1103" r:id="rId20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2" autoAdjust="0"/>
    <p:restoredTop sz="91160" autoAdjust="0"/>
  </p:normalViewPr>
  <p:slideViewPr>
    <p:cSldViewPr snapToGrid="0">
      <p:cViewPr varScale="1">
        <p:scale>
          <a:sx n="76" d="100"/>
          <a:sy n="76" d="100"/>
        </p:scale>
        <p:origin x="1536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7695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0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63" Type="http://schemas.openxmlformats.org/officeDocument/2006/relationships/slide" Target="slides/slide56.xml"/><Relationship Id="rId84" Type="http://schemas.openxmlformats.org/officeDocument/2006/relationships/slide" Target="slides/slide77.xml"/><Relationship Id="rId138" Type="http://schemas.openxmlformats.org/officeDocument/2006/relationships/slide" Target="slides/slide131.xml"/><Relationship Id="rId159" Type="http://schemas.openxmlformats.org/officeDocument/2006/relationships/slide" Target="slides/slide152.xml"/><Relationship Id="rId170" Type="http://schemas.openxmlformats.org/officeDocument/2006/relationships/slide" Target="slides/slide163.xml"/><Relationship Id="rId191" Type="http://schemas.openxmlformats.org/officeDocument/2006/relationships/slide" Target="slides/slide184.xml"/><Relationship Id="rId205" Type="http://schemas.openxmlformats.org/officeDocument/2006/relationships/slide" Target="slides/slide198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53" Type="http://schemas.openxmlformats.org/officeDocument/2006/relationships/slide" Target="slides/slide46.xml"/><Relationship Id="rId74" Type="http://schemas.openxmlformats.org/officeDocument/2006/relationships/slide" Target="slides/slide67.xml"/><Relationship Id="rId128" Type="http://schemas.openxmlformats.org/officeDocument/2006/relationships/slide" Target="slides/slide121.xml"/><Relationship Id="rId149" Type="http://schemas.openxmlformats.org/officeDocument/2006/relationships/slide" Target="slides/slide142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88.xml"/><Relationship Id="rId160" Type="http://schemas.openxmlformats.org/officeDocument/2006/relationships/slide" Target="slides/slide153.xml"/><Relationship Id="rId181" Type="http://schemas.openxmlformats.org/officeDocument/2006/relationships/slide" Target="slides/slide174.xml"/><Relationship Id="rId22" Type="http://schemas.openxmlformats.org/officeDocument/2006/relationships/slide" Target="slides/slide15.xml"/><Relationship Id="rId43" Type="http://schemas.openxmlformats.org/officeDocument/2006/relationships/slide" Target="slides/slide36.xml"/><Relationship Id="rId64" Type="http://schemas.openxmlformats.org/officeDocument/2006/relationships/slide" Target="slides/slide57.xml"/><Relationship Id="rId118" Type="http://schemas.openxmlformats.org/officeDocument/2006/relationships/slide" Target="slides/slide111.xml"/><Relationship Id="rId139" Type="http://schemas.openxmlformats.org/officeDocument/2006/relationships/slide" Target="slides/slide132.xml"/><Relationship Id="rId85" Type="http://schemas.openxmlformats.org/officeDocument/2006/relationships/slide" Target="slides/slide78.xml"/><Relationship Id="rId150" Type="http://schemas.openxmlformats.org/officeDocument/2006/relationships/slide" Target="slides/slide143.xml"/><Relationship Id="rId171" Type="http://schemas.openxmlformats.org/officeDocument/2006/relationships/slide" Target="slides/slide164.xml"/><Relationship Id="rId192" Type="http://schemas.openxmlformats.org/officeDocument/2006/relationships/slide" Target="slides/slide185.xml"/><Relationship Id="rId206" Type="http://schemas.openxmlformats.org/officeDocument/2006/relationships/slide" Target="slides/slide199.xml"/><Relationship Id="rId12" Type="http://schemas.openxmlformats.org/officeDocument/2006/relationships/slide" Target="slides/slide5.xml"/><Relationship Id="rId33" Type="http://schemas.openxmlformats.org/officeDocument/2006/relationships/slide" Target="slides/slide26.xml"/><Relationship Id="rId108" Type="http://schemas.openxmlformats.org/officeDocument/2006/relationships/slide" Target="slides/slide101.xml"/><Relationship Id="rId129" Type="http://schemas.openxmlformats.org/officeDocument/2006/relationships/slide" Target="slides/slide122.xml"/><Relationship Id="rId54" Type="http://schemas.openxmlformats.org/officeDocument/2006/relationships/slide" Target="slides/slide47.xml"/><Relationship Id="rId75" Type="http://schemas.openxmlformats.org/officeDocument/2006/relationships/slide" Target="slides/slide68.xml"/><Relationship Id="rId96" Type="http://schemas.openxmlformats.org/officeDocument/2006/relationships/slide" Target="slides/slide89.xml"/><Relationship Id="rId140" Type="http://schemas.openxmlformats.org/officeDocument/2006/relationships/slide" Target="slides/slide133.xml"/><Relationship Id="rId161" Type="http://schemas.openxmlformats.org/officeDocument/2006/relationships/slide" Target="slides/slide154.xml"/><Relationship Id="rId182" Type="http://schemas.openxmlformats.org/officeDocument/2006/relationships/slide" Target="slides/slide175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6.xml"/><Relationship Id="rId119" Type="http://schemas.openxmlformats.org/officeDocument/2006/relationships/slide" Target="slides/slide112.xml"/><Relationship Id="rId44" Type="http://schemas.openxmlformats.org/officeDocument/2006/relationships/slide" Target="slides/slide37.xml"/><Relationship Id="rId65" Type="http://schemas.openxmlformats.org/officeDocument/2006/relationships/slide" Target="slides/slide58.xml"/><Relationship Id="rId86" Type="http://schemas.openxmlformats.org/officeDocument/2006/relationships/slide" Target="slides/slide79.xml"/><Relationship Id="rId130" Type="http://schemas.openxmlformats.org/officeDocument/2006/relationships/slide" Target="slides/slide123.xml"/><Relationship Id="rId151" Type="http://schemas.openxmlformats.org/officeDocument/2006/relationships/slide" Target="slides/slide144.xml"/><Relationship Id="rId172" Type="http://schemas.openxmlformats.org/officeDocument/2006/relationships/slide" Target="slides/slide165.xml"/><Relationship Id="rId193" Type="http://schemas.openxmlformats.org/officeDocument/2006/relationships/slide" Target="slides/slide186.xml"/><Relationship Id="rId207" Type="http://schemas.openxmlformats.org/officeDocument/2006/relationships/slide" Target="slides/slide200.xml"/><Relationship Id="rId13" Type="http://schemas.openxmlformats.org/officeDocument/2006/relationships/slide" Target="slides/slide6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20" Type="http://schemas.openxmlformats.org/officeDocument/2006/relationships/slide" Target="slides/slide113.xml"/><Relationship Id="rId141" Type="http://schemas.openxmlformats.org/officeDocument/2006/relationships/slide" Target="slides/slide134.xml"/><Relationship Id="rId7" Type="http://schemas.openxmlformats.org/officeDocument/2006/relationships/slideMaster" Target="slideMasters/slideMaster7.xml"/><Relationship Id="rId162" Type="http://schemas.openxmlformats.org/officeDocument/2006/relationships/slide" Target="slides/slide155.xml"/><Relationship Id="rId183" Type="http://schemas.openxmlformats.org/officeDocument/2006/relationships/slide" Target="slides/slide176.xml"/><Relationship Id="rId24" Type="http://schemas.openxmlformats.org/officeDocument/2006/relationships/slide" Target="slides/slide17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slide" Target="slides/slide103.xml"/><Relationship Id="rId131" Type="http://schemas.openxmlformats.org/officeDocument/2006/relationships/slide" Target="slides/slide124.xml"/><Relationship Id="rId152" Type="http://schemas.openxmlformats.org/officeDocument/2006/relationships/slide" Target="slides/slide145.xml"/><Relationship Id="rId173" Type="http://schemas.openxmlformats.org/officeDocument/2006/relationships/slide" Target="slides/slide166.xml"/><Relationship Id="rId194" Type="http://schemas.openxmlformats.org/officeDocument/2006/relationships/slide" Target="slides/slide187.xml"/><Relationship Id="rId208" Type="http://schemas.openxmlformats.org/officeDocument/2006/relationships/slide" Target="slides/slide201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126" Type="http://schemas.openxmlformats.org/officeDocument/2006/relationships/slide" Target="slides/slide119.xml"/><Relationship Id="rId147" Type="http://schemas.openxmlformats.org/officeDocument/2006/relationships/slide" Target="slides/slide140.xml"/><Relationship Id="rId168" Type="http://schemas.openxmlformats.org/officeDocument/2006/relationships/slide" Target="slides/slide16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121" Type="http://schemas.openxmlformats.org/officeDocument/2006/relationships/slide" Target="slides/slide114.xml"/><Relationship Id="rId142" Type="http://schemas.openxmlformats.org/officeDocument/2006/relationships/slide" Target="slides/slide135.xml"/><Relationship Id="rId163" Type="http://schemas.openxmlformats.org/officeDocument/2006/relationships/slide" Target="slides/slide156.xml"/><Relationship Id="rId184" Type="http://schemas.openxmlformats.org/officeDocument/2006/relationships/slide" Target="slides/slide177.xml"/><Relationship Id="rId189" Type="http://schemas.openxmlformats.org/officeDocument/2006/relationships/slide" Target="slides/slide182.xml"/><Relationship Id="rId3" Type="http://schemas.openxmlformats.org/officeDocument/2006/relationships/slideMaster" Target="slideMasters/slideMaster3.xml"/><Relationship Id="rId214" Type="http://schemas.microsoft.com/office/2016/11/relationships/changesInfo" Target="changesInfos/changesInfo1.xml"/><Relationship Id="rId25" Type="http://schemas.openxmlformats.org/officeDocument/2006/relationships/slide" Target="slides/slide18.xml"/><Relationship Id="rId46" Type="http://schemas.openxmlformats.org/officeDocument/2006/relationships/slide" Target="slides/slide39.xml"/><Relationship Id="rId67" Type="http://schemas.openxmlformats.org/officeDocument/2006/relationships/slide" Target="slides/slide60.xml"/><Relationship Id="rId116" Type="http://schemas.openxmlformats.org/officeDocument/2006/relationships/slide" Target="slides/slide109.xml"/><Relationship Id="rId137" Type="http://schemas.openxmlformats.org/officeDocument/2006/relationships/slide" Target="slides/slide130.xml"/><Relationship Id="rId158" Type="http://schemas.openxmlformats.org/officeDocument/2006/relationships/slide" Target="slides/slide15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62" Type="http://schemas.openxmlformats.org/officeDocument/2006/relationships/slide" Target="slides/slide55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111" Type="http://schemas.openxmlformats.org/officeDocument/2006/relationships/slide" Target="slides/slide104.xml"/><Relationship Id="rId132" Type="http://schemas.openxmlformats.org/officeDocument/2006/relationships/slide" Target="slides/slide125.xml"/><Relationship Id="rId153" Type="http://schemas.openxmlformats.org/officeDocument/2006/relationships/slide" Target="slides/slide146.xml"/><Relationship Id="rId174" Type="http://schemas.openxmlformats.org/officeDocument/2006/relationships/slide" Target="slides/slide167.xml"/><Relationship Id="rId179" Type="http://schemas.openxmlformats.org/officeDocument/2006/relationships/slide" Target="slides/slide172.xml"/><Relationship Id="rId195" Type="http://schemas.openxmlformats.org/officeDocument/2006/relationships/slide" Target="slides/slide188.xml"/><Relationship Id="rId209" Type="http://schemas.openxmlformats.org/officeDocument/2006/relationships/notesMaster" Target="notesMasters/notesMaster1.xml"/><Relationship Id="rId190" Type="http://schemas.openxmlformats.org/officeDocument/2006/relationships/slide" Target="slides/slide183.xml"/><Relationship Id="rId204" Type="http://schemas.openxmlformats.org/officeDocument/2006/relationships/slide" Target="slides/slide197.xml"/><Relationship Id="rId15" Type="http://schemas.openxmlformats.org/officeDocument/2006/relationships/slide" Target="slides/slide8.xml"/><Relationship Id="rId36" Type="http://schemas.openxmlformats.org/officeDocument/2006/relationships/slide" Target="slides/slide29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27" Type="http://schemas.openxmlformats.org/officeDocument/2006/relationships/slide" Target="slides/slide12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52" Type="http://schemas.openxmlformats.org/officeDocument/2006/relationships/slide" Target="slides/slide45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122" Type="http://schemas.openxmlformats.org/officeDocument/2006/relationships/slide" Target="slides/slide115.xml"/><Relationship Id="rId143" Type="http://schemas.openxmlformats.org/officeDocument/2006/relationships/slide" Target="slides/slide136.xml"/><Relationship Id="rId148" Type="http://schemas.openxmlformats.org/officeDocument/2006/relationships/slide" Target="slides/slide141.xml"/><Relationship Id="rId164" Type="http://schemas.openxmlformats.org/officeDocument/2006/relationships/slide" Target="slides/slide157.xml"/><Relationship Id="rId169" Type="http://schemas.openxmlformats.org/officeDocument/2006/relationships/slide" Target="slides/slide162.xml"/><Relationship Id="rId185" Type="http://schemas.openxmlformats.org/officeDocument/2006/relationships/slide" Target="slides/slide17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80" Type="http://schemas.openxmlformats.org/officeDocument/2006/relationships/slide" Target="slides/slide173.xml"/><Relationship Id="rId210" Type="http://schemas.openxmlformats.org/officeDocument/2006/relationships/presProps" Target="presProps.xml"/><Relationship Id="rId26" Type="http://schemas.openxmlformats.org/officeDocument/2006/relationships/slide" Target="slides/slide19.xml"/><Relationship Id="rId47" Type="http://schemas.openxmlformats.org/officeDocument/2006/relationships/slide" Target="slides/slide40.xml"/><Relationship Id="rId68" Type="http://schemas.openxmlformats.org/officeDocument/2006/relationships/slide" Target="slides/slide61.xml"/><Relationship Id="rId89" Type="http://schemas.openxmlformats.org/officeDocument/2006/relationships/slide" Target="slides/slide82.xml"/><Relationship Id="rId112" Type="http://schemas.openxmlformats.org/officeDocument/2006/relationships/slide" Target="slides/slide105.xml"/><Relationship Id="rId133" Type="http://schemas.openxmlformats.org/officeDocument/2006/relationships/slide" Target="slides/slide126.xml"/><Relationship Id="rId154" Type="http://schemas.openxmlformats.org/officeDocument/2006/relationships/slide" Target="slides/slide147.xml"/><Relationship Id="rId175" Type="http://schemas.openxmlformats.org/officeDocument/2006/relationships/slide" Target="slides/slide168.xml"/><Relationship Id="rId196" Type="http://schemas.openxmlformats.org/officeDocument/2006/relationships/slide" Target="slides/slide189.xml"/><Relationship Id="rId200" Type="http://schemas.openxmlformats.org/officeDocument/2006/relationships/slide" Target="slides/slide193.xml"/><Relationship Id="rId16" Type="http://schemas.openxmlformats.org/officeDocument/2006/relationships/slide" Target="slides/slide9.xml"/><Relationship Id="rId37" Type="http://schemas.openxmlformats.org/officeDocument/2006/relationships/slide" Target="slides/slide30.xml"/><Relationship Id="rId58" Type="http://schemas.openxmlformats.org/officeDocument/2006/relationships/slide" Target="slides/slide51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123" Type="http://schemas.openxmlformats.org/officeDocument/2006/relationships/slide" Target="slides/slide116.xml"/><Relationship Id="rId144" Type="http://schemas.openxmlformats.org/officeDocument/2006/relationships/slide" Target="slides/slide137.xml"/><Relationship Id="rId90" Type="http://schemas.openxmlformats.org/officeDocument/2006/relationships/slide" Target="slides/slide83.xml"/><Relationship Id="rId165" Type="http://schemas.openxmlformats.org/officeDocument/2006/relationships/slide" Target="slides/slide158.xml"/><Relationship Id="rId186" Type="http://schemas.openxmlformats.org/officeDocument/2006/relationships/slide" Target="slides/slide179.xml"/><Relationship Id="rId211" Type="http://schemas.openxmlformats.org/officeDocument/2006/relationships/viewProps" Target="viewProps.xml"/><Relationship Id="rId27" Type="http://schemas.openxmlformats.org/officeDocument/2006/relationships/slide" Target="slides/slide20.xml"/><Relationship Id="rId48" Type="http://schemas.openxmlformats.org/officeDocument/2006/relationships/slide" Target="slides/slide41.xml"/><Relationship Id="rId69" Type="http://schemas.openxmlformats.org/officeDocument/2006/relationships/slide" Target="slides/slide62.xml"/><Relationship Id="rId113" Type="http://schemas.openxmlformats.org/officeDocument/2006/relationships/slide" Target="slides/slide106.xml"/><Relationship Id="rId134" Type="http://schemas.openxmlformats.org/officeDocument/2006/relationships/slide" Target="slides/slide127.xml"/><Relationship Id="rId80" Type="http://schemas.openxmlformats.org/officeDocument/2006/relationships/slide" Target="slides/slide73.xml"/><Relationship Id="rId155" Type="http://schemas.openxmlformats.org/officeDocument/2006/relationships/slide" Target="slides/slide148.xml"/><Relationship Id="rId176" Type="http://schemas.openxmlformats.org/officeDocument/2006/relationships/slide" Target="slides/slide169.xml"/><Relationship Id="rId197" Type="http://schemas.openxmlformats.org/officeDocument/2006/relationships/slide" Target="slides/slide190.xml"/><Relationship Id="rId201" Type="http://schemas.openxmlformats.org/officeDocument/2006/relationships/slide" Target="slides/slide194.xml"/><Relationship Id="rId17" Type="http://schemas.openxmlformats.org/officeDocument/2006/relationships/slide" Target="slides/slide10.xml"/><Relationship Id="rId38" Type="http://schemas.openxmlformats.org/officeDocument/2006/relationships/slide" Target="slides/slide31.xml"/><Relationship Id="rId59" Type="http://schemas.openxmlformats.org/officeDocument/2006/relationships/slide" Target="slides/slide52.xml"/><Relationship Id="rId103" Type="http://schemas.openxmlformats.org/officeDocument/2006/relationships/slide" Target="slides/slide96.xml"/><Relationship Id="rId124" Type="http://schemas.openxmlformats.org/officeDocument/2006/relationships/slide" Target="slides/slide117.xml"/><Relationship Id="rId70" Type="http://schemas.openxmlformats.org/officeDocument/2006/relationships/slide" Target="slides/slide63.xml"/><Relationship Id="rId91" Type="http://schemas.openxmlformats.org/officeDocument/2006/relationships/slide" Target="slides/slide84.xml"/><Relationship Id="rId145" Type="http://schemas.openxmlformats.org/officeDocument/2006/relationships/slide" Target="slides/slide138.xml"/><Relationship Id="rId166" Type="http://schemas.openxmlformats.org/officeDocument/2006/relationships/slide" Target="slides/slide159.xml"/><Relationship Id="rId187" Type="http://schemas.openxmlformats.org/officeDocument/2006/relationships/slide" Target="slides/slide180.xml"/><Relationship Id="rId1" Type="http://schemas.openxmlformats.org/officeDocument/2006/relationships/slideMaster" Target="slideMasters/slideMaster1.xml"/><Relationship Id="rId212" Type="http://schemas.openxmlformats.org/officeDocument/2006/relationships/theme" Target="theme/theme1.xml"/><Relationship Id="rId28" Type="http://schemas.openxmlformats.org/officeDocument/2006/relationships/slide" Target="slides/slide21.xml"/><Relationship Id="rId49" Type="http://schemas.openxmlformats.org/officeDocument/2006/relationships/slide" Target="slides/slide42.xml"/><Relationship Id="rId114" Type="http://schemas.openxmlformats.org/officeDocument/2006/relationships/slide" Target="slides/slide107.xml"/><Relationship Id="rId60" Type="http://schemas.openxmlformats.org/officeDocument/2006/relationships/slide" Target="slides/slide53.xml"/><Relationship Id="rId81" Type="http://schemas.openxmlformats.org/officeDocument/2006/relationships/slide" Target="slides/slide74.xml"/><Relationship Id="rId135" Type="http://schemas.openxmlformats.org/officeDocument/2006/relationships/slide" Target="slides/slide128.xml"/><Relationship Id="rId156" Type="http://schemas.openxmlformats.org/officeDocument/2006/relationships/slide" Target="slides/slide149.xml"/><Relationship Id="rId177" Type="http://schemas.openxmlformats.org/officeDocument/2006/relationships/slide" Target="slides/slide170.xml"/><Relationship Id="rId198" Type="http://schemas.openxmlformats.org/officeDocument/2006/relationships/slide" Target="slides/slide191.xml"/><Relationship Id="rId202" Type="http://schemas.openxmlformats.org/officeDocument/2006/relationships/slide" Target="slides/slide195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50" Type="http://schemas.openxmlformats.org/officeDocument/2006/relationships/slide" Target="slides/slide43.xml"/><Relationship Id="rId104" Type="http://schemas.openxmlformats.org/officeDocument/2006/relationships/slide" Target="slides/slide97.xml"/><Relationship Id="rId125" Type="http://schemas.openxmlformats.org/officeDocument/2006/relationships/slide" Target="slides/slide118.xml"/><Relationship Id="rId146" Type="http://schemas.openxmlformats.org/officeDocument/2006/relationships/slide" Target="slides/slide139.xml"/><Relationship Id="rId167" Type="http://schemas.openxmlformats.org/officeDocument/2006/relationships/slide" Target="slides/slide160.xml"/><Relationship Id="rId188" Type="http://schemas.openxmlformats.org/officeDocument/2006/relationships/slide" Target="slides/slide181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1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40" Type="http://schemas.openxmlformats.org/officeDocument/2006/relationships/slide" Target="slides/slide33.xml"/><Relationship Id="rId115" Type="http://schemas.openxmlformats.org/officeDocument/2006/relationships/slide" Target="slides/slide108.xml"/><Relationship Id="rId136" Type="http://schemas.openxmlformats.org/officeDocument/2006/relationships/slide" Target="slides/slide129.xml"/><Relationship Id="rId157" Type="http://schemas.openxmlformats.org/officeDocument/2006/relationships/slide" Target="slides/slide150.xml"/><Relationship Id="rId178" Type="http://schemas.openxmlformats.org/officeDocument/2006/relationships/slide" Target="slides/slide171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9" Type="http://schemas.openxmlformats.org/officeDocument/2006/relationships/slide" Target="slides/slide192.xml"/><Relationship Id="rId203" Type="http://schemas.openxmlformats.org/officeDocument/2006/relationships/slide" Target="slides/slide19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, Logan" userId="S::log23@pitt.edu::f5666b97-45fe-4d74-9bbc-04b6d309a6e0" providerId="AD" clId="Web-{03F6FF0A-82CB-10F5-C2A4-220ADEDDC214}"/>
    <pc:docChg chg="modSld">
      <pc:chgData name="Lee, Logan" userId="S::log23@pitt.edu::f5666b97-45fe-4d74-9bbc-04b6d309a6e0" providerId="AD" clId="Web-{03F6FF0A-82CB-10F5-C2A4-220ADEDDC214}" dt="2024-02-21T15:41:28.152" v="2" actId="1076"/>
      <pc:docMkLst>
        <pc:docMk/>
      </pc:docMkLst>
      <pc:sldChg chg="modSp">
        <pc:chgData name="Lee, Logan" userId="S::log23@pitt.edu::f5666b97-45fe-4d74-9bbc-04b6d309a6e0" providerId="AD" clId="Web-{03F6FF0A-82CB-10F5-C2A4-220ADEDDC214}" dt="2024-02-21T15:41:28.152" v="2" actId="1076"/>
        <pc:sldMkLst>
          <pc:docMk/>
          <pc:sldMk cId="0" sldId="1069"/>
        </pc:sldMkLst>
        <pc:spChg chg="mod">
          <ac:chgData name="Lee, Logan" userId="S::log23@pitt.edu::f5666b97-45fe-4d74-9bbc-04b6d309a6e0" providerId="AD" clId="Web-{03F6FF0A-82CB-10F5-C2A4-220ADEDDC214}" dt="2024-02-21T15:41:23.965" v="1" actId="1076"/>
          <ac:spMkLst>
            <pc:docMk/>
            <pc:sldMk cId="0" sldId="1069"/>
            <ac:spMk id="45" creationId="{00000000-0000-0000-0000-000000000000}"/>
          </ac:spMkLst>
        </pc:spChg>
        <pc:spChg chg="mod">
          <ac:chgData name="Lee, Logan" userId="S::log23@pitt.edu::f5666b97-45fe-4d74-9bbc-04b6d309a6e0" providerId="AD" clId="Web-{03F6FF0A-82CB-10F5-C2A4-220ADEDDC214}" dt="2024-02-21T15:41:28.152" v="2" actId="1076"/>
          <ac:spMkLst>
            <pc:docMk/>
            <pc:sldMk cId="0" sldId="1069"/>
            <ac:spMk id="4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D37736-4DC9-4C05-99A7-856CCC231FA5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BAD559-58E6-437A-A7FE-2E6C4DB0F6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695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7D8D04-FB13-4DD9-BB99-6272BD0FF3B8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0" y="6365797"/>
            <a:ext cx="5620174" cy="2536984"/>
          </a:xfrm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4311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76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E0ADFA-DA70-4C10-8F63-CF2AF1E80A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9191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117C65-0AC2-480D-A518-8911252410C8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498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12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181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9FEB0-3C55-4079-8724-8593F8217C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1956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8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188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C0C879-833C-4E31-9D34-3E4FF8128AD5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71752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94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189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E7930-BC2B-4868-B227-89E595E5B114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8174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94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189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E7930-BC2B-4868-B227-89E595E5B114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3248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94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189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E7930-BC2B-4868-B227-89E595E5B114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03181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94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189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E7930-BC2B-4868-B227-89E595E5B114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56177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94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189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E7930-BC2B-4868-B227-89E595E5B114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0979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94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189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E7930-BC2B-4868-B227-89E595E5B114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3630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71A6E4-BC61-4A72-BD27-38810B3A5BD2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0" y="6365797"/>
            <a:ext cx="5620174" cy="2536984"/>
          </a:xfrm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3174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94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189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E7930-BC2B-4868-B227-89E595E5B114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20602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94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189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E7930-BC2B-4868-B227-89E595E5B114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29652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94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189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E7930-BC2B-4868-B227-89E595E5B114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91952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04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904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369EF6-1ACB-4DBC-BD66-79683FE9885E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75166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C8B376-7100-4653-9D12-1B20E6A1AEC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91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8231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6053CF-FD69-45E7-89E6-37DF635C258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92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2912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D32699-ADD3-4340-B510-B584D706B725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93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6936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584A98-F1CC-4AEC-8E86-DE5057707644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94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2598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C64AD1-3AED-46BC-B687-1A6B36608B2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95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6281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F1F670-F64E-4E74-ABC2-F3E50DC1E20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96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183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B43C4F-4458-41F0-AD44-772F25BC286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0" y="6365797"/>
            <a:ext cx="5620174" cy="2536984"/>
          </a:xfrm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9873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FD08E2-6016-4314-B294-08902BBE1534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97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7261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3D8466-881E-4A74-9CC7-F03813FDE188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98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0802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0673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045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3604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CBD3E5-D1C7-41EE-896F-C03409F9AE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00506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249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3624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7004FB-0B0F-41F5-8FAD-E485DD60D9B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54492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65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3665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EC8F9-771F-42D1-84FE-6421A8C90DB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99622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4E371F-9BFA-4F6B-BF36-275653E4AE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67489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4E371F-9BFA-4F6B-BF36-275653E4AE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53670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9353E7-3A92-C646-93EB-8F39569F79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5965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29A176-4046-4B7B-956A-F34347B98A95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0" y="6365797"/>
            <a:ext cx="5620174" cy="2536984"/>
          </a:xfrm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116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6BFCC4-61B8-4840-A4E3-9CCD00C9EE45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0" y="6365797"/>
            <a:ext cx="5620174" cy="2536984"/>
          </a:xfrm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567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E17901-43E1-4762-9E76-97D06ED6248A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0" y="6365797"/>
            <a:ext cx="5620174" cy="2536984"/>
          </a:xfrm>
          <a:noFill/>
          <a:ln/>
        </p:spPr>
        <p:txBody>
          <a:bodyPr/>
          <a:lstStyle/>
          <a:p>
            <a:r>
              <a:rPr lang="en-US">
                <a:latin typeface="Arial" pitchFamily="34" charset="0"/>
              </a:rPr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3251285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52F1F6-DC5D-4F1C-B5F7-1014541A27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0274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74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DC747F-6BDC-4B7E-8485-75457E9F09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8105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5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75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BF6080-A959-404A-88AD-B917C2FB696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8030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548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913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445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914400"/>
            <a:ext cx="7772400" cy="5257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7DFF11-EF67-4A6A-8E8B-46DEBC046CE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50761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 marR="0" lvl="0" indent="0" algn="ctr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lang="en-US" sz="1800" b="0" i="0" u="none" strike="noStrike" kern="1200" cap="none" spc="-145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800" b="0" i="0" u="none" strike="noStrike" kern="1200" cap="none" spc="-4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  <a:endParaRPr kumimoji="0" lang="en-US" sz="1800" b="0" i="0" u="none" strike="noStrike" kern="1200" cap="none" spc="-4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12</a:t>
            </a:r>
            <a:r>
              <a:rPr kumimoji="0" lang="en-US" sz="2000" b="0" i="0" u="none" strike="noStrike" kern="1200" cap="none" spc="-85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 marR="0" lvl="0" indent="0" algn="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38100" marR="0" lvl="0" indent="0" algn="r" defTabSz="914400" rtl="0" eaLnBrk="1" fontAlgn="auto" latinLnBrk="0" hangingPunct="1">
                <a:lnSpc>
                  <a:spcPts val="23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94359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BB9BE1-CC02-4630-A187-1FA3D78B1A2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438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4C1639-4E2F-4550-BAEE-C5BDC1CB80D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8663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1FF34-FEDA-430E-8462-E7A209AF306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1395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19BF50-AC92-44AF-92A4-620F182E35C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2435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E26E91-021D-4B32-926D-DC16A89D51C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9565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756749-8CA8-49DA-A68F-85171B0F527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966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4082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36D7BB-2806-4694-9201-C1DF6EA7CF1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6579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AD4D2A-A0A1-4AB1-BF3F-4E3C9BF5598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8765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8DC858-3513-47BE-8939-E01A91F098A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8691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DD7741-022D-4361-BD74-799334698C2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7385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8C337E-79AB-43D3-B7D5-9A8EDE49DF7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543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4967599"/>
          </a:xfrm>
          <a:prstGeom prst="rect">
            <a:avLst/>
          </a:prstGeom>
        </p:spPr>
        <p:txBody>
          <a:bodyPr lIns="91425" tIns="91425" rIns="91425" bIns="91425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1800"/>
            </a:lvl2pPr>
            <a:lvl3pPr>
              <a:spcBef>
                <a:spcPts val="0"/>
              </a:spcBef>
              <a:buSzPct val="100000"/>
              <a:defRPr sz="14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100"/>
            </a:lvl5pPr>
            <a:lvl6pPr>
              <a:spcBef>
                <a:spcPts val="0"/>
              </a:spcBef>
              <a:buSzPct val="100000"/>
              <a:defRPr sz="1000"/>
            </a:lvl6pPr>
            <a:lvl7pPr>
              <a:spcBef>
                <a:spcPts val="0"/>
              </a:spcBef>
              <a:buSzPct val="100000"/>
              <a:defRPr sz="900"/>
            </a:lvl7pPr>
            <a:lvl8pPr>
              <a:spcBef>
                <a:spcPts val="0"/>
              </a:spcBef>
              <a:buSzPct val="100000"/>
              <a:defRPr sz="800"/>
            </a:lvl8pPr>
            <a:lvl9pPr>
              <a:spcBef>
                <a:spcPts val="0"/>
              </a:spcBef>
              <a:buSzPct val="100000"/>
              <a:defRPr sz="7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6222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lang="en-US" spc="-5"/>
              <a:t>April 26,</a:t>
            </a:r>
            <a:r>
              <a:rPr lang="en-US" spc="-90"/>
              <a:t> </a:t>
            </a:r>
            <a:r>
              <a:rPr lang="en-US" spc="-5"/>
              <a:t>2018</a:t>
            </a:r>
            <a:endParaRPr lang="en-US" spc="-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lang="en-US" spc="-5"/>
              <a:t>Lecture </a:t>
            </a:r>
            <a:r>
              <a:rPr lang="en-US"/>
              <a:t>8</a:t>
            </a:r>
            <a:r>
              <a:rPr lang="en-US" spc="-90"/>
              <a:t> </a:t>
            </a:r>
            <a:r>
              <a:rPr lang="en-US"/>
              <a:t>-</a:t>
            </a:r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60"/>
              </a:lnSpc>
            </a:pPr>
            <a:fld id="{81D60167-4931-47E6-BA6A-407CBD079E47}" type="slidenum">
              <a:rPr lang="en-US" smtClean="0"/>
              <a:pPr marL="25400">
                <a:lnSpc>
                  <a:spcPts val="1860"/>
                </a:lnSpc>
              </a:pPr>
              <a:t>‹#›</a:t>
            </a:fld>
            <a:r>
              <a:rPr lang="en-US" spc="-220"/>
              <a:t> </a:t>
            </a:r>
            <a:r>
              <a:rPr lang="en-US" sz="3000" spc="-7" baseline="-12500">
                <a:solidFill>
                  <a:srgbClr val="FFFFFF"/>
                </a:solidFill>
              </a:rPr>
              <a:t>0</a:t>
            </a:r>
            <a:endParaRPr lang="en-US" sz="3000" baseline="-12500"/>
          </a:p>
        </p:txBody>
      </p:sp>
    </p:spTree>
    <p:extLst>
      <p:ext uri="{BB962C8B-B14F-4D97-AF65-F5344CB8AC3E}">
        <p14:creationId xmlns:p14="http://schemas.microsoft.com/office/powerpoint/2010/main" val="10575967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3574" y="314798"/>
            <a:ext cx="8816850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lang="en-US" spc="-5"/>
              <a:t>April 26,</a:t>
            </a:r>
            <a:r>
              <a:rPr lang="en-US" spc="-90"/>
              <a:t> </a:t>
            </a:r>
            <a:r>
              <a:rPr lang="en-US" spc="-5"/>
              <a:t>2018</a:t>
            </a:r>
            <a:endParaRPr lang="en-US"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lang="en-US" spc="-5"/>
              <a:t>Lecture </a:t>
            </a:r>
            <a:r>
              <a:rPr lang="en-US"/>
              <a:t>8</a:t>
            </a:r>
            <a:r>
              <a:rPr lang="en-US" spc="-90"/>
              <a:t> </a:t>
            </a:r>
            <a:r>
              <a:rPr lang="en-US"/>
              <a:t>-</a:t>
            </a:r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60"/>
              </a:lnSpc>
            </a:pPr>
            <a:fld id="{81D60167-4931-47E6-BA6A-407CBD079E47}" type="slidenum">
              <a:rPr lang="en-US" smtClean="0"/>
              <a:pPr marL="25400">
                <a:lnSpc>
                  <a:spcPts val="1860"/>
                </a:lnSpc>
              </a:pPr>
              <a:t>‹#›</a:t>
            </a:fld>
            <a:r>
              <a:rPr lang="en-US" spc="-220"/>
              <a:t> </a:t>
            </a:r>
            <a:r>
              <a:rPr lang="en-US" sz="3000" spc="-7" baseline="-12500">
                <a:solidFill>
                  <a:srgbClr val="FFFFFF"/>
                </a:solidFill>
              </a:rPr>
              <a:t>0</a:t>
            </a:r>
            <a:endParaRPr lang="en-US" sz="3000" baseline="-12500"/>
          </a:p>
        </p:txBody>
      </p:sp>
    </p:spTree>
    <p:extLst>
      <p:ext uri="{BB962C8B-B14F-4D97-AF65-F5344CB8AC3E}">
        <p14:creationId xmlns:p14="http://schemas.microsoft.com/office/powerpoint/2010/main" val="15849436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r>
              <a:rPr lang="en-US" spc="-5">
                <a:solidFill>
                  <a:prstClr val="white"/>
                </a:solidFill>
              </a:rPr>
              <a:t>27 Jan</a:t>
            </a:r>
            <a:r>
              <a:rPr lang="en-US" spc="-65">
                <a:solidFill>
                  <a:prstClr val="white"/>
                </a:solidFill>
              </a:rPr>
              <a:t> </a:t>
            </a:r>
            <a:r>
              <a:rPr lang="en-US" spc="-5">
                <a:solidFill>
                  <a:prstClr val="white"/>
                </a:solidFill>
              </a:rPr>
              <a:t>2016</a:t>
            </a:r>
            <a:endParaRPr lang="en-US" spc="-5" dirty="0">
              <a:solidFill>
                <a:prstClr val="white"/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r>
              <a:rPr lang="nn-NO" spc="-5">
                <a:solidFill>
                  <a:prstClr val="white"/>
                </a:solidFill>
              </a:rPr>
              <a:t>Fei-Fei Li &amp; Andrej Karpathy &amp; Justin</a:t>
            </a:r>
            <a:r>
              <a:rPr lang="nn-NO" spc="65">
                <a:solidFill>
                  <a:prstClr val="white"/>
                </a:solidFill>
              </a:rPr>
              <a:t> </a:t>
            </a:r>
            <a:r>
              <a:rPr lang="nn-NO" spc="-5">
                <a:solidFill>
                  <a:prstClr val="white"/>
                </a:solidFill>
              </a:rPr>
              <a:t>Johnson</a:t>
            </a:r>
            <a:endParaRPr lang="nn-NO" spc="-5" dirty="0">
              <a:solidFill>
                <a:prstClr val="white"/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2878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r>
              <a:rPr lang="en-US" spc="-5">
                <a:solidFill>
                  <a:prstClr val="white"/>
                </a:solidFill>
              </a:rPr>
              <a:t>27 Jan</a:t>
            </a:r>
            <a:r>
              <a:rPr lang="en-US" spc="-65">
                <a:solidFill>
                  <a:prstClr val="white"/>
                </a:solidFill>
              </a:rPr>
              <a:t> </a:t>
            </a:r>
            <a:r>
              <a:rPr lang="en-US" spc="-5">
                <a:solidFill>
                  <a:prstClr val="white"/>
                </a:solidFill>
              </a:rPr>
              <a:t>2016</a:t>
            </a:r>
            <a:endParaRPr lang="en-US" spc="-5" dirty="0">
              <a:solidFill>
                <a:prstClr val="white"/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r>
              <a:rPr lang="nn-NO" spc="-5">
                <a:solidFill>
                  <a:prstClr val="white"/>
                </a:solidFill>
              </a:rPr>
              <a:t>Fei-Fei Li &amp; Andrej Karpathy &amp; Justin</a:t>
            </a:r>
            <a:r>
              <a:rPr lang="nn-NO" spc="65">
                <a:solidFill>
                  <a:prstClr val="white"/>
                </a:solidFill>
              </a:rPr>
              <a:t> </a:t>
            </a:r>
            <a:r>
              <a:rPr lang="nn-NO" spc="-5">
                <a:solidFill>
                  <a:prstClr val="white"/>
                </a:solidFill>
              </a:rPr>
              <a:t>Johnson</a:t>
            </a:r>
            <a:endParaRPr lang="nn-NO" spc="-5" dirty="0">
              <a:solidFill>
                <a:prstClr val="white"/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120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336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97762" y="1826713"/>
            <a:ext cx="269430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r>
              <a:rPr lang="en-US" spc="-5">
                <a:solidFill>
                  <a:prstClr val="white"/>
                </a:solidFill>
              </a:rPr>
              <a:t>27 Jan</a:t>
            </a:r>
            <a:r>
              <a:rPr lang="en-US" spc="-65">
                <a:solidFill>
                  <a:prstClr val="white"/>
                </a:solidFill>
              </a:rPr>
              <a:t> </a:t>
            </a:r>
            <a:r>
              <a:rPr lang="en-US" spc="-5">
                <a:solidFill>
                  <a:prstClr val="white"/>
                </a:solidFill>
              </a:rPr>
              <a:t>2016</a:t>
            </a:r>
            <a:endParaRPr lang="en-US" spc="-5" dirty="0">
              <a:solidFill>
                <a:prstClr val="white"/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r>
              <a:rPr lang="nn-NO" spc="-5">
                <a:solidFill>
                  <a:prstClr val="white"/>
                </a:solidFill>
              </a:rPr>
              <a:t>Fei-Fei Li &amp; Andrej Karpathy &amp; Justin</a:t>
            </a:r>
            <a:r>
              <a:rPr lang="nn-NO" spc="65">
                <a:solidFill>
                  <a:prstClr val="white"/>
                </a:solidFill>
              </a:rPr>
              <a:t> </a:t>
            </a:r>
            <a:r>
              <a:rPr lang="nn-NO" spc="-5">
                <a:solidFill>
                  <a:prstClr val="white"/>
                </a:solidFill>
              </a:rPr>
              <a:t>Johnson</a:t>
            </a:r>
            <a:endParaRPr lang="nn-NO" spc="-5" dirty="0">
              <a:solidFill>
                <a:prstClr val="white"/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5728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r>
              <a:rPr lang="en-US" spc="-5">
                <a:solidFill>
                  <a:prstClr val="white"/>
                </a:solidFill>
              </a:rPr>
              <a:t>27 Jan</a:t>
            </a:r>
            <a:r>
              <a:rPr lang="en-US" spc="-65">
                <a:solidFill>
                  <a:prstClr val="white"/>
                </a:solidFill>
              </a:rPr>
              <a:t> </a:t>
            </a:r>
            <a:r>
              <a:rPr lang="en-US" spc="-5">
                <a:solidFill>
                  <a:prstClr val="white"/>
                </a:solidFill>
              </a:rPr>
              <a:t>2016</a:t>
            </a:r>
            <a:endParaRPr lang="en-US" spc="-5" dirty="0">
              <a:solidFill>
                <a:prstClr val="white"/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r>
              <a:rPr lang="nn-NO" spc="-5">
                <a:solidFill>
                  <a:prstClr val="white"/>
                </a:solidFill>
              </a:rPr>
              <a:t>Fei-Fei Li &amp; Andrej Karpathy &amp; Justin</a:t>
            </a:r>
            <a:r>
              <a:rPr lang="nn-NO" spc="65">
                <a:solidFill>
                  <a:prstClr val="white"/>
                </a:solidFill>
              </a:rPr>
              <a:t> </a:t>
            </a:r>
            <a:r>
              <a:rPr lang="nn-NO" spc="-5">
                <a:solidFill>
                  <a:prstClr val="white"/>
                </a:solidFill>
              </a:rPr>
              <a:t>Johnson</a:t>
            </a:r>
            <a:endParaRPr lang="nn-NO" spc="-5" dirty="0">
              <a:solidFill>
                <a:prstClr val="white"/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8658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r>
              <a:rPr lang="en-US" spc="-5">
                <a:solidFill>
                  <a:prstClr val="white"/>
                </a:solidFill>
              </a:rPr>
              <a:t>27 Jan</a:t>
            </a:r>
            <a:r>
              <a:rPr lang="en-US" spc="-65">
                <a:solidFill>
                  <a:prstClr val="white"/>
                </a:solidFill>
              </a:rPr>
              <a:t> </a:t>
            </a:r>
            <a:r>
              <a:rPr lang="en-US" spc="-5">
                <a:solidFill>
                  <a:prstClr val="white"/>
                </a:solidFill>
              </a:rPr>
              <a:t>2016</a:t>
            </a:r>
            <a:endParaRPr lang="en-US" spc="-5" dirty="0">
              <a:solidFill>
                <a:prstClr val="white"/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r>
              <a:rPr lang="nn-NO" spc="-5">
                <a:solidFill>
                  <a:prstClr val="white"/>
                </a:solidFill>
              </a:rPr>
              <a:t>Fei-Fei Li &amp; Andrej Karpathy &amp; Justin</a:t>
            </a:r>
            <a:r>
              <a:rPr lang="nn-NO" spc="65">
                <a:solidFill>
                  <a:prstClr val="white"/>
                </a:solidFill>
              </a:rPr>
              <a:t> </a:t>
            </a:r>
            <a:r>
              <a:rPr lang="nn-NO" spc="-5">
                <a:solidFill>
                  <a:prstClr val="white"/>
                </a:solidFill>
              </a:rPr>
              <a:t>Johnson</a:t>
            </a:r>
            <a:endParaRPr lang="nn-NO" spc="-5" dirty="0">
              <a:solidFill>
                <a:prstClr val="white"/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0166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2134D1-49F0-4546-86A1-AC0501B90F8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774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9FDF80-94A4-4D7C-B1A8-7E251E7DBBA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4915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A40F0D-5C06-4731-A34C-109BF192A96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8310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124B6E-7B2C-4DD0-B100-850733DB18F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1509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E235E0-140F-4275-AF4F-B2ED2B4FE74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1503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F59DEC-22BE-4F83-BAA8-9945FF96996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6069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9325E5-224D-42B9-8A24-02AC07E5BC7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205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1558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83EDF7-CE87-4276-8B7E-FD4597F8F22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84755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6EB3C9-DDE7-4283-8861-FA4C83D84A9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8721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0EDD31-9D7F-4A41-8637-222DAC39B97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91866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26893A-60E9-48D9-9D9A-C2567195504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2569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3025" y="1136441"/>
            <a:ext cx="308165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lang="en-US" spc="-5"/>
              <a:t>April 19,</a:t>
            </a:r>
            <a:r>
              <a:rPr lang="en-US" spc="-90"/>
              <a:t> </a:t>
            </a:r>
            <a:r>
              <a:rPr lang="en-US" spc="-5"/>
              <a:t>2018</a:t>
            </a:r>
            <a:endParaRPr lang="en-US" spc="-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lang="en-US" spc="-5"/>
              <a:t>Fei-Fei Li </a:t>
            </a:r>
            <a:r>
              <a:rPr lang="en-US"/>
              <a:t>&amp; Justin Johnson &amp; </a:t>
            </a:r>
            <a:r>
              <a:rPr lang="en-US" spc="-5"/>
              <a:t>Serena</a:t>
            </a:r>
            <a:r>
              <a:rPr lang="en-US" spc="-125"/>
              <a:t> </a:t>
            </a:r>
            <a:r>
              <a:rPr lang="en-US" spc="-5"/>
              <a:t>Yeung</a:t>
            </a:r>
            <a:endParaRPr lang="en-US" spc="-5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80"/>
              </a:lnSpc>
            </a:pPr>
            <a:r>
              <a:rPr lang="en-US" sz="3000" spc="-7" baseline="1388"/>
              <a:t>Lecture </a:t>
            </a:r>
            <a:r>
              <a:rPr lang="en-US" sz="3000" baseline="1388"/>
              <a:t>6 -</a:t>
            </a:r>
            <a:r>
              <a:rPr lang="en-US" sz="3000" spc="-277" baseline="1388"/>
              <a:t> </a:t>
            </a:r>
            <a:fld id="{81D60167-4931-47E6-BA6A-407CBD079E47}" type="slidenum">
              <a:rPr smtClean="0"/>
              <a:pPr marL="12700">
                <a:lnSpc>
                  <a:spcPts val="2380"/>
                </a:lnSpc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739529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115189" y="687366"/>
            <a:ext cx="4827905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lang="en-US" spc="-5"/>
              <a:t>April 24,</a:t>
            </a:r>
            <a:r>
              <a:rPr lang="en-US" spc="-90"/>
              <a:t> </a:t>
            </a:r>
            <a:r>
              <a:rPr lang="en-US" spc="-5"/>
              <a:t>2018</a:t>
            </a:r>
            <a:endParaRPr lang="en-US"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lang="en-US" spc="-5"/>
              <a:t>Fei-Fei Li </a:t>
            </a:r>
            <a:r>
              <a:rPr lang="en-US"/>
              <a:t>&amp; Justin Johnson &amp; </a:t>
            </a:r>
            <a:r>
              <a:rPr lang="en-US" spc="-5"/>
              <a:t>Serena</a:t>
            </a:r>
            <a:r>
              <a:rPr lang="en-US" spc="-125"/>
              <a:t> </a:t>
            </a:r>
            <a:r>
              <a:rPr lang="en-US" spc="-5"/>
              <a:t>Yeung</a:t>
            </a:r>
            <a:endParaRPr lang="en-US" spc="-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80"/>
              </a:lnSpc>
            </a:pPr>
            <a:r>
              <a:rPr lang="en-US" sz="3000" spc="-7" baseline="1388"/>
              <a:t>Lecture </a:t>
            </a:r>
            <a:r>
              <a:rPr lang="en-US" sz="3000" baseline="1388"/>
              <a:t>7 -</a:t>
            </a:r>
            <a:r>
              <a:rPr lang="en-US" sz="3000" spc="-277" baseline="1388"/>
              <a:t> </a:t>
            </a:r>
            <a:fld id="{81D60167-4931-47E6-BA6A-407CBD079E47}" type="slidenum">
              <a:rPr smtClean="0"/>
              <a:pPr marL="12700">
                <a:lnSpc>
                  <a:spcPts val="2380"/>
                </a:lnSpc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465551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50D4D0-86D3-4670-B74E-CE6F387139C1}" type="datetimeFigureOut">
              <a:rPr lang="en-US"/>
              <a:pPr>
                <a:defRPr/>
              </a:pPr>
              <a:t>2/29/2024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E2EE2F-239D-4326-9CE2-89C2718C60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0193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41B7D3-85A0-4910-8A78-81D8421618DA}" type="datetimeFigureOut">
              <a:rPr lang="en-US"/>
              <a:pPr>
                <a:defRPr/>
              </a:pPr>
              <a:t>2/29/2024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51A327-65CD-4704-98F5-93C194B5B6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66074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7355B9-E3C8-4523-BC0F-A2EA53AF701C}" type="datetimeFigureOut">
              <a:rPr lang="en-US"/>
              <a:pPr>
                <a:defRPr/>
              </a:pPr>
              <a:t>2/29/2024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39399D-06E1-44A5-BABF-77D3264A34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99777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725AB0-6880-42B6-B4A6-826394434EBE}" type="datetimeFigureOut">
              <a:rPr lang="en-US"/>
              <a:pPr>
                <a:defRPr/>
              </a:pPr>
              <a:t>2/29/2024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99D3DB-3343-4605-AC72-01870E1A37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75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8868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13CA6D-3FEF-4C8C-8D7E-590D42F1F30B}" type="datetimeFigureOut">
              <a:rPr lang="en-US"/>
              <a:pPr>
                <a:defRPr/>
              </a:pPr>
              <a:t>2/29/2024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57B108-D1E4-49E0-952E-A079939D69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27660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04A923-CAD9-48BC-98B7-4492B8CBCC9E}" type="datetimeFigureOut">
              <a:rPr lang="en-US"/>
              <a:pPr>
                <a:defRPr/>
              </a:pPr>
              <a:t>2/29/2024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D66530-0FB0-459D-BE5D-C0F37C373C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6164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E7487D-5B19-4462-8D19-BE9AABA1B786}" type="datetimeFigureOut">
              <a:rPr lang="en-US"/>
              <a:pPr>
                <a:defRPr/>
              </a:pPr>
              <a:t>2/29/2024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0BC6DF-7DB1-42A8-83C6-1EC754DADF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10339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0E9D62-94F9-4250-9D8F-553A7697E83C}" type="datetimeFigureOut">
              <a:rPr lang="en-US"/>
              <a:pPr>
                <a:defRPr/>
              </a:pPr>
              <a:t>2/29/2024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00D1D6-6591-49BA-9989-B915E5CC48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7159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3F95BC-28EA-4117-9670-32B433D3788A}" type="datetimeFigureOut">
              <a:rPr lang="en-US"/>
              <a:pPr>
                <a:defRPr/>
              </a:pPr>
              <a:t>2/29/2024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A42854-4676-4D7B-A0E1-F27A44D08B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449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2389DE-D421-400E-9890-7E700E0F77A8}" type="datetimeFigureOut">
              <a:rPr lang="en-US"/>
              <a:pPr>
                <a:defRPr/>
              </a:pPr>
              <a:t>2/29/2024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689EE0-7AC5-4C87-AE7D-63A8873077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982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454413-1A4C-469B-BCBF-51A6A3F58562}" type="datetimeFigureOut">
              <a:rPr lang="en-US"/>
              <a:pPr>
                <a:defRPr/>
              </a:pPr>
              <a:t>2/29/2024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C118D3-1C27-430E-B0AB-C476589001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56603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C0D83F-9B6B-4037-B612-80409E34AC00}" type="datetimeFigureOut">
              <a:rPr lang="en-US"/>
              <a:pPr>
                <a:defRPr/>
              </a:pPr>
              <a:t>2/29/2024</a:t>
            </a:fld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7361B1-C172-4F59-AFB4-7009F19E8C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333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58CC22-61AE-4103-8A76-235A2C8D62C3}" type="datetimeFigureOut">
              <a:rPr lang="en-US"/>
              <a:pPr>
                <a:defRPr/>
              </a:pPr>
              <a:t>2/29/2024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D503D9-F674-4448-BEA1-6277CF17E5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08409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8A6D1B-A729-4FA3-BB9F-236577BAC5DA}" type="datetimeFigureOut">
              <a:rPr lang="en-US"/>
              <a:pPr>
                <a:defRPr/>
              </a:pPr>
              <a:t>2/29/2024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429EEB-094D-4492-81D5-06FCA2620B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84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37933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FB0D6F-03AE-4185-9248-82069CD6207F}" type="datetimeFigureOut">
              <a:rPr lang="en-US"/>
              <a:pPr>
                <a:defRPr/>
              </a:pPr>
              <a:t>2/29/2024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F8A4B2-DD3D-4C17-A71D-269CE78A11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7011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CE60C5-9F59-4F95-A079-29A290DAEB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2153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571BCC-DA27-491B-9E52-F0C7DD52F0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49232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9965AF-678E-4170-910C-AE55E9192F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47389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8FE9B5-CEA4-4264-888E-4D34141A45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4174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99B56E-55FE-4F5D-9245-AF6F43BC0C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19041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4D07A6-772A-49B8-B4E7-ED20C15CCA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11997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ED8CFD-4585-4D93-9FEF-66D34243BB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9955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B45978-0877-4E17-9D40-699D58CDCD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0100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1D5BF9-1EBF-4901-97E4-05F2395302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61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63142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DB1832-033C-4716-9D8A-BC9DDAB1DA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82240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AFCF4B-93FA-479F-A71E-AD2DE90F09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1152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C689B5-2864-4A21-B176-928D007205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16435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5F1FE0-E4FA-4B6E-A0D7-55B63853D9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21632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BDEEA9-9F0E-4F23-8D6D-2096D65564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46014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DFA22C-6226-4478-9F20-D4D6EF208E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30574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A89687-6DF6-423F-BDF6-DE3A3677C5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3842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6A8DCC-A060-4BB4-944A-C98344395A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01313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0A458E-6A2D-493A-892B-B3ADB04565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24052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84C2A8-2066-47AB-A93A-CBF7D3E081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412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71058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0FD11B-6FA6-46AE-8941-570FA5A989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9866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A01B97-6DAE-49C4-84F2-241ED6BEFF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50163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80CBDB-CF3D-4849-B870-15C6B80810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25847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686330-7D14-4384-B2CE-08FA6DCB7C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98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016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495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755" r:id="rId12"/>
    <p:sldLayoutId id="2147483797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D615FC6-65EA-469E-A2AC-6B14F4DC4664}" type="slidenum">
              <a:rPr lang="en-US">
                <a:solidFill>
                  <a:srgbClr val="000000"/>
                </a:solidFill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427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63195" y="1157207"/>
            <a:ext cx="499364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608913" y="6305350"/>
            <a:ext cx="1423034" cy="269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r>
              <a:rPr lang="en-US" spc="-5">
                <a:solidFill>
                  <a:prstClr val="white"/>
                </a:solidFill>
              </a:rPr>
              <a:t>27 Jan</a:t>
            </a:r>
            <a:r>
              <a:rPr lang="en-US" spc="-65">
                <a:solidFill>
                  <a:prstClr val="white"/>
                </a:solidFill>
              </a:rPr>
              <a:t> </a:t>
            </a:r>
            <a:r>
              <a:rPr lang="en-US" spc="-5">
                <a:solidFill>
                  <a:prstClr val="white"/>
                </a:solidFill>
              </a:rPr>
              <a:t>2016</a:t>
            </a:r>
            <a:endParaRPr lang="en-US" spc="-5" dirty="0">
              <a:solidFill>
                <a:prstClr val="white"/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45224" y="6308472"/>
            <a:ext cx="4697730" cy="24365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r>
              <a:rPr lang="nn-NO" spc="-5">
                <a:solidFill>
                  <a:prstClr val="white"/>
                </a:solidFill>
              </a:rPr>
              <a:t>Fei-Fei Li &amp; Andrej Karpathy &amp; Justin</a:t>
            </a:r>
            <a:r>
              <a:rPr lang="nn-NO" spc="65">
                <a:solidFill>
                  <a:prstClr val="white"/>
                </a:solidFill>
              </a:rPr>
              <a:t> </a:t>
            </a:r>
            <a:r>
              <a:rPr lang="nn-NO" spc="-5">
                <a:solidFill>
                  <a:prstClr val="white"/>
                </a:solidFill>
              </a:rPr>
              <a:t>Johnson</a:t>
            </a:r>
            <a:endParaRPr lang="nn-NO" spc="-5" dirty="0">
              <a:solidFill>
                <a:prstClr val="white"/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080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FD88B6D-6F3B-4364-94DC-2683F02AD070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159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8778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FDC075D-716A-4351-89ED-D67D9C92C60F}" type="datetimeFigureOut">
              <a:rPr lang="en-US" b="1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2/29/2024</a:t>
            </a:fld>
            <a:endParaRPr lang="en-US" b="1"/>
          </a:p>
        </p:txBody>
      </p:sp>
      <p:sp>
        <p:nvSpPr>
          <p:cNvPr id="5877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/>
          </a:p>
        </p:txBody>
      </p:sp>
      <p:sp>
        <p:nvSpPr>
          <p:cNvPr id="58778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87379B0-1970-4149-AE51-9E9513AB88A0}" type="slidenum">
              <a:rPr lang="en-US" b="1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4041395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9477581-0E75-46A1-A74E-FDEF13BB769B}" type="slidenum">
              <a:rPr lang="en-US" b="1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152286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rgbClr val="000000"/>
                </a:solidFill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solidFill>
                  <a:srgbClr val="000000"/>
                </a:solidFill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solidFill>
                  <a:srgbClr val="000000"/>
                </a:solidFill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7517F8-9AFC-43CF-9B9C-4B74D553F289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716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29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30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18" Type="http://schemas.openxmlformats.org/officeDocument/2006/relationships/image" Target="../media/image14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17" Type="http://schemas.openxmlformats.org/officeDocument/2006/relationships/image" Target="../media/image141.png"/><Relationship Id="rId2" Type="http://schemas.openxmlformats.org/officeDocument/2006/relationships/image" Target="../media/image126.png"/><Relationship Id="rId16" Type="http://schemas.openxmlformats.org/officeDocument/2006/relationships/image" Target="../media/image140.png"/><Relationship Id="rId20" Type="http://schemas.openxmlformats.org/officeDocument/2006/relationships/image" Target="../media/image14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5" Type="http://schemas.openxmlformats.org/officeDocument/2006/relationships/image" Target="../media/image139.png"/><Relationship Id="rId10" Type="http://schemas.openxmlformats.org/officeDocument/2006/relationships/image" Target="../media/image134.png"/><Relationship Id="rId19" Type="http://schemas.openxmlformats.org/officeDocument/2006/relationships/image" Target="../media/image143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10" Type="http://schemas.openxmlformats.org/officeDocument/2006/relationships/image" Target="../media/image153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4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55.png"/><Relationship Id="rId5" Type="http://schemas.openxmlformats.org/officeDocument/2006/relationships/image" Target="../media/image148.png"/><Relationship Id="rId10" Type="http://schemas.openxmlformats.org/officeDocument/2006/relationships/image" Target="../media/image153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54.png"/><Relationship Id="rId7" Type="http://schemas.openxmlformats.org/officeDocument/2006/relationships/image" Target="../media/image152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56.png"/><Relationship Id="rId5" Type="http://schemas.openxmlformats.org/officeDocument/2006/relationships/image" Target="../media/image150.png"/><Relationship Id="rId4" Type="http://schemas.openxmlformats.org/officeDocument/2006/relationships/image" Target="../media/image147.png"/><Relationship Id="rId9" Type="http://schemas.openxmlformats.org/officeDocument/2006/relationships/image" Target="../media/image15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47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18" Type="http://schemas.openxmlformats.org/officeDocument/2006/relationships/image" Target="../media/image14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17" Type="http://schemas.openxmlformats.org/officeDocument/2006/relationships/image" Target="../media/image141.png"/><Relationship Id="rId2" Type="http://schemas.openxmlformats.org/officeDocument/2006/relationships/image" Target="../media/image126.png"/><Relationship Id="rId16" Type="http://schemas.openxmlformats.org/officeDocument/2006/relationships/image" Target="../media/image140.png"/><Relationship Id="rId20" Type="http://schemas.openxmlformats.org/officeDocument/2006/relationships/image" Target="../media/image14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5" Type="http://schemas.openxmlformats.org/officeDocument/2006/relationships/image" Target="../media/image139.png"/><Relationship Id="rId10" Type="http://schemas.openxmlformats.org/officeDocument/2006/relationships/image" Target="../media/image134.png"/><Relationship Id="rId19" Type="http://schemas.openxmlformats.org/officeDocument/2006/relationships/image" Target="../media/image143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g"/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29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g"/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8.jp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9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9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9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.googleusercontent.com/media/research.google.com/en/pubs/archive/43022.pdf" TargetMode="External"/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65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18" Type="http://schemas.openxmlformats.org/officeDocument/2006/relationships/image" Target="../media/image142.png"/><Relationship Id="rId3" Type="http://schemas.openxmlformats.org/officeDocument/2006/relationships/image" Target="../media/image127.png"/><Relationship Id="rId21" Type="http://schemas.openxmlformats.org/officeDocument/2006/relationships/image" Target="../media/image166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17" Type="http://schemas.openxmlformats.org/officeDocument/2006/relationships/image" Target="../media/image141.png"/><Relationship Id="rId2" Type="http://schemas.openxmlformats.org/officeDocument/2006/relationships/image" Target="../media/image126.png"/><Relationship Id="rId16" Type="http://schemas.openxmlformats.org/officeDocument/2006/relationships/image" Target="../media/image140.png"/><Relationship Id="rId20" Type="http://schemas.openxmlformats.org/officeDocument/2006/relationships/image" Target="../media/image144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5" Type="http://schemas.openxmlformats.org/officeDocument/2006/relationships/image" Target="../media/image139.png"/><Relationship Id="rId10" Type="http://schemas.openxmlformats.org/officeDocument/2006/relationships/image" Target="../media/image134.png"/><Relationship Id="rId19" Type="http://schemas.openxmlformats.org/officeDocument/2006/relationships/image" Target="../media/image143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9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g"/><Relationship Id="rId1" Type="http://schemas.openxmlformats.org/officeDocument/2006/relationships/slideLayout" Target="../slideLayouts/slideLayout29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9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9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10" Type="http://schemas.openxmlformats.org/officeDocument/2006/relationships/image" Target="../media/image200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://ftp.cs.nyu.edu/~fergus/papers/zeilerECCV2014.pdf" TargetMode="External"/><Relationship Id="rId4" Type="http://schemas.openxmlformats.org/officeDocument/2006/relationships/image" Target="../media/image202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jpe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4.xml"/><Relationship Id="rId4" Type="http://schemas.openxmlformats.org/officeDocument/2006/relationships/hyperlink" Target="http://ftp.cs.nyu.edu/~fergus/papers/zeilerECCV2014.pdf" TargetMode="Externa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e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5.xml"/><Relationship Id="rId4" Type="http://schemas.openxmlformats.org/officeDocument/2006/relationships/hyperlink" Target="http://ftp.cs.nyu.edu/~fergus/papers/zeilerECCV2014.pdf" TargetMode="Externa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e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6.xml"/><Relationship Id="rId4" Type="http://schemas.openxmlformats.org/officeDocument/2006/relationships/hyperlink" Target="http://ftp.cs.nyu.edu/~fergus/papers/zeilerECCV2014.pdf" TargetMode="Externa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jpg"/><Relationship Id="rId2" Type="http://schemas.openxmlformats.org/officeDocument/2006/relationships/image" Target="../media/image206.jpg"/><Relationship Id="rId1" Type="http://schemas.openxmlformats.org/officeDocument/2006/relationships/slideLayout" Target="../slideLayouts/slideLayout15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jpg"/><Relationship Id="rId2" Type="http://schemas.openxmlformats.org/officeDocument/2006/relationships/image" Target="../media/image206.jpg"/><Relationship Id="rId1" Type="http://schemas.openxmlformats.org/officeDocument/2006/relationships/slideLayout" Target="../slideLayouts/slideLayout15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jpg"/><Relationship Id="rId1" Type="http://schemas.openxmlformats.org/officeDocument/2006/relationships/slideLayout" Target="../slideLayouts/slideLayout15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jpg"/><Relationship Id="rId2" Type="http://schemas.openxmlformats.org/officeDocument/2006/relationships/hyperlink" Target="http://yosinski.com/deepvis" TargetMode="External"/><Relationship Id="rId1" Type="http://schemas.openxmlformats.org/officeDocument/2006/relationships/slideLayout" Target="../slideLayouts/slideLayout15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jpg"/><Relationship Id="rId1" Type="http://schemas.openxmlformats.org/officeDocument/2006/relationships/slideLayout" Target="../slideLayouts/slideLayout15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slideLayout" Target="../slideLayouts/slideLayout25.xml"/><Relationship Id="rId1" Type="http://schemas.openxmlformats.org/officeDocument/2006/relationships/themeOverride" Target="../theme/themeOverride7.xml"/><Relationship Id="rId4" Type="http://schemas.openxmlformats.org/officeDocument/2006/relationships/hyperlink" Target="http://arxiv.org/pdf/1312.6199v4.pdf" TargetMode="Externa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slideLayout" Target="../slideLayouts/slideLayout25.xml"/><Relationship Id="rId1" Type="http://schemas.openxmlformats.org/officeDocument/2006/relationships/themeOverride" Target="../theme/themeOverride8.xml"/><Relationship Id="rId4" Type="http://schemas.openxmlformats.org/officeDocument/2006/relationships/hyperlink" Target="http://arxiv.org/pdf/1412.1897.pdf" TargetMode="Externa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216.png"/><Relationship Id="rId4" Type="http://schemas.openxmlformats.org/officeDocument/2006/relationships/image" Target="../media/image215.jp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218.jpg"/><Relationship Id="rId4" Type="http://schemas.openxmlformats.org/officeDocument/2006/relationships/image" Target="../media/image217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219.png"/><Relationship Id="rId5" Type="http://schemas.openxmlformats.org/officeDocument/2006/relationships/image" Target="../media/image218.jpg"/><Relationship Id="rId4" Type="http://schemas.openxmlformats.org/officeDocument/2006/relationships/image" Target="../media/image217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5.jp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214.jpg"/><Relationship Id="rId7" Type="http://schemas.openxmlformats.org/officeDocument/2006/relationships/image" Target="../media/image21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10" Type="http://schemas.openxmlformats.org/officeDocument/2006/relationships/image" Target="../media/image224.png"/><Relationship Id="rId4" Type="http://schemas.openxmlformats.org/officeDocument/2006/relationships/image" Target="../media/image215.jpg"/><Relationship Id="rId9" Type="http://schemas.openxmlformats.org/officeDocument/2006/relationships/image" Target="../media/image223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214.jpg"/><Relationship Id="rId7" Type="http://schemas.openxmlformats.org/officeDocument/2006/relationships/image" Target="../media/image216.png"/><Relationship Id="rId12" Type="http://schemas.openxmlformats.org/officeDocument/2006/relationships/image" Target="../media/image22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221.png"/><Relationship Id="rId11" Type="http://schemas.openxmlformats.org/officeDocument/2006/relationships/image" Target="../media/image225.png"/><Relationship Id="rId5" Type="http://schemas.openxmlformats.org/officeDocument/2006/relationships/image" Target="../media/image220.png"/><Relationship Id="rId10" Type="http://schemas.openxmlformats.org/officeDocument/2006/relationships/image" Target="../media/image224.png"/><Relationship Id="rId4" Type="http://schemas.openxmlformats.org/officeDocument/2006/relationships/image" Target="../media/image215.jpg"/><Relationship Id="rId9" Type="http://schemas.openxmlformats.org/officeDocument/2006/relationships/image" Target="../media/image223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214.jpg"/><Relationship Id="rId7" Type="http://schemas.openxmlformats.org/officeDocument/2006/relationships/image" Target="../media/image216.png"/><Relationship Id="rId12" Type="http://schemas.openxmlformats.org/officeDocument/2006/relationships/image" Target="../media/image22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221.png"/><Relationship Id="rId11" Type="http://schemas.openxmlformats.org/officeDocument/2006/relationships/image" Target="../media/image225.png"/><Relationship Id="rId5" Type="http://schemas.openxmlformats.org/officeDocument/2006/relationships/image" Target="../media/image220.png"/><Relationship Id="rId10" Type="http://schemas.openxmlformats.org/officeDocument/2006/relationships/image" Target="../media/image224.png"/><Relationship Id="rId4" Type="http://schemas.openxmlformats.org/officeDocument/2006/relationships/image" Target="../media/image215.jpg"/><Relationship Id="rId9" Type="http://schemas.openxmlformats.org/officeDocument/2006/relationships/image" Target="../media/image2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228.jpg"/><Relationship Id="rId5" Type="http://schemas.openxmlformats.org/officeDocument/2006/relationships/image" Target="../media/image227.jpg"/><Relationship Id="rId4" Type="http://schemas.openxmlformats.org/officeDocument/2006/relationships/image" Target="../media/image215.jp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228.jpg"/><Relationship Id="rId5" Type="http://schemas.openxmlformats.org/officeDocument/2006/relationships/image" Target="../media/image227.jpg"/><Relationship Id="rId4" Type="http://schemas.openxmlformats.org/officeDocument/2006/relationships/image" Target="../media/image215.jp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jp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215.jp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4" Type="http://schemas.openxmlformats.org/officeDocument/2006/relationships/image" Target="../media/image215.jp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Relationship Id="rId4" Type="http://schemas.openxmlformats.org/officeDocument/2006/relationships/image" Target="../media/image215.jp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Relationship Id="rId4" Type="http://schemas.openxmlformats.org/officeDocument/2006/relationships/image" Target="../media/image215.jp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Relationship Id="rId4" Type="http://schemas.openxmlformats.org/officeDocument/2006/relationships/image" Target="../media/image215.jp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jp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3.xml"/><Relationship Id="rId4" Type="http://schemas.openxmlformats.org/officeDocument/2006/relationships/image" Target="../media/image230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4.xml"/><Relationship Id="rId4" Type="http://schemas.openxmlformats.org/officeDocument/2006/relationships/image" Target="../media/image232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image" Target="../media/image231.png"/><Relationship Id="rId7" Type="http://schemas.openxmlformats.org/officeDocument/2006/relationships/image" Target="../media/image235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5.xml"/><Relationship Id="rId6" Type="http://schemas.openxmlformats.org/officeDocument/2006/relationships/image" Target="../media/image234.png"/><Relationship Id="rId11" Type="http://schemas.openxmlformats.org/officeDocument/2006/relationships/image" Target="../media/image239.png"/><Relationship Id="rId5" Type="http://schemas.openxmlformats.org/officeDocument/2006/relationships/image" Target="../media/image233.png"/><Relationship Id="rId10" Type="http://schemas.openxmlformats.org/officeDocument/2006/relationships/image" Target="../media/image238.png"/><Relationship Id="rId4" Type="http://schemas.openxmlformats.org/officeDocument/2006/relationships/image" Target="../media/image232.png"/><Relationship Id="rId9" Type="http://schemas.openxmlformats.org/officeDocument/2006/relationships/image" Target="../media/image2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image" Target="../media/image231.png"/><Relationship Id="rId7" Type="http://schemas.openxmlformats.org/officeDocument/2006/relationships/image" Target="../media/image235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6.xml"/><Relationship Id="rId6" Type="http://schemas.openxmlformats.org/officeDocument/2006/relationships/image" Target="../media/image234.png"/><Relationship Id="rId11" Type="http://schemas.openxmlformats.org/officeDocument/2006/relationships/image" Target="../media/image239.png"/><Relationship Id="rId5" Type="http://schemas.openxmlformats.org/officeDocument/2006/relationships/image" Target="../media/image240.png"/><Relationship Id="rId10" Type="http://schemas.openxmlformats.org/officeDocument/2006/relationships/image" Target="../media/image238.png"/><Relationship Id="rId4" Type="http://schemas.openxmlformats.org/officeDocument/2006/relationships/image" Target="../media/image232.png"/><Relationship Id="rId9" Type="http://schemas.openxmlformats.org/officeDocument/2006/relationships/image" Target="../media/image237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13" Type="http://schemas.openxmlformats.org/officeDocument/2006/relationships/image" Target="../media/image243.png"/><Relationship Id="rId3" Type="http://schemas.openxmlformats.org/officeDocument/2006/relationships/image" Target="../media/image231.png"/><Relationship Id="rId7" Type="http://schemas.openxmlformats.org/officeDocument/2006/relationships/image" Target="../media/image235.png"/><Relationship Id="rId12" Type="http://schemas.openxmlformats.org/officeDocument/2006/relationships/image" Target="../media/image242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7.xml"/><Relationship Id="rId6" Type="http://schemas.openxmlformats.org/officeDocument/2006/relationships/image" Target="../media/image234.png"/><Relationship Id="rId11" Type="http://schemas.openxmlformats.org/officeDocument/2006/relationships/image" Target="../media/image239.png"/><Relationship Id="rId5" Type="http://schemas.openxmlformats.org/officeDocument/2006/relationships/image" Target="../media/image241.png"/><Relationship Id="rId10" Type="http://schemas.openxmlformats.org/officeDocument/2006/relationships/image" Target="../media/image238.png"/><Relationship Id="rId4" Type="http://schemas.openxmlformats.org/officeDocument/2006/relationships/image" Target="../media/image232.png"/><Relationship Id="rId9" Type="http://schemas.openxmlformats.org/officeDocument/2006/relationships/image" Target="../media/image237.png"/><Relationship Id="rId14" Type="http://schemas.openxmlformats.org/officeDocument/2006/relationships/image" Target="../media/image244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13" Type="http://schemas.openxmlformats.org/officeDocument/2006/relationships/image" Target="../media/image243.png"/><Relationship Id="rId3" Type="http://schemas.openxmlformats.org/officeDocument/2006/relationships/image" Target="../media/image231.png"/><Relationship Id="rId7" Type="http://schemas.openxmlformats.org/officeDocument/2006/relationships/image" Target="../media/image235.png"/><Relationship Id="rId12" Type="http://schemas.openxmlformats.org/officeDocument/2006/relationships/image" Target="../media/image242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247.png"/><Relationship Id="rId1" Type="http://schemas.openxmlformats.org/officeDocument/2006/relationships/themeOverride" Target="../theme/themeOverride28.xml"/><Relationship Id="rId6" Type="http://schemas.openxmlformats.org/officeDocument/2006/relationships/image" Target="../media/image234.png"/><Relationship Id="rId11" Type="http://schemas.openxmlformats.org/officeDocument/2006/relationships/image" Target="../media/image239.png"/><Relationship Id="rId5" Type="http://schemas.openxmlformats.org/officeDocument/2006/relationships/image" Target="../media/image245.png"/><Relationship Id="rId15" Type="http://schemas.openxmlformats.org/officeDocument/2006/relationships/image" Target="../media/image246.png"/><Relationship Id="rId10" Type="http://schemas.openxmlformats.org/officeDocument/2006/relationships/image" Target="../media/image238.png"/><Relationship Id="rId4" Type="http://schemas.openxmlformats.org/officeDocument/2006/relationships/image" Target="../media/image232.png"/><Relationship Id="rId9" Type="http://schemas.openxmlformats.org/officeDocument/2006/relationships/image" Target="../media/image237.png"/><Relationship Id="rId14" Type="http://schemas.openxmlformats.org/officeDocument/2006/relationships/image" Target="../media/image244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13" Type="http://schemas.openxmlformats.org/officeDocument/2006/relationships/image" Target="../media/image243.png"/><Relationship Id="rId18" Type="http://schemas.openxmlformats.org/officeDocument/2006/relationships/image" Target="../media/image249.png"/><Relationship Id="rId3" Type="http://schemas.openxmlformats.org/officeDocument/2006/relationships/image" Target="../media/image231.png"/><Relationship Id="rId7" Type="http://schemas.openxmlformats.org/officeDocument/2006/relationships/image" Target="../media/image235.png"/><Relationship Id="rId12" Type="http://schemas.openxmlformats.org/officeDocument/2006/relationships/image" Target="../media/image242.png"/><Relationship Id="rId17" Type="http://schemas.openxmlformats.org/officeDocument/2006/relationships/image" Target="../media/image248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247.png"/><Relationship Id="rId20" Type="http://schemas.openxmlformats.org/officeDocument/2006/relationships/image" Target="../media/image251.png"/><Relationship Id="rId1" Type="http://schemas.openxmlformats.org/officeDocument/2006/relationships/themeOverride" Target="../theme/themeOverride29.xml"/><Relationship Id="rId6" Type="http://schemas.openxmlformats.org/officeDocument/2006/relationships/image" Target="../media/image234.png"/><Relationship Id="rId11" Type="http://schemas.openxmlformats.org/officeDocument/2006/relationships/image" Target="../media/image239.png"/><Relationship Id="rId5" Type="http://schemas.openxmlformats.org/officeDocument/2006/relationships/image" Target="../media/image245.png"/><Relationship Id="rId15" Type="http://schemas.openxmlformats.org/officeDocument/2006/relationships/image" Target="../media/image246.png"/><Relationship Id="rId10" Type="http://schemas.openxmlformats.org/officeDocument/2006/relationships/image" Target="../media/image238.png"/><Relationship Id="rId19" Type="http://schemas.openxmlformats.org/officeDocument/2006/relationships/image" Target="../media/image250.png"/><Relationship Id="rId4" Type="http://schemas.openxmlformats.org/officeDocument/2006/relationships/image" Target="../media/image232.png"/><Relationship Id="rId9" Type="http://schemas.openxmlformats.org/officeDocument/2006/relationships/image" Target="../media/image237.png"/><Relationship Id="rId14" Type="http://schemas.openxmlformats.org/officeDocument/2006/relationships/image" Target="../media/image244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0.xml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13" Type="http://schemas.openxmlformats.org/officeDocument/2006/relationships/image" Target="../media/image244.png"/><Relationship Id="rId18" Type="http://schemas.openxmlformats.org/officeDocument/2006/relationships/image" Target="../media/image250.png"/><Relationship Id="rId3" Type="http://schemas.openxmlformats.org/officeDocument/2006/relationships/image" Target="../media/image232.png"/><Relationship Id="rId7" Type="http://schemas.openxmlformats.org/officeDocument/2006/relationships/image" Target="../media/image236.png"/><Relationship Id="rId12" Type="http://schemas.openxmlformats.org/officeDocument/2006/relationships/image" Target="../media/image243.png"/><Relationship Id="rId17" Type="http://schemas.openxmlformats.org/officeDocument/2006/relationships/image" Target="../media/image249.png"/><Relationship Id="rId2" Type="http://schemas.openxmlformats.org/officeDocument/2006/relationships/image" Target="../media/image231.png"/><Relationship Id="rId16" Type="http://schemas.openxmlformats.org/officeDocument/2006/relationships/image" Target="../media/image2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5.png"/><Relationship Id="rId11" Type="http://schemas.openxmlformats.org/officeDocument/2006/relationships/image" Target="../media/image242.png"/><Relationship Id="rId5" Type="http://schemas.openxmlformats.org/officeDocument/2006/relationships/image" Target="../media/image234.png"/><Relationship Id="rId15" Type="http://schemas.openxmlformats.org/officeDocument/2006/relationships/image" Target="../media/image247.png"/><Relationship Id="rId10" Type="http://schemas.openxmlformats.org/officeDocument/2006/relationships/image" Target="../media/image239.png"/><Relationship Id="rId19" Type="http://schemas.openxmlformats.org/officeDocument/2006/relationships/image" Target="../media/image251.png"/><Relationship Id="rId4" Type="http://schemas.openxmlformats.org/officeDocument/2006/relationships/image" Target="../media/image245.png"/><Relationship Id="rId9" Type="http://schemas.openxmlformats.org/officeDocument/2006/relationships/image" Target="../media/image238.png"/><Relationship Id="rId14" Type="http://schemas.openxmlformats.org/officeDocument/2006/relationships/image" Target="../media/image246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3.xml"/><Relationship Id="rId4" Type="http://schemas.openxmlformats.org/officeDocument/2006/relationships/image" Target="../media/image254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253.png"/><Relationship Id="rId7" Type="http://schemas.openxmlformats.org/officeDocument/2006/relationships/image" Target="../media/image257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4.xml"/><Relationship Id="rId6" Type="http://schemas.openxmlformats.org/officeDocument/2006/relationships/image" Target="../media/image254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12" Type="http://schemas.openxmlformats.org/officeDocument/2006/relationships/image" Target="../media/image5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0" Type="http://schemas.openxmlformats.org/officeDocument/2006/relationships/image" Target="../media/image57.png"/><Relationship Id="rId4" Type="http://schemas.openxmlformats.org/officeDocument/2006/relationships/image" Target="../media/image45.png"/><Relationship Id="rId9" Type="http://schemas.openxmlformats.org/officeDocument/2006/relationships/image" Target="../media/image56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263.png"/><Relationship Id="rId3" Type="http://schemas.openxmlformats.org/officeDocument/2006/relationships/image" Target="../media/image253.png"/><Relationship Id="rId7" Type="http://schemas.openxmlformats.org/officeDocument/2006/relationships/image" Target="../media/image257.png"/><Relationship Id="rId12" Type="http://schemas.openxmlformats.org/officeDocument/2006/relationships/image" Target="../media/image262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5.xml"/><Relationship Id="rId6" Type="http://schemas.openxmlformats.org/officeDocument/2006/relationships/image" Target="../media/image254.png"/><Relationship Id="rId11" Type="http://schemas.openxmlformats.org/officeDocument/2006/relationships/image" Target="../media/image261.png"/><Relationship Id="rId5" Type="http://schemas.openxmlformats.org/officeDocument/2006/relationships/image" Target="../media/image256.png"/><Relationship Id="rId10" Type="http://schemas.openxmlformats.org/officeDocument/2006/relationships/image" Target="../media/image260.png"/><Relationship Id="rId4" Type="http://schemas.openxmlformats.org/officeDocument/2006/relationships/image" Target="../media/image255.png"/><Relationship Id="rId9" Type="http://schemas.openxmlformats.org/officeDocument/2006/relationships/image" Target="../media/image259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image" Target="../media/image260.png"/><Relationship Id="rId3" Type="http://schemas.openxmlformats.org/officeDocument/2006/relationships/image" Target="../media/image253.png"/><Relationship Id="rId7" Type="http://schemas.openxmlformats.org/officeDocument/2006/relationships/image" Target="../media/image265.png"/><Relationship Id="rId12" Type="http://schemas.openxmlformats.org/officeDocument/2006/relationships/image" Target="../media/image266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263.png"/><Relationship Id="rId1" Type="http://schemas.openxmlformats.org/officeDocument/2006/relationships/themeOverride" Target="../theme/themeOverride36.xml"/><Relationship Id="rId6" Type="http://schemas.openxmlformats.org/officeDocument/2006/relationships/image" Target="../media/image264.png"/><Relationship Id="rId11" Type="http://schemas.openxmlformats.org/officeDocument/2006/relationships/image" Target="../media/image259.png"/><Relationship Id="rId5" Type="http://schemas.openxmlformats.org/officeDocument/2006/relationships/image" Target="../media/image256.png"/><Relationship Id="rId15" Type="http://schemas.openxmlformats.org/officeDocument/2006/relationships/image" Target="../media/image262.png"/><Relationship Id="rId10" Type="http://schemas.openxmlformats.org/officeDocument/2006/relationships/image" Target="../media/image258.png"/><Relationship Id="rId4" Type="http://schemas.openxmlformats.org/officeDocument/2006/relationships/image" Target="../media/image255.png"/><Relationship Id="rId9" Type="http://schemas.openxmlformats.org/officeDocument/2006/relationships/image" Target="../media/image257.png"/><Relationship Id="rId14" Type="http://schemas.openxmlformats.org/officeDocument/2006/relationships/image" Target="../media/image261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openxmlformats.org/officeDocument/2006/relationships/image" Target="../media/image261.png"/><Relationship Id="rId3" Type="http://schemas.openxmlformats.org/officeDocument/2006/relationships/image" Target="../media/image253.png"/><Relationship Id="rId7" Type="http://schemas.openxmlformats.org/officeDocument/2006/relationships/image" Target="../media/image254.png"/><Relationship Id="rId12" Type="http://schemas.openxmlformats.org/officeDocument/2006/relationships/image" Target="../media/image260.png"/><Relationship Id="rId17" Type="http://schemas.openxmlformats.org/officeDocument/2006/relationships/image" Target="../media/image270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269.png"/><Relationship Id="rId1" Type="http://schemas.openxmlformats.org/officeDocument/2006/relationships/themeOverride" Target="../theme/themeOverride37.xml"/><Relationship Id="rId6" Type="http://schemas.openxmlformats.org/officeDocument/2006/relationships/image" Target="../media/image267.png"/><Relationship Id="rId11" Type="http://schemas.openxmlformats.org/officeDocument/2006/relationships/image" Target="../media/image268.png"/><Relationship Id="rId5" Type="http://schemas.openxmlformats.org/officeDocument/2006/relationships/image" Target="../media/image256.png"/><Relationship Id="rId15" Type="http://schemas.openxmlformats.org/officeDocument/2006/relationships/image" Target="../media/image263.png"/><Relationship Id="rId10" Type="http://schemas.openxmlformats.org/officeDocument/2006/relationships/image" Target="../media/image266.png"/><Relationship Id="rId4" Type="http://schemas.openxmlformats.org/officeDocument/2006/relationships/image" Target="../media/image255.png"/><Relationship Id="rId9" Type="http://schemas.openxmlformats.org/officeDocument/2006/relationships/image" Target="../media/image258.png"/><Relationship Id="rId14" Type="http://schemas.openxmlformats.org/officeDocument/2006/relationships/image" Target="../media/image262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openxmlformats.org/officeDocument/2006/relationships/image" Target="../media/image262.png"/><Relationship Id="rId3" Type="http://schemas.openxmlformats.org/officeDocument/2006/relationships/image" Target="../media/image253.png"/><Relationship Id="rId7" Type="http://schemas.openxmlformats.org/officeDocument/2006/relationships/image" Target="../media/image254.png"/><Relationship Id="rId12" Type="http://schemas.openxmlformats.org/officeDocument/2006/relationships/image" Target="../media/image261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273.png"/><Relationship Id="rId1" Type="http://schemas.openxmlformats.org/officeDocument/2006/relationships/themeOverride" Target="../theme/themeOverride38.xml"/><Relationship Id="rId6" Type="http://schemas.openxmlformats.org/officeDocument/2006/relationships/image" Target="../media/image271.png"/><Relationship Id="rId11" Type="http://schemas.openxmlformats.org/officeDocument/2006/relationships/image" Target="../media/image268.png"/><Relationship Id="rId5" Type="http://schemas.openxmlformats.org/officeDocument/2006/relationships/image" Target="../media/image256.png"/><Relationship Id="rId15" Type="http://schemas.openxmlformats.org/officeDocument/2006/relationships/image" Target="../media/image272.png"/><Relationship Id="rId10" Type="http://schemas.openxmlformats.org/officeDocument/2006/relationships/image" Target="../media/image266.png"/><Relationship Id="rId4" Type="http://schemas.openxmlformats.org/officeDocument/2006/relationships/image" Target="../media/image255.png"/><Relationship Id="rId9" Type="http://schemas.openxmlformats.org/officeDocument/2006/relationships/image" Target="../media/image258.png"/><Relationship Id="rId14" Type="http://schemas.openxmlformats.org/officeDocument/2006/relationships/image" Target="../media/image263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image" Target="../media/image253.png"/><Relationship Id="rId7" Type="http://schemas.openxmlformats.org/officeDocument/2006/relationships/image" Target="../media/image254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9.xml"/><Relationship Id="rId6" Type="http://schemas.openxmlformats.org/officeDocument/2006/relationships/image" Target="../media/image274.png"/><Relationship Id="rId11" Type="http://schemas.openxmlformats.org/officeDocument/2006/relationships/image" Target="../media/image278.png"/><Relationship Id="rId5" Type="http://schemas.openxmlformats.org/officeDocument/2006/relationships/image" Target="../media/image256.png"/><Relationship Id="rId10" Type="http://schemas.openxmlformats.org/officeDocument/2006/relationships/image" Target="../media/image277.png"/><Relationship Id="rId4" Type="http://schemas.openxmlformats.org/officeDocument/2006/relationships/image" Target="../media/image255.png"/><Relationship Id="rId9" Type="http://schemas.openxmlformats.org/officeDocument/2006/relationships/image" Target="../media/image276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13" Type="http://schemas.openxmlformats.org/officeDocument/2006/relationships/image" Target="../media/image283.png"/><Relationship Id="rId3" Type="http://schemas.openxmlformats.org/officeDocument/2006/relationships/image" Target="../media/image253.png"/><Relationship Id="rId7" Type="http://schemas.openxmlformats.org/officeDocument/2006/relationships/image" Target="../media/image254.png"/><Relationship Id="rId12" Type="http://schemas.openxmlformats.org/officeDocument/2006/relationships/image" Target="../media/image282.png"/><Relationship Id="rId17" Type="http://schemas.openxmlformats.org/officeDocument/2006/relationships/image" Target="../media/image287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286.png"/><Relationship Id="rId1" Type="http://schemas.openxmlformats.org/officeDocument/2006/relationships/themeOverride" Target="../theme/themeOverride40.xml"/><Relationship Id="rId6" Type="http://schemas.openxmlformats.org/officeDocument/2006/relationships/image" Target="../media/image281.png"/><Relationship Id="rId11" Type="http://schemas.openxmlformats.org/officeDocument/2006/relationships/image" Target="../media/image278.png"/><Relationship Id="rId5" Type="http://schemas.openxmlformats.org/officeDocument/2006/relationships/image" Target="../media/image280.png"/><Relationship Id="rId15" Type="http://schemas.openxmlformats.org/officeDocument/2006/relationships/image" Target="../media/image285.png"/><Relationship Id="rId10" Type="http://schemas.openxmlformats.org/officeDocument/2006/relationships/image" Target="../media/image277.png"/><Relationship Id="rId4" Type="http://schemas.openxmlformats.org/officeDocument/2006/relationships/image" Target="../media/image279.png"/><Relationship Id="rId9" Type="http://schemas.openxmlformats.org/officeDocument/2006/relationships/image" Target="../media/image276.png"/><Relationship Id="rId14" Type="http://schemas.openxmlformats.org/officeDocument/2006/relationships/image" Target="../media/image284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lil-log/2017/12/31/object-recognition-for-dummies-part-3.html#roi-pooling" TargetMode="External"/><Relationship Id="rId2" Type="http://schemas.openxmlformats.org/officeDocument/2006/relationships/image" Target="../media/image214.jp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14.jp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14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jp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14.jp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14.jp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7" Type="http://schemas.openxmlformats.org/officeDocument/2006/relationships/image" Target="../media/image292.png"/><Relationship Id="rId2" Type="http://schemas.openxmlformats.org/officeDocument/2006/relationships/image" Target="../media/image2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5" Type="http://schemas.openxmlformats.org/officeDocument/2006/relationships/image" Target="../media/image290.png"/><Relationship Id="rId4" Type="http://schemas.openxmlformats.org/officeDocument/2006/relationships/image" Target="../media/image289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13" Type="http://schemas.openxmlformats.org/officeDocument/2006/relationships/image" Target="../media/image301.png"/><Relationship Id="rId3" Type="http://schemas.openxmlformats.org/officeDocument/2006/relationships/image" Target="../media/image288.png"/><Relationship Id="rId7" Type="http://schemas.openxmlformats.org/officeDocument/2006/relationships/image" Target="../media/image295.png"/><Relationship Id="rId12" Type="http://schemas.openxmlformats.org/officeDocument/2006/relationships/image" Target="../media/image300.png"/><Relationship Id="rId2" Type="http://schemas.openxmlformats.org/officeDocument/2006/relationships/image" Target="../media/image2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11" Type="http://schemas.openxmlformats.org/officeDocument/2006/relationships/image" Target="../media/image299.png"/><Relationship Id="rId5" Type="http://schemas.openxmlformats.org/officeDocument/2006/relationships/image" Target="../media/image294.png"/><Relationship Id="rId10" Type="http://schemas.openxmlformats.org/officeDocument/2006/relationships/image" Target="../media/image298.png"/><Relationship Id="rId4" Type="http://schemas.openxmlformats.org/officeDocument/2006/relationships/image" Target="../media/image293.png"/><Relationship Id="rId9" Type="http://schemas.openxmlformats.org/officeDocument/2006/relationships/image" Target="../media/image297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88.png"/><Relationship Id="rId7" Type="http://schemas.openxmlformats.org/officeDocument/2006/relationships/image" Target="../media/image292.png"/><Relationship Id="rId2" Type="http://schemas.openxmlformats.org/officeDocument/2006/relationships/image" Target="../media/image2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5" Type="http://schemas.openxmlformats.org/officeDocument/2006/relationships/image" Target="../media/image290.png"/><Relationship Id="rId4" Type="http://schemas.openxmlformats.org/officeDocument/2006/relationships/image" Target="../media/image289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jp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4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jp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43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jp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3.jp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jp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jp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5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jp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5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jp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5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jp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5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jp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44.xml"/><Relationship Id="rId6" Type="http://schemas.openxmlformats.org/officeDocument/2006/relationships/image" Target="../media/image306.png"/><Relationship Id="rId5" Type="http://schemas.openxmlformats.org/officeDocument/2006/relationships/image" Target="../media/image218.jpg"/><Relationship Id="rId4" Type="http://schemas.openxmlformats.org/officeDocument/2006/relationships/image" Target="../media/image217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5.xml"/><Relationship Id="rId4" Type="http://schemas.openxmlformats.org/officeDocument/2006/relationships/image" Target="../media/image214.jp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jpg"/><Relationship Id="rId3" Type="http://schemas.openxmlformats.org/officeDocument/2006/relationships/image" Target="../media/image307.jpg"/><Relationship Id="rId7" Type="http://schemas.openxmlformats.org/officeDocument/2006/relationships/image" Target="../media/image310.jp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46.xml"/><Relationship Id="rId6" Type="http://schemas.openxmlformats.org/officeDocument/2006/relationships/image" Target="../media/image309.png"/><Relationship Id="rId5" Type="http://schemas.openxmlformats.org/officeDocument/2006/relationships/image" Target="../media/image215.jpg"/><Relationship Id="rId10" Type="http://schemas.openxmlformats.org/officeDocument/2006/relationships/image" Target="../media/image313.png"/><Relationship Id="rId4" Type="http://schemas.openxmlformats.org/officeDocument/2006/relationships/image" Target="../media/image308.jpg"/><Relationship Id="rId9" Type="http://schemas.openxmlformats.org/officeDocument/2006/relationships/image" Target="../media/image312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jpg"/><Relationship Id="rId3" Type="http://schemas.openxmlformats.org/officeDocument/2006/relationships/image" Target="../media/image307.jpg"/><Relationship Id="rId7" Type="http://schemas.openxmlformats.org/officeDocument/2006/relationships/image" Target="../media/image310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7.xml"/><Relationship Id="rId6" Type="http://schemas.openxmlformats.org/officeDocument/2006/relationships/image" Target="../media/image309.png"/><Relationship Id="rId5" Type="http://schemas.openxmlformats.org/officeDocument/2006/relationships/image" Target="../media/image215.jpg"/><Relationship Id="rId10" Type="http://schemas.openxmlformats.org/officeDocument/2006/relationships/image" Target="../media/image313.png"/><Relationship Id="rId4" Type="http://schemas.openxmlformats.org/officeDocument/2006/relationships/image" Target="../media/image308.jpg"/><Relationship Id="rId9" Type="http://schemas.openxmlformats.org/officeDocument/2006/relationships/image" Target="../media/image312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8.xml"/><Relationship Id="rId5" Type="http://schemas.openxmlformats.org/officeDocument/2006/relationships/image" Target="../media/image314.png"/><Relationship Id="rId4" Type="http://schemas.openxmlformats.org/officeDocument/2006/relationships/image" Target="../media/image30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8.jpeg"/><Relationship Id="rId4" Type="http://schemas.openxmlformats.org/officeDocument/2006/relationships/hyperlink" Target="http://yann.lecun.com/exdb/publis/pdf/lecun-01a.pdf" TargetMode="Externa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9.xml"/><Relationship Id="rId6" Type="http://schemas.openxmlformats.org/officeDocument/2006/relationships/image" Target="../media/image315.png"/><Relationship Id="rId5" Type="http://schemas.openxmlformats.org/officeDocument/2006/relationships/image" Target="../media/image314.png"/><Relationship Id="rId4" Type="http://schemas.openxmlformats.org/officeDocument/2006/relationships/image" Target="../media/image305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notesSlide" Target="../notesSlides/notesSlide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notesSlide" Target="../notesSlides/notesSlide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notesSlide" Target="../notesSlides/notesSlid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notesSlide" Target="../notesSlides/notesSlide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84.png"/><Relationship Id="rId5" Type="http://schemas.openxmlformats.org/officeDocument/2006/relationships/image" Target="../media/image85.png"/><Relationship Id="rId4" Type="http://schemas.openxmlformats.org/officeDocument/2006/relationships/notesSlide" Target="../notesSlides/notesSlide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notesSlide" Target="../notesSlides/notesSlide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notesSlide" Target="../notesSlides/notesSlide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notesSlide" Target="../notesSlides/notesSlide9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13" Type="http://schemas.openxmlformats.org/officeDocument/2006/relationships/image" Target="../media/image90.png"/><Relationship Id="rId3" Type="http://schemas.openxmlformats.org/officeDocument/2006/relationships/tags" Target="../tags/tag19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88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image" Target="../media/image89.png"/><Relationship Id="rId5" Type="http://schemas.openxmlformats.org/officeDocument/2006/relationships/tags" Target="../tags/tag21.xml"/><Relationship Id="rId10" Type="http://schemas.openxmlformats.org/officeDocument/2006/relationships/image" Target="../media/image84.png"/><Relationship Id="rId4" Type="http://schemas.openxmlformats.org/officeDocument/2006/relationships/tags" Target="../tags/tag20.xml"/><Relationship Id="rId9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tags" Target="../tags/tag25.xml"/><Relationship Id="rId7" Type="http://schemas.openxmlformats.org/officeDocument/2006/relationships/image" Target="../media/image84.png"/><Relationship Id="rId12" Type="http://schemas.openxmlformats.org/officeDocument/2006/relationships/image" Target="../media/image96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notesSlide" Target="../notesSlides/notesSlide12.xml"/><Relationship Id="rId11" Type="http://schemas.openxmlformats.org/officeDocument/2006/relationships/image" Target="../media/image95.png"/><Relationship Id="rId5" Type="http://schemas.openxmlformats.org/officeDocument/2006/relationships/slideLayout" Target="../slideLayouts/slideLayout47.xml"/><Relationship Id="rId10" Type="http://schemas.openxmlformats.org/officeDocument/2006/relationships/oleObject" Target="../embeddings/oleObject1.bin"/><Relationship Id="rId4" Type="http://schemas.openxmlformats.org/officeDocument/2006/relationships/tags" Target="../tags/tag26.xml"/><Relationship Id="rId9" Type="http://schemas.openxmlformats.org/officeDocument/2006/relationships/image" Target="../media/image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7" Type="http://schemas.openxmlformats.org/officeDocument/2006/relationships/image" Target="../media/image99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notesSlide" Target="../notesSlides/notesSlide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tags" Target="../tags/tag31.xml"/><Relationship Id="rId7" Type="http://schemas.openxmlformats.org/officeDocument/2006/relationships/image" Target="../media/image97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88.png"/><Relationship Id="rId4" Type="http://schemas.openxmlformats.org/officeDocument/2006/relationships/tags" Target="../tags/tag32.xml"/><Relationship Id="rId9" Type="http://schemas.openxmlformats.org/officeDocument/2006/relationships/image" Target="../media/image8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tags" Target="../tags/tag35.xml"/><Relationship Id="rId7" Type="http://schemas.openxmlformats.org/officeDocument/2006/relationships/image" Target="../media/image97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88.png"/><Relationship Id="rId4" Type="http://schemas.openxmlformats.org/officeDocument/2006/relationships/tags" Target="../tags/tag36.xml"/><Relationship Id="rId9" Type="http://schemas.openxmlformats.org/officeDocument/2006/relationships/image" Target="../media/image8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tags" Target="../tags/tag39.xml"/><Relationship Id="rId7" Type="http://schemas.openxmlformats.org/officeDocument/2006/relationships/image" Target="../media/image97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88.png"/><Relationship Id="rId4" Type="http://schemas.openxmlformats.org/officeDocument/2006/relationships/tags" Target="../tags/tag40.xml"/><Relationship Id="rId9" Type="http://schemas.openxmlformats.org/officeDocument/2006/relationships/image" Target="../media/image8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tags" Target="../tags/tag43.xml"/><Relationship Id="rId7" Type="http://schemas.openxmlformats.org/officeDocument/2006/relationships/image" Target="../media/image97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88.png"/><Relationship Id="rId4" Type="http://schemas.openxmlformats.org/officeDocument/2006/relationships/tags" Target="../tags/tag44.xml"/><Relationship Id="rId9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tags" Target="../tags/tag47.xml"/><Relationship Id="rId7" Type="http://schemas.openxmlformats.org/officeDocument/2006/relationships/image" Target="../media/image97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88.png"/><Relationship Id="rId4" Type="http://schemas.openxmlformats.org/officeDocument/2006/relationships/tags" Target="../tags/tag48.xml"/><Relationship Id="rId9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tags" Target="../tags/tag51.xml"/><Relationship Id="rId7" Type="http://schemas.openxmlformats.org/officeDocument/2006/relationships/image" Target="../media/image97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88.png"/><Relationship Id="rId4" Type="http://schemas.openxmlformats.org/officeDocument/2006/relationships/tags" Target="../tags/tag52.xml"/><Relationship Id="rId9" Type="http://schemas.openxmlformats.org/officeDocument/2006/relationships/image" Target="../media/image8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tags" Target="../tags/tag55.xml"/><Relationship Id="rId7" Type="http://schemas.openxmlformats.org/officeDocument/2006/relationships/image" Target="../media/image97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88.png"/><Relationship Id="rId4" Type="http://schemas.openxmlformats.org/officeDocument/2006/relationships/tags" Target="../tags/tag56.xml"/><Relationship Id="rId9" Type="http://schemas.openxmlformats.org/officeDocument/2006/relationships/image" Target="../media/image8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tags" Target="../tags/tag59.xml"/><Relationship Id="rId7" Type="http://schemas.openxmlformats.org/officeDocument/2006/relationships/image" Target="../media/image97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88.png"/><Relationship Id="rId4" Type="http://schemas.openxmlformats.org/officeDocument/2006/relationships/tags" Target="../tags/tag60.xml"/><Relationship Id="rId9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tags" Target="../tags/tag63.xml"/><Relationship Id="rId7" Type="http://schemas.openxmlformats.org/officeDocument/2006/relationships/image" Target="../media/image97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88.png"/><Relationship Id="rId4" Type="http://schemas.openxmlformats.org/officeDocument/2006/relationships/tags" Target="../tags/tag64.xml"/><Relationship Id="rId9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3.xml"/><Relationship Id="rId1" Type="http://schemas.openxmlformats.org/officeDocument/2006/relationships/tags" Target="../tags/tag65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5" Type="http://schemas.openxmlformats.org/officeDocument/2006/relationships/image" Target="../media/image89.png"/><Relationship Id="rId4" Type="http://schemas.openxmlformats.org/officeDocument/2006/relationships/image" Target="../media/image10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6" Type="http://schemas.openxmlformats.org/officeDocument/2006/relationships/image" Target="../media/image102.png"/><Relationship Id="rId5" Type="http://schemas.openxmlformats.org/officeDocument/2006/relationships/image" Target="../media/image89.png"/><Relationship Id="rId4" Type="http://schemas.openxmlformats.org/officeDocument/2006/relationships/image" Target="../media/image10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6" Type="http://schemas.openxmlformats.org/officeDocument/2006/relationships/image" Target="../media/image103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jpe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jpeg"/><Relationship Id="rId5" Type="http://schemas.openxmlformats.org/officeDocument/2006/relationships/image" Target="../media/image112.png"/><Relationship Id="rId4" Type="http://schemas.openxmlformats.org/officeDocument/2006/relationships/image" Target="../media/image111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15.jpe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jpeg"/><Relationship Id="rId4" Type="http://schemas.openxmlformats.org/officeDocument/2006/relationships/image" Target="../media/image11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70.xml"/><Relationship Id="rId5" Type="http://schemas.openxmlformats.org/officeDocument/2006/relationships/image" Target="../media/image87.png"/><Relationship Id="rId4" Type="http://schemas.openxmlformats.org/officeDocument/2006/relationships/image" Target="../media/image121.jp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10" Type="http://schemas.openxmlformats.org/officeDocument/2006/relationships/image" Target="../media/image31.jpg"/><Relationship Id="rId4" Type="http://schemas.openxmlformats.org/officeDocument/2006/relationships/image" Target="../media/image25.png"/><Relationship Id="rId9" Type="http://schemas.openxmlformats.org/officeDocument/2006/relationships/image" Target="../media/image30.jp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2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2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76135"/>
            <a:ext cx="9144000" cy="2590800"/>
          </a:xfrm>
        </p:spPr>
        <p:txBody>
          <a:bodyPr>
            <a:normAutofit/>
          </a:bodyPr>
          <a:lstStyle/>
          <a:p>
            <a:r>
              <a:rPr lang="en-US" sz="3800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 1678: Intro to Deep Learning</a:t>
            </a:r>
            <a:br>
              <a:rPr lang="en-US" sz="54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Convolutional Neural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919335"/>
            <a:ext cx="6400800" cy="21336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</a:rPr>
              <a:t>Prof. Adriana </a:t>
            </a:r>
            <a:r>
              <a:rPr lang="en-US" sz="3600" dirty="0" err="1">
                <a:solidFill>
                  <a:schemeClr val="tx1"/>
                </a:solidFill>
              </a:rPr>
              <a:t>Kovashka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University of Pittsburgh</a:t>
            </a:r>
          </a:p>
          <a:p>
            <a:pPr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</a:rPr>
              <a:t>February 14, 2024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162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10699" y="4636513"/>
            <a:ext cx="7346720" cy="78659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13221" marR="4483" indent="-302575">
              <a:lnSpc>
                <a:spcPct val="110000"/>
              </a:lnSpc>
              <a:spcBef>
                <a:spcPts val="88"/>
              </a:spcBef>
              <a:buChar char="•"/>
              <a:tabLst>
                <a:tab pos="313221" algn="l"/>
                <a:tab pos="313781" algn="l"/>
              </a:tabLst>
            </a:pPr>
            <a:r>
              <a:rPr sz="2400" dirty="0">
                <a:latin typeface="Arial"/>
                <a:cs typeface="Arial"/>
              </a:rPr>
              <a:t>Will a</a:t>
            </a:r>
            <a:r>
              <a:rPr lang="en-US" sz="2400" dirty="0">
                <a:latin typeface="Arial"/>
                <a:cs typeface="Arial"/>
              </a:rPr>
              <a:t> NN </a:t>
            </a:r>
            <a:r>
              <a:rPr sz="2400" dirty="0">
                <a:latin typeface="Arial"/>
                <a:cs typeface="Arial"/>
              </a:rPr>
              <a:t>that recognizes the left image as a flower  also recognize the one on the right as a flower?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C3592E6-A360-41E3-90FF-690D75FE0765}"/>
              </a:ext>
            </a:extLst>
          </p:cNvPr>
          <p:cNvGrpSpPr/>
          <p:nvPr/>
        </p:nvGrpSpPr>
        <p:grpSpPr>
          <a:xfrm rot="5400000">
            <a:off x="3206206" y="2083908"/>
            <a:ext cx="2818058" cy="1585228"/>
            <a:chOff x="3144757" y="3396727"/>
            <a:chExt cx="2818058" cy="1585228"/>
          </a:xfrm>
        </p:grpSpPr>
        <p:sp>
          <p:nvSpPr>
            <p:cNvPr id="7" name="object 7"/>
            <p:cNvSpPr/>
            <p:nvPr/>
          </p:nvSpPr>
          <p:spPr>
            <a:xfrm>
              <a:off x="4325918" y="3396727"/>
              <a:ext cx="441303" cy="1373136"/>
            </a:xfrm>
            <a:custGeom>
              <a:avLst/>
              <a:gdLst/>
              <a:ahLst/>
              <a:cxnLst/>
              <a:rect l="l" t="t" r="r" b="b"/>
              <a:pathLst>
                <a:path w="643254" h="2001520">
                  <a:moveTo>
                    <a:pt x="643127" y="2001012"/>
                  </a:moveTo>
                  <a:lnTo>
                    <a:pt x="0" y="2001012"/>
                  </a:lnTo>
                  <a:lnTo>
                    <a:pt x="0" y="0"/>
                  </a:lnTo>
                  <a:lnTo>
                    <a:pt x="643127" y="0"/>
                  </a:lnTo>
                  <a:lnTo>
                    <a:pt x="643127" y="2001012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" name="object 8"/>
            <p:cNvSpPr/>
            <p:nvPr/>
          </p:nvSpPr>
          <p:spPr>
            <a:xfrm>
              <a:off x="3437634" y="3494890"/>
              <a:ext cx="2190396" cy="12232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3144757" y="4726277"/>
              <a:ext cx="1063449" cy="255678"/>
            </a:xfrm>
            <a:prstGeom prst="rect">
              <a:avLst/>
            </a:prstGeom>
          </p:spPr>
          <p:txBody>
            <a:bodyPr vert="horz" wrap="square" lIns="0" tIns="11206" rIns="0" bIns="0" rtlCol="0">
              <a:spAutoFit/>
            </a:bodyPr>
            <a:lstStyle/>
            <a:p>
              <a:pPr marL="11206" marR="4483">
                <a:spcBef>
                  <a:spcPts val="88"/>
                </a:spcBef>
              </a:pPr>
              <a:r>
                <a:rPr sz="1588" spc="9" dirty="0">
                  <a:solidFill>
                    <a:srgbClr val="FF0000"/>
                  </a:solidFill>
                  <a:latin typeface="Arial"/>
                  <a:cs typeface="Arial"/>
                </a:rPr>
                <a:t>i</a:t>
              </a:r>
              <a:r>
                <a:rPr sz="1588" spc="-62" dirty="0">
                  <a:solidFill>
                    <a:srgbClr val="FF0000"/>
                  </a:solidFill>
                  <a:latin typeface="Arial"/>
                  <a:cs typeface="Arial"/>
                </a:rPr>
                <a:t>n</a:t>
              </a:r>
              <a:r>
                <a:rPr sz="1588" spc="-49" dirty="0">
                  <a:solidFill>
                    <a:srgbClr val="FF0000"/>
                  </a:solidFill>
                  <a:latin typeface="Arial"/>
                  <a:cs typeface="Arial"/>
                </a:rPr>
                <a:t>pu</a:t>
              </a:r>
              <a:r>
                <a:rPr sz="1588" spc="88" dirty="0">
                  <a:solidFill>
                    <a:srgbClr val="FF0000"/>
                  </a:solidFill>
                  <a:latin typeface="Arial"/>
                  <a:cs typeface="Arial"/>
                </a:rPr>
                <a:t>t </a:t>
              </a:r>
              <a:r>
                <a:rPr sz="1588" spc="-62" dirty="0">
                  <a:solidFill>
                    <a:srgbClr val="FF0000"/>
                  </a:solidFill>
                  <a:latin typeface="Arial"/>
                  <a:cs typeface="Arial"/>
                </a:rPr>
                <a:t>layer</a:t>
              </a:r>
              <a:endParaRPr sz="1588" dirty="0">
                <a:latin typeface="Arial"/>
                <a:cs typeface="Arial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4935796" y="4718166"/>
              <a:ext cx="1027019" cy="255678"/>
            </a:xfrm>
            <a:prstGeom prst="rect">
              <a:avLst/>
            </a:prstGeom>
          </p:spPr>
          <p:txBody>
            <a:bodyPr vert="horz" wrap="square" lIns="0" tIns="11206" rIns="0" bIns="0" rtlCol="0">
              <a:spAutoFit/>
            </a:bodyPr>
            <a:lstStyle/>
            <a:p>
              <a:pPr marL="11206">
                <a:spcBef>
                  <a:spcPts val="88"/>
                </a:spcBef>
              </a:pPr>
              <a:r>
                <a:rPr sz="1588" spc="-4" dirty="0">
                  <a:solidFill>
                    <a:srgbClr val="38751C"/>
                  </a:solidFill>
                  <a:latin typeface="Arial"/>
                  <a:cs typeface="Arial"/>
                </a:rPr>
                <a:t>output</a:t>
              </a:r>
              <a:r>
                <a:rPr sz="1588" spc="-132" dirty="0">
                  <a:solidFill>
                    <a:srgbClr val="38751C"/>
                  </a:solidFill>
                  <a:latin typeface="Arial"/>
                  <a:cs typeface="Arial"/>
                </a:rPr>
                <a:t> </a:t>
              </a:r>
              <a:r>
                <a:rPr sz="1588" spc="-66" dirty="0">
                  <a:solidFill>
                    <a:srgbClr val="38751C"/>
                  </a:solidFill>
                  <a:latin typeface="Arial"/>
                  <a:cs typeface="Arial"/>
                </a:rPr>
                <a:t>layer</a:t>
              </a:r>
              <a:endParaRPr sz="1588" dirty="0">
                <a:latin typeface="Arial"/>
                <a:cs typeface="Arial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6122BC5-8793-44E8-ADFB-8DDDEC629D1E}"/>
              </a:ext>
            </a:extLst>
          </p:cNvPr>
          <p:cNvSpPr txBox="1"/>
          <p:nvPr/>
        </p:nvSpPr>
        <p:spPr>
          <a:xfrm>
            <a:off x="0" y="6604084"/>
            <a:ext cx="9060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50" dirty="0" err="1"/>
              <a:t>Bhiksha</a:t>
            </a:r>
            <a:r>
              <a:rPr lang="en-US" sz="1050" dirty="0"/>
              <a:t> Raj</a:t>
            </a:r>
            <a:endParaRPr kumimoji="0" lang="en-US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CC587C9C-8B4C-4C83-A2A0-0D3EC8A07C3A}"/>
              </a:ext>
            </a:extLst>
          </p:cNvPr>
          <p:cNvSpPr txBox="1"/>
          <p:nvPr/>
        </p:nvSpPr>
        <p:spPr>
          <a:xfrm>
            <a:off x="959671" y="5511812"/>
            <a:ext cx="6732493" cy="85693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13781" marR="4483" indent="-303135">
              <a:lnSpc>
                <a:spcPct val="120000"/>
              </a:lnSpc>
              <a:spcBef>
                <a:spcPts val="88"/>
              </a:spcBef>
              <a:buChar char="•"/>
              <a:tabLst>
                <a:tab pos="313221" algn="l"/>
                <a:tab pos="314342" algn="l"/>
              </a:tabLst>
            </a:pPr>
            <a:r>
              <a:rPr sz="2400" dirty="0">
                <a:latin typeface="Arial"/>
                <a:cs typeface="Arial"/>
              </a:rPr>
              <a:t>Need a network that will “fire” regardless of  the precise location of the target object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3974129-1734-4B74-B836-EF8BE0DBAC31}"/>
              </a:ext>
            </a:extLst>
          </p:cNvPr>
          <p:cNvGrpSpPr/>
          <p:nvPr/>
        </p:nvGrpSpPr>
        <p:grpSpPr>
          <a:xfrm>
            <a:off x="5821656" y="1406025"/>
            <a:ext cx="2428539" cy="2017059"/>
            <a:chOff x="5244353" y="1534308"/>
            <a:chExt cx="2428539" cy="2017059"/>
          </a:xfrm>
        </p:grpSpPr>
        <p:sp>
          <p:nvSpPr>
            <p:cNvPr id="5" name="object 5"/>
            <p:cNvSpPr/>
            <p:nvPr/>
          </p:nvSpPr>
          <p:spPr>
            <a:xfrm>
              <a:off x="5244353" y="1534308"/>
              <a:ext cx="2420471" cy="20170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5" name="object 6">
              <a:extLst>
                <a:ext uri="{FF2B5EF4-FFF2-40B4-BE49-F238E27FC236}">
                  <a16:creationId xmlns:a16="http://schemas.microsoft.com/office/drawing/2014/main" id="{504F211B-3521-437F-B2BC-4745CB11304C}"/>
                </a:ext>
              </a:extLst>
            </p:cNvPr>
            <p:cNvSpPr/>
            <p:nvPr/>
          </p:nvSpPr>
          <p:spPr>
            <a:xfrm>
              <a:off x="6361804" y="2269862"/>
              <a:ext cx="1311088" cy="1176618"/>
            </a:xfrm>
            <a:custGeom>
              <a:avLst/>
              <a:gdLst/>
              <a:ahLst/>
              <a:cxnLst/>
              <a:rect l="l" t="t" r="r" b="b"/>
              <a:pathLst>
                <a:path w="1485900" h="1333500">
                  <a:moveTo>
                    <a:pt x="1466088" y="1333500"/>
                  </a:moveTo>
                  <a:lnTo>
                    <a:pt x="18288" y="1333500"/>
                  </a:lnTo>
                  <a:lnTo>
                    <a:pt x="10929" y="1331904"/>
                  </a:lnTo>
                  <a:lnTo>
                    <a:pt x="5143" y="1327594"/>
                  </a:lnTo>
                  <a:lnTo>
                    <a:pt x="1357" y="1321284"/>
                  </a:lnTo>
                  <a:lnTo>
                    <a:pt x="0" y="1313688"/>
                  </a:lnTo>
                  <a:lnTo>
                    <a:pt x="0" y="18288"/>
                  </a:lnTo>
                  <a:lnTo>
                    <a:pt x="1357" y="11572"/>
                  </a:lnTo>
                  <a:lnTo>
                    <a:pt x="5143" y="5715"/>
                  </a:lnTo>
                  <a:lnTo>
                    <a:pt x="10929" y="1571"/>
                  </a:lnTo>
                  <a:lnTo>
                    <a:pt x="18288" y="0"/>
                  </a:lnTo>
                  <a:lnTo>
                    <a:pt x="1466088" y="0"/>
                  </a:lnTo>
                  <a:lnTo>
                    <a:pt x="1473684" y="1571"/>
                  </a:lnTo>
                  <a:lnTo>
                    <a:pt x="1479994" y="5715"/>
                  </a:lnTo>
                  <a:lnTo>
                    <a:pt x="1484304" y="11572"/>
                  </a:lnTo>
                  <a:lnTo>
                    <a:pt x="1485900" y="18288"/>
                  </a:lnTo>
                  <a:lnTo>
                    <a:pt x="38100" y="18288"/>
                  </a:lnTo>
                  <a:lnTo>
                    <a:pt x="18288" y="38100"/>
                  </a:lnTo>
                  <a:lnTo>
                    <a:pt x="38100" y="38100"/>
                  </a:lnTo>
                  <a:lnTo>
                    <a:pt x="38100" y="1295400"/>
                  </a:lnTo>
                  <a:lnTo>
                    <a:pt x="18288" y="1295400"/>
                  </a:lnTo>
                  <a:lnTo>
                    <a:pt x="38100" y="1313688"/>
                  </a:lnTo>
                  <a:lnTo>
                    <a:pt x="1485900" y="1313688"/>
                  </a:lnTo>
                  <a:lnTo>
                    <a:pt x="1484304" y="1321284"/>
                  </a:lnTo>
                  <a:lnTo>
                    <a:pt x="1479994" y="1327594"/>
                  </a:lnTo>
                  <a:lnTo>
                    <a:pt x="1473684" y="1331904"/>
                  </a:lnTo>
                  <a:lnTo>
                    <a:pt x="1466088" y="1333500"/>
                  </a:lnTo>
                  <a:close/>
                </a:path>
                <a:path w="1485900" h="1333500">
                  <a:moveTo>
                    <a:pt x="38100" y="38100"/>
                  </a:moveTo>
                  <a:lnTo>
                    <a:pt x="18288" y="38100"/>
                  </a:lnTo>
                  <a:lnTo>
                    <a:pt x="38100" y="18288"/>
                  </a:lnTo>
                  <a:lnTo>
                    <a:pt x="38100" y="38100"/>
                  </a:lnTo>
                  <a:close/>
                </a:path>
                <a:path w="1485900" h="1333500">
                  <a:moveTo>
                    <a:pt x="1447800" y="38100"/>
                  </a:moveTo>
                  <a:lnTo>
                    <a:pt x="38100" y="38100"/>
                  </a:lnTo>
                  <a:lnTo>
                    <a:pt x="38100" y="18288"/>
                  </a:lnTo>
                  <a:lnTo>
                    <a:pt x="1447800" y="18288"/>
                  </a:lnTo>
                  <a:lnTo>
                    <a:pt x="1447800" y="38100"/>
                  </a:lnTo>
                  <a:close/>
                </a:path>
                <a:path w="1485900" h="1333500">
                  <a:moveTo>
                    <a:pt x="1447800" y="1313688"/>
                  </a:moveTo>
                  <a:lnTo>
                    <a:pt x="1447800" y="18288"/>
                  </a:lnTo>
                  <a:lnTo>
                    <a:pt x="1466088" y="38100"/>
                  </a:lnTo>
                  <a:lnTo>
                    <a:pt x="1485900" y="38100"/>
                  </a:lnTo>
                  <a:lnTo>
                    <a:pt x="1485900" y="1295400"/>
                  </a:lnTo>
                  <a:lnTo>
                    <a:pt x="1466088" y="1295400"/>
                  </a:lnTo>
                  <a:lnTo>
                    <a:pt x="1447800" y="1313688"/>
                  </a:lnTo>
                  <a:close/>
                </a:path>
                <a:path w="1485900" h="1333500">
                  <a:moveTo>
                    <a:pt x="1485900" y="38100"/>
                  </a:moveTo>
                  <a:lnTo>
                    <a:pt x="1466088" y="38100"/>
                  </a:lnTo>
                  <a:lnTo>
                    <a:pt x="1447800" y="18288"/>
                  </a:lnTo>
                  <a:lnTo>
                    <a:pt x="1485900" y="18288"/>
                  </a:lnTo>
                  <a:lnTo>
                    <a:pt x="1485900" y="38100"/>
                  </a:lnTo>
                  <a:close/>
                </a:path>
                <a:path w="1485900" h="1333500">
                  <a:moveTo>
                    <a:pt x="38100" y="1313688"/>
                  </a:moveTo>
                  <a:lnTo>
                    <a:pt x="18288" y="1295400"/>
                  </a:lnTo>
                  <a:lnTo>
                    <a:pt x="38100" y="1295400"/>
                  </a:lnTo>
                  <a:lnTo>
                    <a:pt x="38100" y="1313688"/>
                  </a:lnTo>
                  <a:close/>
                </a:path>
                <a:path w="1485900" h="1333500">
                  <a:moveTo>
                    <a:pt x="1447800" y="1313688"/>
                  </a:moveTo>
                  <a:lnTo>
                    <a:pt x="38100" y="1313688"/>
                  </a:lnTo>
                  <a:lnTo>
                    <a:pt x="38100" y="1295400"/>
                  </a:lnTo>
                  <a:lnTo>
                    <a:pt x="1447800" y="1295400"/>
                  </a:lnTo>
                  <a:lnTo>
                    <a:pt x="1447800" y="1313688"/>
                  </a:lnTo>
                  <a:close/>
                </a:path>
                <a:path w="1485900" h="1333500">
                  <a:moveTo>
                    <a:pt x="1485900" y="1313688"/>
                  </a:moveTo>
                  <a:lnTo>
                    <a:pt x="1447800" y="1313688"/>
                  </a:lnTo>
                  <a:lnTo>
                    <a:pt x="1466088" y="1295400"/>
                  </a:lnTo>
                  <a:lnTo>
                    <a:pt x="1485900" y="1295400"/>
                  </a:lnTo>
                  <a:lnTo>
                    <a:pt x="1485900" y="131368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F89EDCD-C3EC-4C8A-B15A-8F7E2A46941B}"/>
              </a:ext>
            </a:extLst>
          </p:cNvPr>
          <p:cNvGrpSpPr/>
          <p:nvPr/>
        </p:nvGrpSpPr>
        <p:grpSpPr>
          <a:xfrm>
            <a:off x="959671" y="1406025"/>
            <a:ext cx="2420471" cy="2017059"/>
            <a:chOff x="1479177" y="1534308"/>
            <a:chExt cx="2420471" cy="2017059"/>
          </a:xfrm>
        </p:grpSpPr>
        <p:sp>
          <p:nvSpPr>
            <p:cNvPr id="6" name="object 6"/>
            <p:cNvSpPr/>
            <p:nvPr/>
          </p:nvSpPr>
          <p:spPr>
            <a:xfrm>
              <a:off x="1479177" y="1534308"/>
              <a:ext cx="2420471" cy="201705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988D912D-5FA9-4665-BDFD-905032CF2589}"/>
                </a:ext>
              </a:extLst>
            </p:cNvPr>
            <p:cNvSpPr/>
            <p:nvPr/>
          </p:nvSpPr>
          <p:spPr>
            <a:xfrm>
              <a:off x="1530274" y="1664744"/>
              <a:ext cx="1311088" cy="1176618"/>
            </a:xfrm>
            <a:custGeom>
              <a:avLst/>
              <a:gdLst/>
              <a:ahLst/>
              <a:cxnLst/>
              <a:rect l="l" t="t" r="r" b="b"/>
              <a:pathLst>
                <a:path w="1485900" h="1333500">
                  <a:moveTo>
                    <a:pt x="1466088" y="1333500"/>
                  </a:moveTo>
                  <a:lnTo>
                    <a:pt x="18288" y="1333500"/>
                  </a:lnTo>
                  <a:lnTo>
                    <a:pt x="11572" y="1331904"/>
                  </a:lnTo>
                  <a:lnTo>
                    <a:pt x="5715" y="1327594"/>
                  </a:lnTo>
                  <a:lnTo>
                    <a:pt x="1571" y="1321284"/>
                  </a:lnTo>
                  <a:lnTo>
                    <a:pt x="0" y="1313688"/>
                  </a:lnTo>
                  <a:lnTo>
                    <a:pt x="0" y="18288"/>
                  </a:lnTo>
                  <a:lnTo>
                    <a:pt x="1571" y="11572"/>
                  </a:lnTo>
                  <a:lnTo>
                    <a:pt x="5715" y="5715"/>
                  </a:lnTo>
                  <a:lnTo>
                    <a:pt x="11572" y="1571"/>
                  </a:lnTo>
                  <a:lnTo>
                    <a:pt x="18288" y="0"/>
                  </a:lnTo>
                  <a:lnTo>
                    <a:pt x="1466088" y="0"/>
                  </a:lnTo>
                  <a:lnTo>
                    <a:pt x="1473684" y="1571"/>
                  </a:lnTo>
                  <a:lnTo>
                    <a:pt x="1479994" y="5715"/>
                  </a:lnTo>
                  <a:lnTo>
                    <a:pt x="1484304" y="11572"/>
                  </a:lnTo>
                  <a:lnTo>
                    <a:pt x="1485900" y="18288"/>
                  </a:lnTo>
                  <a:lnTo>
                    <a:pt x="38100" y="18288"/>
                  </a:lnTo>
                  <a:lnTo>
                    <a:pt x="18288" y="38100"/>
                  </a:lnTo>
                  <a:lnTo>
                    <a:pt x="38100" y="38100"/>
                  </a:lnTo>
                  <a:lnTo>
                    <a:pt x="38100" y="1295400"/>
                  </a:lnTo>
                  <a:lnTo>
                    <a:pt x="18288" y="1295400"/>
                  </a:lnTo>
                  <a:lnTo>
                    <a:pt x="38100" y="1313688"/>
                  </a:lnTo>
                  <a:lnTo>
                    <a:pt x="1485900" y="1313688"/>
                  </a:lnTo>
                  <a:lnTo>
                    <a:pt x="1484304" y="1321284"/>
                  </a:lnTo>
                  <a:lnTo>
                    <a:pt x="1479994" y="1327594"/>
                  </a:lnTo>
                  <a:lnTo>
                    <a:pt x="1473684" y="1331904"/>
                  </a:lnTo>
                  <a:lnTo>
                    <a:pt x="1466088" y="1333500"/>
                  </a:lnTo>
                  <a:close/>
                </a:path>
                <a:path w="1485900" h="1333500">
                  <a:moveTo>
                    <a:pt x="38100" y="38100"/>
                  </a:moveTo>
                  <a:lnTo>
                    <a:pt x="18288" y="38100"/>
                  </a:lnTo>
                  <a:lnTo>
                    <a:pt x="38100" y="18288"/>
                  </a:lnTo>
                  <a:lnTo>
                    <a:pt x="38100" y="38100"/>
                  </a:lnTo>
                  <a:close/>
                </a:path>
                <a:path w="1485900" h="1333500">
                  <a:moveTo>
                    <a:pt x="1447800" y="38100"/>
                  </a:moveTo>
                  <a:lnTo>
                    <a:pt x="38100" y="38100"/>
                  </a:lnTo>
                  <a:lnTo>
                    <a:pt x="38100" y="18288"/>
                  </a:lnTo>
                  <a:lnTo>
                    <a:pt x="1447800" y="18288"/>
                  </a:lnTo>
                  <a:lnTo>
                    <a:pt x="1447800" y="38100"/>
                  </a:lnTo>
                  <a:close/>
                </a:path>
                <a:path w="1485900" h="1333500">
                  <a:moveTo>
                    <a:pt x="1447800" y="1313688"/>
                  </a:moveTo>
                  <a:lnTo>
                    <a:pt x="1447800" y="18288"/>
                  </a:lnTo>
                  <a:lnTo>
                    <a:pt x="1466088" y="38100"/>
                  </a:lnTo>
                  <a:lnTo>
                    <a:pt x="1485900" y="38100"/>
                  </a:lnTo>
                  <a:lnTo>
                    <a:pt x="1485900" y="1295400"/>
                  </a:lnTo>
                  <a:lnTo>
                    <a:pt x="1466088" y="1295400"/>
                  </a:lnTo>
                  <a:lnTo>
                    <a:pt x="1447800" y="1313688"/>
                  </a:lnTo>
                  <a:close/>
                </a:path>
                <a:path w="1485900" h="1333500">
                  <a:moveTo>
                    <a:pt x="1485900" y="38100"/>
                  </a:moveTo>
                  <a:lnTo>
                    <a:pt x="1466088" y="38100"/>
                  </a:lnTo>
                  <a:lnTo>
                    <a:pt x="1447800" y="18288"/>
                  </a:lnTo>
                  <a:lnTo>
                    <a:pt x="1485900" y="18288"/>
                  </a:lnTo>
                  <a:lnTo>
                    <a:pt x="1485900" y="38100"/>
                  </a:lnTo>
                  <a:close/>
                </a:path>
                <a:path w="1485900" h="1333500">
                  <a:moveTo>
                    <a:pt x="38100" y="1313688"/>
                  </a:moveTo>
                  <a:lnTo>
                    <a:pt x="18288" y="1295400"/>
                  </a:lnTo>
                  <a:lnTo>
                    <a:pt x="38100" y="1295400"/>
                  </a:lnTo>
                  <a:lnTo>
                    <a:pt x="38100" y="1313688"/>
                  </a:lnTo>
                  <a:close/>
                </a:path>
                <a:path w="1485900" h="1333500">
                  <a:moveTo>
                    <a:pt x="1447800" y="1313688"/>
                  </a:moveTo>
                  <a:lnTo>
                    <a:pt x="38100" y="1313688"/>
                  </a:lnTo>
                  <a:lnTo>
                    <a:pt x="38100" y="1295400"/>
                  </a:lnTo>
                  <a:lnTo>
                    <a:pt x="1447800" y="1295400"/>
                  </a:lnTo>
                  <a:lnTo>
                    <a:pt x="1447800" y="1313688"/>
                  </a:lnTo>
                  <a:close/>
                </a:path>
                <a:path w="1485900" h="1333500">
                  <a:moveTo>
                    <a:pt x="1485900" y="1313688"/>
                  </a:moveTo>
                  <a:lnTo>
                    <a:pt x="1447800" y="1313688"/>
                  </a:lnTo>
                  <a:lnTo>
                    <a:pt x="1466088" y="1295400"/>
                  </a:lnTo>
                  <a:lnTo>
                    <a:pt x="1485900" y="1295400"/>
                  </a:lnTo>
                  <a:lnTo>
                    <a:pt x="1485900" y="131368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F518BC9D-4960-4CA6-A471-CE8444C956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18991" y="477700"/>
            <a:ext cx="3908051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pc="-229" dirty="0"/>
              <a:t>Flower</a:t>
            </a:r>
            <a:endParaRPr spc="-207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06666" y="1078972"/>
            <a:ext cx="4984813" cy="15666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5099" y="857250"/>
            <a:ext cx="3532504" cy="1057341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2700">
              <a:spcBef>
                <a:spcPts val="1545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AlexNet</a:t>
            </a:r>
            <a:endParaRPr sz="3000" dirty="0"/>
          </a:p>
          <a:p>
            <a:pPr marL="45720">
              <a:spcBef>
                <a:spcPts val="675"/>
              </a:spcBef>
            </a:pPr>
            <a:r>
              <a:rPr sz="2000" i="1" spc="-5" dirty="0">
                <a:solidFill>
                  <a:srgbClr val="000000"/>
                </a:solidFill>
              </a:rPr>
              <a:t>[Krizhevsky et al.</a:t>
            </a:r>
            <a:r>
              <a:rPr sz="2000" i="1" spc="-15" dirty="0">
                <a:solidFill>
                  <a:srgbClr val="000000"/>
                </a:solidFill>
              </a:rPr>
              <a:t> </a:t>
            </a:r>
            <a:r>
              <a:rPr sz="2000" i="1" spc="-5" dirty="0">
                <a:solidFill>
                  <a:srgbClr val="000000"/>
                </a:solidFill>
              </a:rPr>
              <a:t>2012]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8150" y="2753566"/>
            <a:ext cx="5395595" cy="198400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2823845" lvl="0" indent="0" algn="l" defTabSz="914400" rtl="0" eaLnBrk="1" fontAlgn="auto" latinLnBrk="0" hangingPunct="1">
              <a:lnSpc>
                <a:spcPct val="100699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Input: 227x227x3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images  After CONV1: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55x55x96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layer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(POOL1):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3x3 filters applied at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stride 2 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Output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volume: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27x27x96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Q: what is the number of parameters in this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layer?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May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</a:t>
            </a:r>
            <a:r>
              <a:rPr kumimoji="0" sz="3000" b="0" i="0" u="none" strike="noStrike" kern="1200" cap="none" spc="-15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6583680" y="8092441"/>
            <a:ext cx="21031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r" defTabSz="914400" rtl="0" eaLnBrk="1" fontAlgn="auto" latinLnBrk="0" hangingPunct="1">
              <a:lnSpc>
                <a:spcPts val="23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7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</a:t>
            </a:r>
            <a:r>
              <a:rPr kumimoji="0" sz="3000" b="0" i="0" u="none" strike="noStrike" kern="1200" cap="none" spc="0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9 -</a:t>
            </a:r>
            <a:r>
              <a:rPr kumimoji="0" sz="3000" b="0" i="0" u="none" strike="noStrike" kern="1200" cap="none" spc="-277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fld id="{81D60167-4931-47E6-BA6A-407CBD079E47}" type="slidenum"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12700" marR="0" lvl="0" indent="0" algn="r" defTabSz="914400" rtl="0" eaLnBrk="1" fontAlgn="auto" latinLnBrk="0" hangingPunct="1">
                <a:lnSpc>
                  <a:spcPts val="23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145224" y="8022972"/>
            <a:ext cx="4697730" cy="27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7608913" y="8019850"/>
            <a:ext cx="1423034" cy="13465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F5C461-3C8F-466F-AE9F-33C27000E82E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06666" y="1078972"/>
            <a:ext cx="4984813" cy="15666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5099" y="857250"/>
            <a:ext cx="3532504" cy="1057341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2700">
              <a:spcBef>
                <a:spcPts val="1545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AlexNet</a:t>
            </a:r>
            <a:endParaRPr sz="3000" dirty="0"/>
          </a:p>
          <a:p>
            <a:pPr marL="45720">
              <a:spcBef>
                <a:spcPts val="675"/>
              </a:spcBef>
            </a:pPr>
            <a:r>
              <a:rPr sz="2000" i="1" spc="-5" dirty="0">
                <a:solidFill>
                  <a:srgbClr val="000000"/>
                </a:solidFill>
              </a:rPr>
              <a:t>[Krizhevsky et al.</a:t>
            </a:r>
            <a:r>
              <a:rPr sz="2000" i="1" spc="-15" dirty="0">
                <a:solidFill>
                  <a:srgbClr val="000000"/>
                </a:solidFill>
              </a:rPr>
              <a:t> </a:t>
            </a:r>
            <a:r>
              <a:rPr sz="2000" i="1" spc="-5" dirty="0">
                <a:solidFill>
                  <a:srgbClr val="000000"/>
                </a:solidFill>
              </a:rPr>
              <a:t>2012]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6225" y="2164735"/>
            <a:ext cx="4231005" cy="2625527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1319530" lvl="0" indent="0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Full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(simplified)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AlexNet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architecture:  [227x227x3]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INPUT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5080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[55x55x96]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CONV1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96 11x11 filters at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stride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4, pad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 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[27x27x96]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MAX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POOL1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3x3 filters at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stride 2 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[27x27x96]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NORM1: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Normalization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5080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[27x27x256]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CONV2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256 5x5 filters at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stride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 pad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 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[13x13x256]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MAX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POOL2: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3x3 filters at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stride 2 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[13x13x256]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NORM2: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Normalization layer  [13x13x384]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CONV3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384 3x3 filters at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stride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 pad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 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[13x13x384]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CONV4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384 3x3 filters at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stride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 pad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 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[13x13x256]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CONV5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256 3x3 filters at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stride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 pad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 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[6x6x256]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MAX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POOL3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3x3 filters at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stride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33844" y="2689179"/>
            <a:ext cx="3413125" cy="21929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664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Details/Retrospectives: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121285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first use of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ReLU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121285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used Norm layers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(not common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anymore)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121285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heavy data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augmentation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121285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dropout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0.5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121285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batch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size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128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121285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SGD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Momentum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0.9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448309" lvl="0" indent="0" algn="l" defTabSz="914400" rtl="0" eaLnBrk="1" fontAlgn="auto" latinLnBrk="0" hangingPunct="1">
              <a:lnSpc>
                <a:spcPts val="1650"/>
              </a:lnSpc>
              <a:spcBef>
                <a:spcPts val="65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121285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Learning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rate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1e-2,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reduced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by 10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manually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when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val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accuracy</a:t>
            </a:r>
            <a:r>
              <a:rPr kumimoji="0" sz="1400" b="0" i="0" u="none" strike="noStrike" kern="1200" cap="none" spc="-10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plateaus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121285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L2 weight decay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5e-4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May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</a:t>
            </a:r>
            <a:r>
              <a:rPr kumimoji="0" sz="3000" b="0" i="0" u="none" strike="noStrike" kern="1200" cap="none" spc="-15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6224" y="4745332"/>
            <a:ext cx="3235960" cy="8455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[4096]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E6913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FC6: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4096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neurons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[4096]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E6913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FC7: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4096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neurons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166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[1000]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E6913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FC8: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1000 neurons </a:t>
            </a:r>
            <a:endParaRPr kumimoji="0" lang="en-US" sz="1400" b="0" i="0" u="none" strike="noStrike" kern="1200" cap="none" spc="-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166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(class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13C38A-82F6-4D95-8D6D-13AA2ADBB3AD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22921B-8697-41DB-9213-5EA3A2CCE4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52" t="15066" r="11612" b="18411"/>
          <a:stretch/>
        </p:blipFill>
        <p:spPr>
          <a:xfrm>
            <a:off x="3393441" y="4925640"/>
            <a:ext cx="5750559" cy="29913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6449" y="1752859"/>
            <a:ext cx="8461782" cy="32300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68990" y="3373044"/>
            <a:ext cx="685800" cy="267970"/>
          </a:xfrm>
          <a:custGeom>
            <a:avLst/>
            <a:gdLst/>
            <a:ahLst/>
            <a:cxnLst/>
            <a:rect l="l" t="t" r="r" b="b"/>
            <a:pathLst>
              <a:path w="685800" h="267969">
                <a:moveTo>
                  <a:pt x="0" y="0"/>
                </a:moveTo>
                <a:lnTo>
                  <a:pt x="685198" y="0"/>
                </a:lnTo>
                <a:lnTo>
                  <a:pt x="685198" y="267899"/>
                </a:lnTo>
                <a:lnTo>
                  <a:pt x="0" y="267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4124" y="1118389"/>
            <a:ext cx="80321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solidFill>
                  <a:srgbClr val="000000"/>
                </a:solidFill>
              </a:rPr>
              <a:t>ImageNet Large Scale Visual Recognition Challenge </a:t>
            </a:r>
            <a:r>
              <a:rPr sz="2000" dirty="0">
                <a:solidFill>
                  <a:srgbClr val="000000"/>
                </a:solidFill>
              </a:rPr>
              <a:t>(ILSVRC)</a:t>
            </a:r>
            <a:r>
              <a:rPr sz="2000" spc="-85" dirty="0">
                <a:solidFill>
                  <a:srgbClr val="000000"/>
                </a:solidFill>
              </a:rPr>
              <a:t> </a:t>
            </a:r>
            <a:r>
              <a:rPr sz="2000" spc="-5" dirty="0">
                <a:solidFill>
                  <a:srgbClr val="000000"/>
                </a:solidFill>
              </a:rPr>
              <a:t>winners</a:t>
            </a:r>
            <a:endParaRPr sz="2000"/>
          </a:p>
        </p:txBody>
      </p:sp>
      <p:sp>
        <p:nvSpPr>
          <p:cNvPr id="5" name="object 5"/>
          <p:cNvSpPr/>
          <p:nvPr/>
        </p:nvSpPr>
        <p:spPr>
          <a:xfrm>
            <a:off x="886326" y="4982990"/>
            <a:ext cx="381932" cy="875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35705" y="4987829"/>
            <a:ext cx="524928" cy="875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52691" y="5144247"/>
            <a:ext cx="493411" cy="834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59932" y="4987820"/>
            <a:ext cx="774127" cy="2601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41659" y="4982990"/>
            <a:ext cx="394420" cy="875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79425" y="5141491"/>
            <a:ext cx="325992" cy="1028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51885" y="4985372"/>
            <a:ext cx="612889" cy="1065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931499" y="5133752"/>
            <a:ext cx="850016" cy="1093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827509" y="4982991"/>
            <a:ext cx="657633" cy="10894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39584" y="5133753"/>
            <a:ext cx="638426" cy="1105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746012" y="4982991"/>
            <a:ext cx="429898" cy="2601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952097" y="4982991"/>
            <a:ext cx="875293" cy="10894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502396" y="4982990"/>
            <a:ext cx="491690" cy="8751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307990" y="4980429"/>
            <a:ext cx="378474" cy="2601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4748" y="4129669"/>
            <a:ext cx="1438910" cy="201337"/>
          </a:xfrm>
          <a:prstGeom prst="rect">
            <a:avLst/>
          </a:prstGeom>
          <a:solidFill>
            <a:srgbClr val="FFFFFF"/>
          </a:solidFill>
          <a:ln w="9524">
            <a:solidFill>
              <a:srgbClr val="000000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464820" marR="0" lvl="0" indent="0" algn="l" defTabSz="9144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shallow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65770" y="4129669"/>
            <a:ext cx="685800" cy="201337"/>
          </a:xfrm>
          <a:prstGeom prst="rect">
            <a:avLst/>
          </a:prstGeom>
          <a:solidFill>
            <a:srgbClr val="FFFFFF"/>
          </a:solidFill>
          <a:ln w="9524">
            <a:solidFill>
              <a:srgbClr val="000000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59055" marR="0" lvl="0" indent="0" algn="l" defTabSz="9144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</a:t>
            </a:r>
            <a:r>
              <a:rPr kumimoji="0" sz="12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layers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203968" y="4129668"/>
            <a:ext cx="685800" cy="267970"/>
          </a:xfrm>
          <a:custGeom>
            <a:avLst/>
            <a:gdLst/>
            <a:ahLst/>
            <a:cxnLst/>
            <a:rect l="l" t="t" r="r" b="b"/>
            <a:pathLst>
              <a:path w="685800" h="267970">
                <a:moveTo>
                  <a:pt x="0" y="0"/>
                </a:moveTo>
                <a:lnTo>
                  <a:pt x="685198" y="0"/>
                </a:lnTo>
                <a:lnTo>
                  <a:pt x="685198" y="267899"/>
                </a:lnTo>
                <a:lnTo>
                  <a:pt x="0" y="2678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203968" y="4129668"/>
            <a:ext cx="685800" cy="267970"/>
          </a:xfrm>
          <a:custGeom>
            <a:avLst/>
            <a:gdLst/>
            <a:ahLst/>
            <a:cxnLst/>
            <a:rect l="l" t="t" r="r" b="b"/>
            <a:pathLst>
              <a:path w="685800" h="267970">
                <a:moveTo>
                  <a:pt x="0" y="0"/>
                </a:moveTo>
                <a:lnTo>
                  <a:pt x="685198" y="0"/>
                </a:lnTo>
                <a:lnTo>
                  <a:pt x="685198" y="267899"/>
                </a:lnTo>
                <a:lnTo>
                  <a:pt x="0" y="267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250356" y="4133744"/>
            <a:ext cx="5588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</a:t>
            </a:r>
            <a:r>
              <a:rPr kumimoji="0" sz="12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layers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002216" y="3373044"/>
            <a:ext cx="685800" cy="267970"/>
          </a:xfrm>
          <a:custGeom>
            <a:avLst/>
            <a:gdLst/>
            <a:ahLst/>
            <a:cxnLst/>
            <a:rect l="l" t="t" r="r" b="b"/>
            <a:pathLst>
              <a:path w="685800" h="267969">
                <a:moveTo>
                  <a:pt x="0" y="0"/>
                </a:moveTo>
                <a:lnTo>
                  <a:pt x="685198" y="0"/>
                </a:lnTo>
                <a:lnTo>
                  <a:pt x="685198" y="267899"/>
                </a:lnTo>
                <a:lnTo>
                  <a:pt x="0" y="267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022924" y="3397706"/>
            <a:ext cx="64389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19</a:t>
            </a:r>
            <a:r>
              <a:rPr kumimoji="0" sz="12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layers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889698" y="3397706"/>
            <a:ext cx="64389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22</a:t>
            </a:r>
            <a:r>
              <a:rPr kumimoji="0" sz="12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layers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476363" y="2007398"/>
            <a:ext cx="751840" cy="222497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24130" marR="0" lvl="0" indent="0" algn="l" defTabSz="914400" rtl="0" eaLnBrk="1" fontAlgn="auto" latinLnBrk="0" hangingPunct="1">
              <a:lnSpc>
                <a:spcPct val="100000"/>
              </a:lnSpc>
              <a:spcBef>
                <a:spcPts val="2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152</a:t>
            </a:r>
            <a:r>
              <a:rPr kumimoji="0" sz="12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layers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314562" y="2007398"/>
            <a:ext cx="751840" cy="222497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24130" marR="0" lvl="0" indent="0" algn="l" defTabSz="914400" rtl="0" eaLnBrk="1" fontAlgn="auto" latinLnBrk="0" hangingPunct="1">
              <a:lnSpc>
                <a:spcPct val="100000"/>
              </a:lnSpc>
              <a:spcBef>
                <a:spcPts val="2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152</a:t>
            </a:r>
            <a:r>
              <a:rPr kumimoji="0" sz="12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layers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152760" y="2007398"/>
            <a:ext cx="751840" cy="222497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24130" marR="0" lvl="0" indent="0" algn="l" defTabSz="914400" rtl="0" eaLnBrk="1" fontAlgn="auto" latinLnBrk="0" hangingPunct="1">
              <a:lnSpc>
                <a:spcPct val="100000"/>
              </a:lnSpc>
              <a:spcBef>
                <a:spcPts val="2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152</a:t>
            </a:r>
            <a:r>
              <a:rPr kumimoji="0" sz="12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layers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025760" y="4497830"/>
            <a:ext cx="139724" cy="1370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828708" y="4497830"/>
            <a:ext cx="139724" cy="1370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631657" y="4455655"/>
            <a:ext cx="139724" cy="1370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434605" y="4455655"/>
            <a:ext cx="139724" cy="1370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217804" y="4294105"/>
            <a:ext cx="139724" cy="1370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056002" y="4265305"/>
            <a:ext cx="139724" cy="1370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782400" y="2441409"/>
            <a:ext cx="139724" cy="1370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554399" y="2441409"/>
            <a:ext cx="139724" cy="1370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380847" y="2441409"/>
            <a:ext cx="139724" cy="1370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131148" y="4566342"/>
            <a:ext cx="738505" cy="0"/>
          </a:xfrm>
          <a:custGeom>
            <a:avLst/>
            <a:gdLst/>
            <a:ahLst/>
            <a:cxnLst/>
            <a:rect l="l" t="t" r="r" b="b"/>
            <a:pathLst>
              <a:path w="738505">
                <a:moveTo>
                  <a:pt x="0" y="0"/>
                </a:moveTo>
                <a:lnTo>
                  <a:pt x="737998" y="0"/>
                </a:lnTo>
              </a:path>
            </a:pathLst>
          </a:custGeom>
          <a:ln w="952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934097" y="4524043"/>
            <a:ext cx="738505" cy="42545"/>
          </a:xfrm>
          <a:custGeom>
            <a:avLst/>
            <a:gdLst/>
            <a:ahLst/>
            <a:cxnLst/>
            <a:rect l="l" t="t" r="r" b="b"/>
            <a:pathLst>
              <a:path w="738505" h="42545">
                <a:moveTo>
                  <a:pt x="0" y="42299"/>
                </a:moveTo>
                <a:lnTo>
                  <a:pt x="737998" y="0"/>
                </a:lnTo>
              </a:path>
            </a:pathLst>
          </a:custGeom>
          <a:ln w="952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737044" y="4524167"/>
            <a:ext cx="737870" cy="0"/>
          </a:xfrm>
          <a:custGeom>
            <a:avLst/>
            <a:gdLst/>
            <a:ahLst/>
            <a:cxnLst/>
            <a:rect l="l" t="t" r="r" b="b"/>
            <a:pathLst>
              <a:path w="737870">
                <a:moveTo>
                  <a:pt x="0" y="0"/>
                </a:moveTo>
                <a:lnTo>
                  <a:pt x="737698" y="0"/>
                </a:lnTo>
              </a:path>
            </a:pathLst>
          </a:custGeom>
          <a:ln w="952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39992" y="4362768"/>
            <a:ext cx="718820" cy="161925"/>
          </a:xfrm>
          <a:custGeom>
            <a:avLst/>
            <a:gdLst/>
            <a:ahLst/>
            <a:cxnLst/>
            <a:rect l="l" t="t" r="r" b="b"/>
            <a:pathLst>
              <a:path w="718820" h="161925">
                <a:moveTo>
                  <a:pt x="0" y="161399"/>
                </a:moveTo>
                <a:lnTo>
                  <a:pt x="718198" y="0"/>
                </a:lnTo>
              </a:path>
            </a:pathLst>
          </a:custGeom>
          <a:ln w="952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323191" y="4333819"/>
            <a:ext cx="773430" cy="29209"/>
          </a:xfrm>
          <a:custGeom>
            <a:avLst/>
            <a:gdLst/>
            <a:ahLst/>
            <a:cxnLst/>
            <a:rect l="l" t="t" r="r" b="b"/>
            <a:pathLst>
              <a:path w="773429" h="29210">
                <a:moveTo>
                  <a:pt x="0" y="28799"/>
                </a:moveTo>
                <a:lnTo>
                  <a:pt x="773098" y="0"/>
                </a:lnTo>
              </a:path>
            </a:pathLst>
          </a:custGeom>
          <a:ln w="952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161389" y="2509822"/>
            <a:ext cx="661670" cy="1824355"/>
          </a:xfrm>
          <a:custGeom>
            <a:avLst/>
            <a:gdLst/>
            <a:ahLst/>
            <a:cxnLst/>
            <a:rect l="l" t="t" r="r" b="b"/>
            <a:pathLst>
              <a:path w="661670" h="1824354">
                <a:moveTo>
                  <a:pt x="0" y="1823996"/>
                </a:moveTo>
                <a:lnTo>
                  <a:pt x="661198" y="0"/>
                </a:lnTo>
              </a:path>
            </a:pathLst>
          </a:custGeom>
          <a:ln w="952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887788" y="2509921"/>
            <a:ext cx="707390" cy="0"/>
          </a:xfrm>
          <a:custGeom>
            <a:avLst/>
            <a:gdLst/>
            <a:ahLst/>
            <a:cxnLst/>
            <a:rect l="l" t="t" r="r" b="b"/>
            <a:pathLst>
              <a:path w="707390">
                <a:moveTo>
                  <a:pt x="0" y="0"/>
                </a:moveTo>
                <a:lnTo>
                  <a:pt x="706798" y="0"/>
                </a:lnTo>
              </a:path>
            </a:pathLst>
          </a:custGeom>
          <a:ln w="952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659786" y="2509921"/>
            <a:ext cx="762000" cy="0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1398" y="0"/>
                </a:lnTo>
              </a:path>
            </a:pathLst>
          </a:custGeom>
          <a:ln w="952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3911268" y="2854296"/>
            <a:ext cx="908382" cy="2483485"/>
          </a:xfrm>
          <a:custGeom>
            <a:avLst/>
            <a:gdLst/>
            <a:ahLst/>
            <a:cxnLst/>
            <a:rect l="l" t="t" r="r" b="b"/>
            <a:pathLst>
              <a:path w="1628775" h="2483485">
                <a:moveTo>
                  <a:pt x="0" y="0"/>
                </a:moveTo>
                <a:lnTo>
                  <a:pt x="1628396" y="0"/>
                </a:lnTo>
                <a:lnTo>
                  <a:pt x="1628396" y="2483094"/>
                </a:lnTo>
                <a:lnTo>
                  <a:pt x="0" y="248309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May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</a:t>
            </a:r>
            <a:r>
              <a:rPr kumimoji="0" sz="3000" b="0" i="0" u="none" strike="noStrike" kern="1200" cap="none" spc="-15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sldNum" sz="quarter" idx="7"/>
          </p:nvPr>
        </p:nvSpPr>
        <p:spPr>
          <a:xfrm>
            <a:off x="6583680" y="8092441"/>
            <a:ext cx="21031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r" defTabSz="914400" rtl="0" eaLnBrk="1" fontAlgn="auto" latinLnBrk="0" hangingPunct="1">
              <a:lnSpc>
                <a:spcPts val="23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7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</a:t>
            </a:r>
            <a:r>
              <a:rPr kumimoji="0" sz="3000" b="0" i="0" u="none" strike="noStrike" kern="1200" cap="none" spc="0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9 -</a:t>
            </a:r>
            <a:r>
              <a:rPr kumimoji="0" sz="3000" b="0" i="0" u="none" strike="noStrike" kern="1200" cap="none" spc="-277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fld id="{81D60167-4931-47E6-BA6A-407CBD079E47}" type="slidenum"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12700" marR="0" lvl="0" indent="0" algn="r" defTabSz="914400" rtl="0" eaLnBrk="1" fontAlgn="auto" latinLnBrk="0" hangingPunct="1">
                <a:lnSpc>
                  <a:spcPts val="23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dt" sz="half" idx="6"/>
          </p:nvPr>
        </p:nvSpPr>
        <p:spPr>
          <a:xfrm>
            <a:off x="145224" y="8022972"/>
            <a:ext cx="4697730" cy="27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</a:p>
        </p:txBody>
      </p:sp>
      <p:sp>
        <p:nvSpPr>
          <p:cNvPr id="54" name="object 54"/>
          <p:cNvSpPr txBox="1">
            <a:spLocks noGrp="1"/>
          </p:cNvSpPr>
          <p:nvPr>
            <p:ph type="ftr" sz="quarter" idx="5"/>
          </p:nvPr>
        </p:nvSpPr>
        <p:spPr>
          <a:xfrm>
            <a:off x="7608913" y="8019850"/>
            <a:ext cx="1423034" cy="13465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D71D215-B273-4424-BAB8-9D79C2D8EFC7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 animBg="1"/>
      <p:bldP spid="25" grpId="0"/>
      <p:bldP spid="26" grpId="0"/>
      <p:bldP spid="27" grpId="0" animBg="1"/>
      <p:bldP spid="28" grpId="0" animBg="1"/>
      <p:bldP spid="29" grpId="0" animBg="1"/>
      <p:bldP spid="47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21113" y="4153943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73" y="0"/>
                </a:lnTo>
                <a:lnTo>
                  <a:pt x="830673" y="108924"/>
                </a:lnTo>
                <a:lnTo>
                  <a:pt x="0" y="10892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521113" y="4153943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73" y="0"/>
                </a:lnTo>
                <a:lnTo>
                  <a:pt x="830673" y="108924"/>
                </a:lnTo>
                <a:lnTo>
                  <a:pt x="0" y="1089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65059" y="4178556"/>
            <a:ext cx="542290" cy="75565"/>
          </a:xfrm>
          <a:custGeom>
            <a:avLst/>
            <a:gdLst/>
            <a:ahLst/>
            <a:cxnLst/>
            <a:rect l="l" t="t" r="r" b="b"/>
            <a:pathLst>
              <a:path w="542290" h="75564">
                <a:moveTo>
                  <a:pt x="7094" y="20538"/>
                </a:moveTo>
                <a:lnTo>
                  <a:pt x="1438" y="20538"/>
                </a:lnTo>
                <a:lnTo>
                  <a:pt x="1537" y="14386"/>
                </a:lnTo>
                <a:lnTo>
                  <a:pt x="3422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0" y="0"/>
                </a:lnTo>
                <a:lnTo>
                  <a:pt x="31104" y="1389"/>
                </a:lnTo>
                <a:lnTo>
                  <a:pt x="35583" y="4762"/>
                </a:lnTo>
                <a:lnTo>
                  <a:pt x="16965" y="4762"/>
                </a:lnTo>
                <a:lnTo>
                  <a:pt x="13542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2290" h="75564">
                <a:moveTo>
                  <a:pt x="36051" y="59382"/>
                </a:moveTo>
                <a:lnTo>
                  <a:pt x="25697" y="59382"/>
                </a:lnTo>
                <a:lnTo>
                  <a:pt x="29467" y="58092"/>
                </a:lnTo>
                <a:lnTo>
                  <a:pt x="35619" y="52933"/>
                </a:lnTo>
                <a:lnTo>
                  <a:pt x="37156" y="49658"/>
                </a:lnTo>
                <a:lnTo>
                  <a:pt x="37156" y="41622"/>
                </a:lnTo>
                <a:lnTo>
                  <a:pt x="35817" y="38447"/>
                </a:lnTo>
                <a:lnTo>
                  <a:pt x="33138" y="36165"/>
                </a:lnTo>
                <a:lnTo>
                  <a:pt x="30459" y="33783"/>
                </a:lnTo>
                <a:lnTo>
                  <a:pt x="26789" y="32593"/>
                </a:lnTo>
                <a:lnTo>
                  <a:pt x="17511" y="32593"/>
                </a:lnTo>
                <a:lnTo>
                  <a:pt x="17511" y="27830"/>
                </a:lnTo>
                <a:lnTo>
                  <a:pt x="25796" y="27830"/>
                </a:lnTo>
                <a:lnTo>
                  <a:pt x="28674" y="26838"/>
                </a:lnTo>
                <a:lnTo>
                  <a:pt x="33535" y="22770"/>
                </a:lnTo>
                <a:lnTo>
                  <a:pt x="34775" y="19992"/>
                </a:lnTo>
                <a:lnTo>
                  <a:pt x="34775" y="12749"/>
                </a:lnTo>
                <a:lnTo>
                  <a:pt x="33535" y="9872"/>
                </a:lnTo>
                <a:lnTo>
                  <a:pt x="31055" y="7887"/>
                </a:lnTo>
                <a:lnTo>
                  <a:pt x="28574" y="5804"/>
                </a:lnTo>
                <a:lnTo>
                  <a:pt x="25300" y="4762"/>
                </a:lnTo>
                <a:lnTo>
                  <a:pt x="35583" y="4762"/>
                </a:lnTo>
                <a:lnTo>
                  <a:pt x="38545" y="6945"/>
                </a:lnTo>
                <a:lnTo>
                  <a:pt x="40431" y="10864"/>
                </a:lnTo>
                <a:lnTo>
                  <a:pt x="40431" y="19297"/>
                </a:lnTo>
                <a:lnTo>
                  <a:pt x="39488" y="22225"/>
                </a:lnTo>
                <a:lnTo>
                  <a:pt x="35817" y="27086"/>
                </a:lnTo>
                <a:lnTo>
                  <a:pt x="33287" y="28723"/>
                </a:lnTo>
                <a:lnTo>
                  <a:pt x="30013" y="29616"/>
                </a:lnTo>
                <a:lnTo>
                  <a:pt x="30013" y="29765"/>
                </a:lnTo>
                <a:lnTo>
                  <a:pt x="34279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3" y="41274"/>
                </a:lnTo>
                <a:lnTo>
                  <a:pt x="42663" y="50899"/>
                </a:lnTo>
                <a:lnTo>
                  <a:pt x="40629" y="55463"/>
                </a:lnTo>
                <a:lnTo>
                  <a:pt x="36051" y="59382"/>
                </a:lnTo>
                <a:close/>
              </a:path>
              <a:path w="542290" h="75564">
                <a:moveTo>
                  <a:pt x="27483" y="64144"/>
                </a:moveTo>
                <a:lnTo>
                  <a:pt x="15080" y="64144"/>
                </a:lnTo>
                <a:lnTo>
                  <a:pt x="9970" y="62408"/>
                </a:lnTo>
                <a:lnTo>
                  <a:pt x="5903" y="58935"/>
                </a:lnTo>
                <a:lnTo>
                  <a:pt x="1934" y="55363"/>
                </a:lnTo>
                <a:lnTo>
                  <a:pt x="112" y="50899"/>
                </a:lnTo>
                <a:lnTo>
                  <a:pt x="0" y="43209"/>
                </a:lnTo>
                <a:lnTo>
                  <a:pt x="99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699" y="57993"/>
                </a:lnTo>
                <a:lnTo>
                  <a:pt x="16469" y="59382"/>
                </a:lnTo>
                <a:lnTo>
                  <a:pt x="36051" y="59382"/>
                </a:lnTo>
                <a:lnTo>
                  <a:pt x="32592" y="62408"/>
                </a:lnTo>
                <a:lnTo>
                  <a:pt x="27483" y="64144"/>
                </a:lnTo>
                <a:close/>
              </a:path>
              <a:path w="542290" h="75564">
                <a:moveTo>
                  <a:pt x="53680" y="62805"/>
                </a:moveTo>
                <a:lnTo>
                  <a:pt x="46834" y="62805"/>
                </a:lnTo>
                <a:lnTo>
                  <a:pt x="64545" y="38992"/>
                </a:lnTo>
                <a:lnTo>
                  <a:pt x="48173" y="16966"/>
                </a:lnTo>
                <a:lnTo>
                  <a:pt x="55168" y="16966"/>
                </a:lnTo>
                <a:lnTo>
                  <a:pt x="68265" y="34379"/>
                </a:lnTo>
                <a:lnTo>
                  <a:pt x="74792" y="34379"/>
                </a:lnTo>
                <a:lnTo>
                  <a:pt x="71390" y="38844"/>
                </a:lnTo>
                <a:lnTo>
                  <a:pt x="74970" y="43606"/>
                </a:lnTo>
                <a:lnTo>
                  <a:pt x="67818" y="43606"/>
                </a:lnTo>
                <a:lnTo>
                  <a:pt x="53680" y="62805"/>
                </a:lnTo>
                <a:close/>
              </a:path>
              <a:path w="542290" h="75564">
                <a:moveTo>
                  <a:pt x="74792" y="34379"/>
                </a:moveTo>
                <a:lnTo>
                  <a:pt x="68265" y="34379"/>
                </a:lnTo>
                <a:lnTo>
                  <a:pt x="81065" y="16966"/>
                </a:lnTo>
                <a:lnTo>
                  <a:pt x="88059" y="16966"/>
                </a:lnTo>
                <a:lnTo>
                  <a:pt x="74792" y="34379"/>
                </a:lnTo>
                <a:close/>
              </a:path>
              <a:path w="542290" h="75564">
                <a:moveTo>
                  <a:pt x="89399" y="62805"/>
                </a:moveTo>
                <a:lnTo>
                  <a:pt x="82255" y="62805"/>
                </a:lnTo>
                <a:lnTo>
                  <a:pt x="67818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2290" h="75564">
                <a:moveTo>
                  <a:pt x="99241" y="20538"/>
                </a:moveTo>
                <a:lnTo>
                  <a:pt x="93585" y="20538"/>
                </a:lnTo>
                <a:lnTo>
                  <a:pt x="93684" y="14386"/>
                </a:lnTo>
                <a:lnTo>
                  <a:pt x="95569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7" y="0"/>
                </a:lnTo>
                <a:lnTo>
                  <a:pt x="123252" y="1389"/>
                </a:lnTo>
                <a:lnTo>
                  <a:pt x="127731" y="4762"/>
                </a:lnTo>
                <a:lnTo>
                  <a:pt x="109113" y="4762"/>
                </a:lnTo>
                <a:lnTo>
                  <a:pt x="105690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2290" h="75564">
                <a:moveTo>
                  <a:pt x="128198" y="59382"/>
                </a:moveTo>
                <a:lnTo>
                  <a:pt x="117844" y="59382"/>
                </a:lnTo>
                <a:lnTo>
                  <a:pt x="121614" y="58092"/>
                </a:lnTo>
                <a:lnTo>
                  <a:pt x="127767" y="52933"/>
                </a:lnTo>
                <a:lnTo>
                  <a:pt x="129304" y="49658"/>
                </a:lnTo>
                <a:lnTo>
                  <a:pt x="129304" y="41622"/>
                </a:lnTo>
                <a:lnTo>
                  <a:pt x="127965" y="38447"/>
                </a:lnTo>
                <a:lnTo>
                  <a:pt x="125285" y="36165"/>
                </a:lnTo>
                <a:lnTo>
                  <a:pt x="122607" y="33783"/>
                </a:lnTo>
                <a:lnTo>
                  <a:pt x="118936" y="32593"/>
                </a:lnTo>
                <a:lnTo>
                  <a:pt x="109659" y="32593"/>
                </a:lnTo>
                <a:lnTo>
                  <a:pt x="109659" y="27830"/>
                </a:lnTo>
                <a:lnTo>
                  <a:pt x="117944" y="27830"/>
                </a:lnTo>
                <a:lnTo>
                  <a:pt x="120821" y="26838"/>
                </a:lnTo>
                <a:lnTo>
                  <a:pt x="125683" y="22770"/>
                </a:lnTo>
                <a:lnTo>
                  <a:pt x="126923" y="19992"/>
                </a:lnTo>
                <a:lnTo>
                  <a:pt x="126923" y="12749"/>
                </a:lnTo>
                <a:lnTo>
                  <a:pt x="125683" y="9872"/>
                </a:lnTo>
                <a:lnTo>
                  <a:pt x="123202" y="7887"/>
                </a:lnTo>
                <a:lnTo>
                  <a:pt x="120722" y="5804"/>
                </a:lnTo>
                <a:lnTo>
                  <a:pt x="117447" y="4762"/>
                </a:lnTo>
                <a:lnTo>
                  <a:pt x="127731" y="4762"/>
                </a:lnTo>
                <a:lnTo>
                  <a:pt x="130693" y="6945"/>
                </a:lnTo>
                <a:lnTo>
                  <a:pt x="132579" y="10864"/>
                </a:lnTo>
                <a:lnTo>
                  <a:pt x="132579" y="19297"/>
                </a:lnTo>
                <a:lnTo>
                  <a:pt x="131636" y="22225"/>
                </a:lnTo>
                <a:lnTo>
                  <a:pt x="127965" y="27086"/>
                </a:lnTo>
                <a:lnTo>
                  <a:pt x="125435" y="28723"/>
                </a:lnTo>
                <a:lnTo>
                  <a:pt x="122160" y="29616"/>
                </a:lnTo>
                <a:lnTo>
                  <a:pt x="122160" y="29765"/>
                </a:lnTo>
                <a:lnTo>
                  <a:pt x="126426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0" y="41274"/>
                </a:lnTo>
                <a:lnTo>
                  <a:pt x="134810" y="50899"/>
                </a:lnTo>
                <a:lnTo>
                  <a:pt x="132777" y="55463"/>
                </a:lnTo>
                <a:lnTo>
                  <a:pt x="128198" y="59382"/>
                </a:lnTo>
                <a:close/>
              </a:path>
              <a:path w="542290" h="75564">
                <a:moveTo>
                  <a:pt x="119630" y="64144"/>
                </a:moveTo>
                <a:lnTo>
                  <a:pt x="107228" y="64144"/>
                </a:lnTo>
                <a:lnTo>
                  <a:pt x="102118" y="62408"/>
                </a:lnTo>
                <a:lnTo>
                  <a:pt x="98051" y="58935"/>
                </a:lnTo>
                <a:lnTo>
                  <a:pt x="94082" y="55363"/>
                </a:lnTo>
                <a:lnTo>
                  <a:pt x="92259" y="50899"/>
                </a:lnTo>
                <a:lnTo>
                  <a:pt x="92147" y="43209"/>
                </a:lnTo>
                <a:lnTo>
                  <a:pt x="92246" y="43011"/>
                </a:lnTo>
                <a:lnTo>
                  <a:pt x="97901" y="43011"/>
                </a:lnTo>
                <a:lnTo>
                  <a:pt x="97901" y="48765"/>
                </a:lnTo>
                <a:lnTo>
                  <a:pt x="99291" y="52437"/>
                </a:lnTo>
                <a:lnTo>
                  <a:pt x="104847" y="57993"/>
                </a:lnTo>
                <a:lnTo>
                  <a:pt x="108617" y="59382"/>
                </a:lnTo>
                <a:lnTo>
                  <a:pt x="128198" y="59382"/>
                </a:lnTo>
                <a:lnTo>
                  <a:pt x="124740" y="62408"/>
                </a:lnTo>
                <a:lnTo>
                  <a:pt x="119630" y="64144"/>
                </a:lnTo>
                <a:close/>
              </a:path>
              <a:path w="542290" h="75564">
                <a:moveTo>
                  <a:pt x="193283" y="64144"/>
                </a:moveTo>
                <a:lnTo>
                  <a:pt x="181774" y="64144"/>
                </a:lnTo>
                <a:lnTo>
                  <a:pt x="176515" y="61862"/>
                </a:lnTo>
                <a:lnTo>
                  <a:pt x="172447" y="57298"/>
                </a:lnTo>
                <a:lnTo>
                  <a:pt x="168479" y="52734"/>
                </a:lnTo>
                <a:lnTo>
                  <a:pt x="166494" y="46930"/>
                </a:lnTo>
                <a:lnTo>
                  <a:pt x="166494" y="32841"/>
                </a:lnTo>
                <a:lnTo>
                  <a:pt x="168479" y="27037"/>
                </a:lnTo>
                <a:lnTo>
                  <a:pt x="176416" y="17908"/>
                </a:lnTo>
                <a:lnTo>
                  <a:pt x="181675" y="15626"/>
                </a:lnTo>
                <a:lnTo>
                  <a:pt x="193581" y="15626"/>
                </a:lnTo>
                <a:lnTo>
                  <a:pt x="197848" y="17015"/>
                </a:lnTo>
                <a:lnTo>
                  <a:pt x="201724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6" y="26044"/>
                </a:lnTo>
                <a:lnTo>
                  <a:pt x="173588" y="29815"/>
                </a:lnTo>
                <a:lnTo>
                  <a:pt x="172150" y="34428"/>
                </a:lnTo>
                <a:lnTo>
                  <a:pt x="172150" y="45342"/>
                </a:lnTo>
                <a:lnTo>
                  <a:pt x="173588" y="49956"/>
                </a:lnTo>
                <a:lnTo>
                  <a:pt x="176466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0" y="62606"/>
                </a:lnTo>
                <a:lnTo>
                  <a:pt x="193283" y="64144"/>
                </a:lnTo>
                <a:close/>
              </a:path>
              <a:path w="542290" h="75564">
                <a:moveTo>
                  <a:pt x="206827" y="31402"/>
                </a:moveTo>
                <a:lnTo>
                  <a:pt x="201172" y="31402"/>
                </a:lnTo>
                <a:lnTo>
                  <a:pt x="200377" y="27731"/>
                </a:lnTo>
                <a:lnTo>
                  <a:pt x="198890" y="25003"/>
                </a:lnTo>
                <a:lnTo>
                  <a:pt x="196707" y="23217"/>
                </a:lnTo>
                <a:lnTo>
                  <a:pt x="194523" y="21332"/>
                </a:lnTo>
                <a:lnTo>
                  <a:pt x="191696" y="20389"/>
                </a:lnTo>
                <a:lnTo>
                  <a:pt x="201724" y="20389"/>
                </a:lnTo>
                <a:lnTo>
                  <a:pt x="204297" y="22572"/>
                </a:lnTo>
                <a:lnTo>
                  <a:pt x="206232" y="26441"/>
                </a:lnTo>
                <a:lnTo>
                  <a:pt x="206827" y="31402"/>
                </a:lnTo>
                <a:close/>
              </a:path>
              <a:path w="542290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4" y="53429"/>
                </a:lnTo>
                <a:lnTo>
                  <a:pt x="201122" y="50303"/>
                </a:lnTo>
                <a:lnTo>
                  <a:pt x="201618" y="46434"/>
                </a:lnTo>
                <a:lnTo>
                  <a:pt x="207125" y="46434"/>
                </a:lnTo>
                <a:lnTo>
                  <a:pt x="206331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2290" h="75564">
                <a:moveTo>
                  <a:pt x="238805" y="64144"/>
                </a:moveTo>
                <a:lnTo>
                  <a:pt x="227891" y="64144"/>
                </a:lnTo>
                <a:lnTo>
                  <a:pt x="222633" y="61862"/>
                </a:lnTo>
                <a:lnTo>
                  <a:pt x="218564" y="57298"/>
                </a:lnTo>
                <a:lnTo>
                  <a:pt x="214596" y="52734"/>
                </a:lnTo>
                <a:lnTo>
                  <a:pt x="212611" y="46930"/>
                </a:lnTo>
                <a:lnTo>
                  <a:pt x="212611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2" y="15626"/>
                </a:lnTo>
                <a:lnTo>
                  <a:pt x="240889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0" y="22274"/>
                </a:lnTo>
                <a:lnTo>
                  <a:pt x="222470" y="26193"/>
                </a:lnTo>
                <a:lnTo>
                  <a:pt x="219706" y="29815"/>
                </a:lnTo>
                <a:lnTo>
                  <a:pt x="218267" y="34428"/>
                </a:lnTo>
                <a:lnTo>
                  <a:pt x="218267" y="45342"/>
                </a:lnTo>
                <a:lnTo>
                  <a:pt x="219706" y="49956"/>
                </a:lnTo>
                <a:lnTo>
                  <a:pt x="222583" y="53726"/>
                </a:lnTo>
                <a:lnTo>
                  <a:pt x="225560" y="57497"/>
                </a:lnTo>
                <a:lnTo>
                  <a:pt x="229479" y="59382"/>
                </a:lnTo>
                <a:lnTo>
                  <a:pt x="248298" y="59382"/>
                </a:lnTo>
                <a:lnTo>
                  <a:pt x="246098" y="60870"/>
                </a:lnTo>
                <a:lnTo>
                  <a:pt x="242725" y="63053"/>
                </a:lnTo>
                <a:lnTo>
                  <a:pt x="238805" y="64144"/>
                </a:lnTo>
                <a:close/>
              </a:path>
              <a:path w="542290" h="75564">
                <a:moveTo>
                  <a:pt x="248298" y="59382"/>
                </a:moveTo>
                <a:lnTo>
                  <a:pt x="239202" y="59382"/>
                </a:lnTo>
                <a:lnTo>
                  <a:pt x="243072" y="57497"/>
                </a:lnTo>
                <a:lnTo>
                  <a:pt x="248925" y="49857"/>
                </a:lnTo>
                <a:lnTo>
                  <a:pt x="250382" y="45342"/>
                </a:lnTo>
                <a:lnTo>
                  <a:pt x="250382" y="34428"/>
                </a:lnTo>
                <a:lnTo>
                  <a:pt x="248925" y="29964"/>
                </a:lnTo>
                <a:lnTo>
                  <a:pt x="245838" y="26044"/>
                </a:lnTo>
                <a:lnTo>
                  <a:pt x="243072" y="22324"/>
                </a:lnTo>
                <a:lnTo>
                  <a:pt x="239153" y="20389"/>
                </a:lnTo>
                <a:lnTo>
                  <a:pt x="248305" y="20389"/>
                </a:lnTo>
                <a:lnTo>
                  <a:pt x="254085" y="27037"/>
                </a:lnTo>
                <a:lnTo>
                  <a:pt x="256069" y="32841"/>
                </a:lnTo>
                <a:lnTo>
                  <a:pt x="256069" y="44152"/>
                </a:lnTo>
                <a:lnTo>
                  <a:pt x="255226" y="48170"/>
                </a:lnTo>
                <a:lnTo>
                  <a:pt x="253539" y="51940"/>
                </a:lnTo>
                <a:lnTo>
                  <a:pt x="251951" y="55611"/>
                </a:lnTo>
                <a:lnTo>
                  <a:pt x="249471" y="58588"/>
                </a:lnTo>
                <a:lnTo>
                  <a:pt x="248298" y="59382"/>
                </a:lnTo>
                <a:close/>
              </a:path>
              <a:path w="542290" h="75564">
                <a:moveTo>
                  <a:pt x="273517" y="24854"/>
                </a:moveTo>
                <a:lnTo>
                  <a:pt x="270063" y="24854"/>
                </a:lnTo>
                <a:lnTo>
                  <a:pt x="271154" y="22175"/>
                </a:lnTo>
                <a:lnTo>
                  <a:pt x="273040" y="19992"/>
                </a:lnTo>
                <a:lnTo>
                  <a:pt x="275718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0" y="15626"/>
                </a:lnTo>
                <a:lnTo>
                  <a:pt x="294867" y="17065"/>
                </a:lnTo>
                <a:lnTo>
                  <a:pt x="297863" y="20389"/>
                </a:lnTo>
                <a:lnTo>
                  <a:pt x="281274" y="20389"/>
                </a:lnTo>
                <a:lnTo>
                  <a:pt x="278596" y="21133"/>
                </a:lnTo>
                <a:lnTo>
                  <a:pt x="276313" y="22621"/>
                </a:lnTo>
                <a:lnTo>
                  <a:pt x="274130" y="24110"/>
                </a:lnTo>
                <a:lnTo>
                  <a:pt x="273517" y="24854"/>
                </a:lnTo>
                <a:close/>
              </a:path>
              <a:path w="542290" h="75564">
                <a:moveTo>
                  <a:pt x="269914" y="62805"/>
                </a:moveTo>
                <a:lnTo>
                  <a:pt x="264259" y="62805"/>
                </a:lnTo>
                <a:lnTo>
                  <a:pt x="264259" y="16966"/>
                </a:lnTo>
                <a:lnTo>
                  <a:pt x="269914" y="16966"/>
                </a:lnTo>
                <a:lnTo>
                  <a:pt x="269914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2" y="28574"/>
                </a:lnTo>
                <a:lnTo>
                  <a:pt x="270410" y="31055"/>
                </a:lnTo>
                <a:lnTo>
                  <a:pt x="269914" y="33535"/>
                </a:lnTo>
                <a:lnTo>
                  <a:pt x="269914" y="62805"/>
                </a:lnTo>
                <a:close/>
              </a:path>
              <a:path w="542290" h="75564">
                <a:moveTo>
                  <a:pt x="301465" y="62805"/>
                </a:moveTo>
                <a:lnTo>
                  <a:pt x="295959" y="62805"/>
                </a:lnTo>
                <a:lnTo>
                  <a:pt x="295959" y="29418"/>
                </a:lnTo>
                <a:lnTo>
                  <a:pt x="294966" y="26094"/>
                </a:lnTo>
                <a:lnTo>
                  <a:pt x="292982" y="23812"/>
                </a:lnTo>
                <a:lnTo>
                  <a:pt x="291097" y="21530"/>
                </a:lnTo>
                <a:lnTo>
                  <a:pt x="288220" y="20389"/>
                </a:lnTo>
                <a:lnTo>
                  <a:pt x="297863" y="20389"/>
                </a:lnTo>
                <a:lnTo>
                  <a:pt x="300126" y="22820"/>
                </a:lnTo>
                <a:lnTo>
                  <a:pt x="301465" y="27136"/>
                </a:lnTo>
                <a:lnTo>
                  <a:pt x="301465" y="62805"/>
                </a:lnTo>
                <a:close/>
              </a:path>
              <a:path w="542290" h="75564">
                <a:moveTo>
                  <a:pt x="330584" y="62805"/>
                </a:moveTo>
                <a:lnTo>
                  <a:pt x="324631" y="62805"/>
                </a:lnTo>
                <a:lnTo>
                  <a:pt x="306921" y="16966"/>
                </a:lnTo>
                <a:lnTo>
                  <a:pt x="313171" y="16966"/>
                </a:lnTo>
                <a:lnTo>
                  <a:pt x="327607" y="57149"/>
                </a:lnTo>
                <a:lnTo>
                  <a:pt x="332696" y="57149"/>
                </a:lnTo>
                <a:lnTo>
                  <a:pt x="330584" y="62805"/>
                </a:lnTo>
                <a:close/>
              </a:path>
              <a:path w="542290" h="75564">
                <a:moveTo>
                  <a:pt x="332696" y="57149"/>
                </a:moveTo>
                <a:lnTo>
                  <a:pt x="327757" y="57149"/>
                </a:lnTo>
                <a:lnTo>
                  <a:pt x="341895" y="16966"/>
                </a:lnTo>
                <a:lnTo>
                  <a:pt x="347699" y="16966"/>
                </a:lnTo>
                <a:lnTo>
                  <a:pt x="332696" y="57149"/>
                </a:lnTo>
                <a:close/>
              </a:path>
              <a:path w="542290" h="75564">
                <a:moveTo>
                  <a:pt x="356085" y="75009"/>
                </a:moveTo>
                <a:lnTo>
                  <a:pt x="356085" y="71139"/>
                </a:lnTo>
                <a:lnTo>
                  <a:pt x="357375" y="70643"/>
                </a:lnTo>
                <a:lnTo>
                  <a:pt x="358367" y="69601"/>
                </a:lnTo>
                <a:lnTo>
                  <a:pt x="359062" y="68014"/>
                </a:lnTo>
                <a:lnTo>
                  <a:pt x="359855" y="66526"/>
                </a:lnTo>
                <a:lnTo>
                  <a:pt x="360252" y="64938"/>
                </a:lnTo>
                <a:lnTo>
                  <a:pt x="360252" y="62805"/>
                </a:lnTo>
                <a:lnTo>
                  <a:pt x="356532" y="62805"/>
                </a:lnTo>
                <a:lnTo>
                  <a:pt x="356532" y="53429"/>
                </a:lnTo>
                <a:lnTo>
                  <a:pt x="363973" y="53429"/>
                </a:lnTo>
                <a:lnTo>
                  <a:pt x="363973" y="65682"/>
                </a:lnTo>
                <a:lnTo>
                  <a:pt x="363278" y="68113"/>
                </a:lnTo>
                <a:lnTo>
                  <a:pt x="361890" y="70395"/>
                </a:lnTo>
                <a:lnTo>
                  <a:pt x="360600" y="72677"/>
                </a:lnTo>
                <a:lnTo>
                  <a:pt x="358665" y="74215"/>
                </a:lnTo>
                <a:lnTo>
                  <a:pt x="356085" y="75009"/>
                </a:lnTo>
                <a:close/>
              </a:path>
              <a:path w="542290" h="75564">
                <a:moveTo>
                  <a:pt x="427929" y="62805"/>
                </a:moveTo>
                <a:lnTo>
                  <a:pt x="422274" y="62805"/>
                </a:lnTo>
                <a:lnTo>
                  <a:pt x="422274" y="16668"/>
                </a:lnTo>
                <a:lnTo>
                  <a:pt x="405903" y="16668"/>
                </a:lnTo>
                <a:lnTo>
                  <a:pt x="405903" y="12650"/>
                </a:lnTo>
                <a:lnTo>
                  <a:pt x="410963" y="12551"/>
                </a:lnTo>
                <a:lnTo>
                  <a:pt x="414485" y="12104"/>
                </a:lnTo>
                <a:lnTo>
                  <a:pt x="416470" y="11310"/>
                </a:lnTo>
                <a:lnTo>
                  <a:pt x="418553" y="10517"/>
                </a:lnTo>
                <a:lnTo>
                  <a:pt x="420091" y="9276"/>
                </a:lnTo>
                <a:lnTo>
                  <a:pt x="421084" y="7590"/>
                </a:lnTo>
                <a:lnTo>
                  <a:pt x="422174" y="5903"/>
                </a:lnTo>
                <a:lnTo>
                  <a:pt x="422919" y="3571"/>
                </a:lnTo>
                <a:lnTo>
                  <a:pt x="423315" y="595"/>
                </a:lnTo>
                <a:lnTo>
                  <a:pt x="427929" y="595"/>
                </a:lnTo>
                <a:lnTo>
                  <a:pt x="427929" y="62805"/>
                </a:lnTo>
                <a:close/>
              </a:path>
              <a:path w="542290" h="75564">
                <a:moveTo>
                  <a:pt x="456954" y="22175"/>
                </a:moveTo>
                <a:lnTo>
                  <a:pt x="451447" y="22175"/>
                </a:lnTo>
                <a:lnTo>
                  <a:pt x="451447" y="14833"/>
                </a:lnTo>
                <a:lnTo>
                  <a:pt x="453134" y="9673"/>
                </a:lnTo>
                <a:lnTo>
                  <a:pt x="456508" y="5804"/>
                </a:lnTo>
                <a:lnTo>
                  <a:pt x="459981" y="1934"/>
                </a:lnTo>
                <a:lnTo>
                  <a:pt x="464892" y="0"/>
                </a:lnTo>
                <a:lnTo>
                  <a:pt x="477095" y="0"/>
                </a:lnTo>
                <a:lnTo>
                  <a:pt x="481759" y="1587"/>
                </a:lnTo>
                <a:lnTo>
                  <a:pt x="485232" y="4762"/>
                </a:lnTo>
                <a:lnTo>
                  <a:pt x="466727" y="4762"/>
                </a:lnTo>
                <a:lnTo>
                  <a:pt x="463304" y="6201"/>
                </a:lnTo>
                <a:lnTo>
                  <a:pt x="458443" y="11856"/>
                </a:lnTo>
                <a:lnTo>
                  <a:pt x="457153" y="15775"/>
                </a:lnTo>
                <a:lnTo>
                  <a:pt x="456954" y="20835"/>
                </a:lnTo>
                <a:lnTo>
                  <a:pt x="456954" y="22175"/>
                </a:lnTo>
                <a:close/>
              </a:path>
              <a:path w="542290" h="75564">
                <a:moveTo>
                  <a:pt x="490888" y="62805"/>
                </a:moveTo>
                <a:lnTo>
                  <a:pt x="449960" y="62805"/>
                </a:lnTo>
                <a:lnTo>
                  <a:pt x="449960" y="58241"/>
                </a:lnTo>
                <a:lnTo>
                  <a:pt x="474318" y="34131"/>
                </a:lnTo>
                <a:lnTo>
                  <a:pt x="478832" y="30559"/>
                </a:lnTo>
                <a:lnTo>
                  <a:pt x="481213" y="27681"/>
                </a:lnTo>
                <a:lnTo>
                  <a:pt x="483693" y="24804"/>
                </a:lnTo>
                <a:lnTo>
                  <a:pt x="484934" y="21431"/>
                </a:lnTo>
                <a:lnTo>
                  <a:pt x="484934" y="13791"/>
                </a:lnTo>
                <a:lnTo>
                  <a:pt x="483644" y="10715"/>
                </a:lnTo>
                <a:lnTo>
                  <a:pt x="478485" y="5953"/>
                </a:lnTo>
                <a:lnTo>
                  <a:pt x="475161" y="4762"/>
                </a:lnTo>
                <a:lnTo>
                  <a:pt x="485232" y="4762"/>
                </a:lnTo>
                <a:lnTo>
                  <a:pt x="488803" y="7937"/>
                </a:lnTo>
                <a:lnTo>
                  <a:pt x="490589" y="12203"/>
                </a:lnTo>
                <a:lnTo>
                  <a:pt x="490474" y="22175"/>
                </a:lnTo>
                <a:lnTo>
                  <a:pt x="489250" y="25846"/>
                </a:lnTo>
                <a:lnTo>
                  <a:pt x="483991" y="33287"/>
                </a:lnTo>
                <a:lnTo>
                  <a:pt x="479179" y="37256"/>
                </a:lnTo>
                <a:lnTo>
                  <a:pt x="466579" y="44896"/>
                </a:lnTo>
                <a:lnTo>
                  <a:pt x="462659" y="47823"/>
                </a:lnTo>
                <a:lnTo>
                  <a:pt x="458095" y="52784"/>
                </a:lnTo>
                <a:lnTo>
                  <a:pt x="456706" y="55215"/>
                </a:lnTo>
                <a:lnTo>
                  <a:pt x="456210" y="57596"/>
                </a:lnTo>
                <a:lnTo>
                  <a:pt x="490888" y="57596"/>
                </a:lnTo>
                <a:lnTo>
                  <a:pt x="490888" y="62805"/>
                </a:lnTo>
                <a:close/>
              </a:path>
              <a:path w="542290" h="75564">
                <a:moveTo>
                  <a:pt x="527155" y="64144"/>
                </a:moveTo>
                <a:lnTo>
                  <a:pt x="514455" y="64144"/>
                </a:lnTo>
                <a:lnTo>
                  <a:pt x="509295" y="62458"/>
                </a:lnTo>
                <a:lnTo>
                  <a:pt x="501358" y="55711"/>
                </a:lnTo>
                <a:lnTo>
                  <a:pt x="499395" y="51246"/>
                </a:lnTo>
                <a:lnTo>
                  <a:pt x="499484" y="41423"/>
                </a:lnTo>
                <a:lnTo>
                  <a:pt x="500465" y="38347"/>
                </a:lnTo>
                <a:lnTo>
                  <a:pt x="504830" y="32196"/>
                </a:lnTo>
                <a:lnTo>
                  <a:pt x="507956" y="30261"/>
                </a:lnTo>
                <a:lnTo>
                  <a:pt x="512024" y="29467"/>
                </a:lnTo>
                <a:lnTo>
                  <a:pt x="512024" y="29319"/>
                </a:lnTo>
                <a:lnTo>
                  <a:pt x="501904" y="10864"/>
                </a:lnTo>
                <a:lnTo>
                  <a:pt x="503690" y="7094"/>
                </a:lnTo>
                <a:lnTo>
                  <a:pt x="510933" y="1438"/>
                </a:lnTo>
                <a:lnTo>
                  <a:pt x="515397" y="0"/>
                </a:lnTo>
                <a:lnTo>
                  <a:pt x="526014" y="0"/>
                </a:lnTo>
                <a:lnTo>
                  <a:pt x="530529" y="1438"/>
                </a:lnTo>
                <a:lnTo>
                  <a:pt x="534789" y="4762"/>
                </a:lnTo>
                <a:lnTo>
                  <a:pt x="517035" y="4762"/>
                </a:lnTo>
                <a:lnTo>
                  <a:pt x="513860" y="5754"/>
                </a:lnTo>
                <a:lnTo>
                  <a:pt x="508700" y="9723"/>
                </a:lnTo>
                <a:lnTo>
                  <a:pt x="507459" y="12253"/>
                </a:lnTo>
                <a:lnTo>
                  <a:pt x="507410" y="19198"/>
                </a:lnTo>
                <a:lnTo>
                  <a:pt x="508601" y="22026"/>
                </a:lnTo>
                <a:lnTo>
                  <a:pt x="513364" y="26193"/>
                </a:lnTo>
                <a:lnTo>
                  <a:pt x="516538" y="27235"/>
                </a:lnTo>
                <a:lnTo>
                  <a:pt x="534348" y="27235"/>
                </a:lnTo>
                <a:lnTo>
                  <a:pt x="532711" y="28326"/>
                </a:lnTo>
                <a:lnTo>
                  <a:pt x="529437" y="29319"/>
                </a:lnTo>
                <a:lnTo>
                  <a:pt x="529437" y="29467"/>
                </a:lnTo>
                <a:lnTo>
                  <a:pt x="533604" y="30360"/>
                </a:lnTo>
                <a:lnTo>
                  <a:pt x="536178" y="31849"/>
                </a:lnTo>
                <a:lnTo>
                  <a:pt x="515695" y="31849"/>
                </a:lnTo>
                <a:lnTo>
                  <a:pt x="511825" y="33089"/>
                </a:lnTo>
                <a:lnTo>
                  <a:pt x="509048" y="35569"/>
                </a:lnTo>
                <a:lnTo>
                  <a:pt x="506368" y="38050"/>
                </a:lnTo>
                <a:lnTo>
                  <a:pt x="505070" y="41225"/>
                </a:lnTo>
                <a:lnTo>
                  <a:pt x="505029" y="49758"/>
                </a:lnTo>
                <a:lnTo>
                  <a:pt x="506468" y="53181"/>
                </a:lnTo>
                <a:lnTo>
                  <a:pt x="512223" y="58142"/>
                </a:lnTo>
                <a:lnTo>
                  <a:pt x="516042" y="59382"/>
                </a:lnTo>
                <a:lnTo>
                  <a:pt x="536102" y="59382"/>
                </a:lnTo>
                <a:lnTo>
                  <a:pt x="532315" y="62507"/>
                </a:lnTo>
                <a:lnTo>
                  <a:pt x="527155" y="64144"/>
                </a:lnTo>
                <a:close/>
              </a:path>
              <a:path w="542290" h="75564">
                <a:moveTo>
                  <a:pt x="534348" y="27235"/>
                </a:moveTo>
                <a:lnTo>
                  <a:pt x="524972" y="27235"/>
                </a:lnTo>
                <a:lnTo>
                  <a:pt x="528345" y="26193"/>
                </a:lnTo>
                <a:lnTo>
                  <a:pt x="530628" y="24110"/>
                </a:lnTo>
                <a:lnTo>
                  <a:pt x="532910" y="21927"/>
                </a:lnTo>
                <a:lnTo>
                  <a:pt x="534011" y="19198"/>
                </a:lnTo>
                <a:lnTo>
                  <a:pt x="534051" y="12253"/>
                </a:lnTo>
                <a:lnTo>
                  <a:pt x="532860" y="9624"/>
                </a:lnTo>
                <a:lnTo>
                  <a:pt x="530479" y="7739"/>
                </a:lnTo>
                <a:lnTo>
                  <a:pt x="528098" y="5754"/>
                </a:lnTo>
                <a:lnTo>
                  <a:pt x="524873" y="4762"/>
                </a:lnTo>
                <a:lnTo>
                  <a:pt x="534789" y="4762"/>
                </a:lnTo>
                <a:lnTo>
                  <a:pt x="537870" y="7094"/>
                </a:lnTo>
                <a:lnTo>
                  <a:pt x="539706" y="10864"/>
                </a:lnTo>
                <a:lnTo>
                  <a:pt x="539614" y="19198"/>
                </a:lnTo>
                <a:lnTo>
                  <a:pt x="538813" y="21778"/>
                </a:lnTo>
                <a:lnTo>
                  <a:pt x="537027" y="24258"/>
                </a:lnTo>
                <a:lnTo>
                  <a:pt x="535242" y="26640"/>
                </a:lnTo>
                <a:lnTo>
                  <a:pt x="534348" y="27235"/>
                </a:lnTo>
                <a:close/>
              </a:path>
              <a:path w="542290" h="75564">
                <a:moveTo>
                  <a:pt x="536102" y="59382"/>
                </a:moveTo>
                <a:lnTo>
                  <a:pt x="525666" y="59382"/>
                </a:lnTo>
                <a:lnTo>
                  <a:pt x="529487" y="58142"/>
                </a:lnTo>
                <a:lnTo>
                  <a:pt x="532265" y="55661"/>
                </a:lnTo>
                <a:lnTo>
                  <a:pt x="535142" y="53181"/>
                </a:lnTo>
                <a:lnTo>
                  <a:pt x="536581" y="49758"/>
                </a:lnTo>
                <a:lnTo>
                  <a:pt x="536495" y="41225"/>
                </a:lnTo>
                <a:lnTo>
                  <a:pt x="535191" y="38199"/>
                </a:lnTo>
                <a:lnTo>
                  <a:pt x="532414" y="35718"/>
                </a:lnTo>
                <a:lnTo>
                  <a:pt x="529635" y="33139"/>
                </a:lnTo>
                <a:lnTo>
                  <a:pt x="525717" y="31849"/>
                </a:lnTo>
                <a:lnTo>
                  <a:pt x="536178" y="31849"/>
                </a:lnTo>
                <a:lnTo>
                  <a:pt x="536779" y="32196"/>
                </a:lnTo>
                <a:lnTo>
                  <a:pt x="541144" y="37752"/>
                </a:lnTo>
                <a:lnTo>
                  <a:pt x="542236" y="41225"/>
                </a:lnTo>
                <a:lnTo>
                  <a:pt x="542236" y="51246"/>
                </a:lnTo>
                <a:lnTo>
                  <a:pt x="540252" y="55860"/>
                </a:lnTo>
                <a:lnTo>
                  <a:pt x="536102" y="59382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21113" y="4313118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73" y="0"/>
                </a:lnTo>
                <a:lnTo>
                  <a:pt x="830673" y="108924"/>
                </a:lnTo>
                <a:lnTo>
                  <a:pt x="0" y="108924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21113" y="4313118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73" y="0"/>
                </a:lnTo>
                <a:lnTo>
                  <a:pt x="830673" y="108924"/>
                </a:lnTo>
                <a:lnTo>
                  <a:pt x="0" y="1089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857233" y="4337132"/>
            <a:ext cx="159407" cy="647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521113" y="4472292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73" y="0"/>
                </a:lnTo>
                <a:lnTo>
                  <a:pt x="830673" y="108924"/>
                </a:lnTo>
                <a:lnTo>
                  <a:pt x="0" y="10892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521113" y="4472292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73" y="0"/>
                </a:lnTo>
                <a:lnTo>
                  <a:pt x="830673" y="108924"/>
                </a:lnTo>
                <a:lnTo>
                  <a:pt x="0" y="1089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89766" y="4496900"/>
            <a:ext cx="492759" cy="75565"/>
          </a:xfrm>
          <a:custGeom>
            <a:avLst/>
            <a:gdLst/>
            <a:ahLst/>
            <a:cxnLst/>
            <a:rect l="l" t="t" r="r" b="b"/>
            <a:pathLst>
              <a:path w="492759" h="75564">
                <a:moveTo>
                  <a:pt x="7094" y="20538"/>
                </a:moveTo>
                <a:lnTo>
                  <a:pt x="1438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4" y="1389"/>
                </a:lnTo>
                <a:lnTo>
                  <a:pt x="35583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492759" h="75564">
                <a:moveTo>
                  <a:pt x="36051" y="59382"/>
                </a:moveTo>
                <a:lnTo>
                  <a:pt x="25697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6" y="49658"/>
                </a:lnTo>
                <a:lnTo>
                  <a:pt x="37156" y="41622"/>
                </a:lnTo>
                <a:lnTo>
                  <a:pt x="35817" y="38447"/>
                </a:lnTo>
                <a:lnTo>
                  <a:pt x="33139" y="36165"/>
                </a:lnTo>
                <a:lnTo>
                  <a:pt x="30459" y="33783"/>
                </a:lnTo>
                <a:lnTo>
                  <a:pt x="26789" y="32593"/>
                </a:lnTo>
                <a:lnTo>
                  <a:pt x="17511" y="32593"/>
                </a:lnTo>
                <a:lnTo>
                  <a:pt x="17511" y="27830"/>
                </a:lnTo>
                <a:lnTo>
                  <a:pt x="25796" y="27830"/>
                </a:lnTo>
                <a:lnTo>
                  <a:pt x="28674" y="26838"/>
                </a:lnTo>
                <a:lnTo>
                  <a:pt x="33535" y="22770"/>
                </a:lnTo>
                <a:lnTo>
                  <a:pt x="34775" y="19992"/>
                </a:lnTo>
                <a:lnTo>
                  <a:pt x="34775" y="12749"/>
                </a:lnTo>
                <a:lnTo>
                  <a:pt x="33535" y="9872"/>
                </a:lnTo>
                <a:lnTo>
                  <a:pt x="31055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3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7"/>
                </a:lnTo>
                <a:lnTo>
                  <a:pt x="39488" y="22225"/>
                </a:lnTo>
                <a:lnTo>
                  <a:pt x="35817" y="27086"/>
                </a:lnTo>
                <a:lnTo>
                  <a:pt x="33287" y="28723"/>
                </a:lnTo>
                <a:lnTo>
                  <a:pt x="30013" y="29616"/>
                </a:lnTo>
                <a:lnTo>
                  <a:pt x="30013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29" y="55463"/>
                </a:lnTo>
                <a:lnTo>
                  <a:pt x="36051" y="59382"/>
                </a:lnTo>
                <a:close/>
              </a:path>
              <a:path w="492759" h="75564">
                <a:moveTo>
                  <a:pt x="27483" y="64144"/>
                </a:moveTo>
                <a:lnTo>
                  <a:pt x="15080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4" y="55363"/>
                </a:lnTo>
                <a:lnTo>
                  <a:pt x="112" y="50899"/>
                </a:lnTo>
                <a:lnTo>
                  <a:pt x="0" y="43209"/>
                </a:lnTo>
                <a:lnTo>
                  <a:pt x="99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699" y="57993"/>
                </a:lnTo>
                <a:lnTo>
                  <a:pt x="16470" y="59382"/>
                </a:lnTo>
                <a:lnTo>
                  <a:pt x="36051" y="59382"/>
                </a:lnTo>
                <a:lnTo>
                  <a:pt x="32593" y="62408"/>
                </a:lnTo>
                <a:lnTo>
                  <a:pt x="27483" y="64144"/>
                </a:lnTo>
                <a:close/>
              </a:path>
              <a:path w="492759" h="75564">
                <a:moveTo>
                  <a:pt x="53680" y="62805"/>
                </a:moveTo>
                <a:lnTo>
                  <a:pt x="46834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8" y="16966"/>
                </a:lnTo>
                <a:lnTo>
                  <a:pt x="68265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492759" h="75564">
                <a:moveTo>
                  <a:pt x="74793" y="34379"/>
                </a:moveTo>
                <a:lnTo>
                  <a:pt x="68265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492759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492759" h="75564">
                <a:moveTo>
                  <a:pt x="99241" y="20538"/>
                </a:moveTo>
                <a:lnTo>
                  <a:pt x="93585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2" y="1389"/>
                </a:lnTo>
                <a:lnTo>
                  <a:pt x="127731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492759" h="75564">
                <a:moveTo>
                  <a:pt x="128198" y="59382"/>
                </a:moveTo>
                <a:lnTo>
                  <a:pt x="117844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4" y="49658"/>
                </a:lnTo>
                <a:lnTo>
                  <a:pt x="129304" y="41622"/>
                </a:lnTo>
                <a:lnTo>
                  <a:pt x="127965" y="38447"/>
                </a:lnTo>
                <a:lnTo>
                  <a:pt x="125286" y="36165"/>
                </a:lnTo>
                <a:lnTo>
                  <a:pt x="122607" y="33783"/>
                </a:lnTo>
                <a:lnTo>
                  <a:pt x="118936" y="32593"/>
                </a:lnTo>
                <a:lnTo>
                  <a:pt x="109659" y="32593"/>
                </a:lnTo>
                <a:lnTo>
                  <a:pt x="109659" y="27830"/>
                </a:lnTo>
                <a:lnTo>
                  <a:pt x="117944" y="27830"/>
                </a:lnTo>
                <a:lnTo>
                  <a:pt x="120821" y="26838"/>
                </a:lnTo>
                <a:lnTo>
                  <a:pt x="125683" y="22770"/>
                </a:lnTo>
                <a:lnTo>
                  <a:pt x="126923" y="19992"/>
                </a:lnTo>
                <a:lnTo>
                  <a:pt x="126923" y="12749"/>
                </a:lnTo>
                <a:lnTo>
                  <a:pt x="125683" y="9872"/>
                </a:lnTo>
                <a:lnTo>
                  <a:pt x="123202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1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7"/>
                </a:lnTo>
                <a:lnTo>
                  <a:pt x="131636" y="22225"/>
                </a:lnTo>
                <a:lnTo>
                  <a:pt x="127965" y="27086"/>
                </a:lnTo>
                <a:lnTo>
                  <a:pt x="125435" y="28723"/>
                </a:lnTo>
                <a:lnTo>
                  <a:pt x="122160" y="29616"/>
                </a:lnTo>
                <a:lnTo>
                  <a:pt x="122160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7" y="55463"/>
                </a:lnTo>
                <a:lnTo>
                  <a:pt x="128198" y="59382"/>
                </a:lnTo>
                <a:close/>
              </a:path>
              <a:path w="492759" h="75564">
                <a:moveTo>
                  <a:pt x="119630" y="64144"/>
                </a:moveTo>
                <a:lnTo>
                  <a:pt x="107228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2" y="55363"/>
                </a:lnTo>
                <a:lnTo>
                  <a:pt x="92259" y="50899"/>
                </a:lnTo>
                <a:lnTo>
                  <a:pt x="92147" y="43209"/>
                </a:lnTo>
                <a:lnTo>
                  <a:pt x="92246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7" y="57993"/>
                </a:lnTo>
                <a:lnTo>
                  <a:pt x="108618" y="59382"/>
                </a:lnTo>
                <a:lnTo>
                  <a:pt x="128198" y="59382"/>
                </a:lnTo>
                <a:lnTo>
                  <a:pt x="124741" y="62408"/>
                </a:lnTo>
                <a:lnTo>
                  <a:pt x="119630" y="64144"/>
                </a:lnTo>
                <a:close/>
              </a:path>
              <a:path w="492759" h="75564">
                <a:moveTo>
                  <a:pt x="193284" y="64144"/>
                </a:moveTo>
                <a:lnTo>
                  <a:pt x="181774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6" y="17908"/>
                </a:lnTo>
                <a:lnTo>
                  <a:pt x="181675" y="15626"/>
                </a:lnTo>
                <a:lnTo>
                  <a:pt x="193581" y="15626"/>
                </a:lnTo>
                <a:lnTo>
                  <a:pt x="197848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6" y="26044"/>
                </a:lnTo>
                <a:lnTo>
                  <a:pt x="173589" y="29815"/>
                </a:lnTo>
                <a:lnTo>
                  <a:pt x="172150" y="34428"/>
                </a:lnTo>
                <a:lnTo>
                  <a:pt x="172150" y="45342"/>
                </a:lnTo>
                <a:lnTo>
                  <a:pt x="173589" y="49956"/>
                </a:lnTo>
                <a:lnTo>
                  <a:pt x="176466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492759" h="75564">
                <a:moveTo>
                  <a:pt x="206827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0" y="25003"/>
                </a:lnTo>
                <a:lnTo>
                  <a:pt x="196707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7" y="22572"/>
                </a:lnTo>
                <a:lnTo>
                  <a:pt x="206232" y="26441"/>
                </a:lnTo>
                <a:lnTo>
                  <a:pt x="206827" y="31402"/>
                </a:lnTo>
                <a:close/>
              </a:path>
              <a:path w="492759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4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492759" h="75564">
                <a:moveTo>
                  <a:pt x="238806" y="64144"/>
                </a:moveTo>
                <a:lnTo>
                  <a:pt x="227891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2" y="15626"/>
                </a:lnTo>
                <a:lnTo>
                  <a:pt x="240889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0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7" y="34428"/>
                </a:lnTo>
                <a:lnTo>
                  <a:pt x="218267" y="45342"/>
                </a:lnTo>
                <a:lnTo>
                  <a:pt x="219707" y="49956"/>
                </a:lnTo>
                <a:lnTo>
                  <a:pt x="222583" y="53726"/>
                </a:lnTo>
                <a:lnTo>
                  <a:pt x="225560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5" y="63053"/>
                </a:lnTo>
                <a:lnTo>
                  <a:pt x="238806" y="64144"/>
                </a:lnTo>
                <a:close/>
              </a:path>
              <a:path w="492759" h="75564">
                <a:moveTo>
                  <a:pt x="248299" y="59382"/>
                </a:moveTo>
                <a:lnTo>
                  <a:pt x="239202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2" y="45342"/>
                </a:lnTo>
                <a:lnTo>
                  <a:pt x="250382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3" y="20389"/>
                </a:lnTo>
                <a:lnTo>
                  <a:pt x="248305" y="20389"/>
                </a:lnTo>
                <a:lnTo>
                  <a:pt x="254085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6" y="48170"/>
                </a:lnTo>
                <a:lnTo>
                  <a:pt x="253539" y="51940"/>
                </a:lnTo>
                <a:lnTo>
                  <a:pt x="251952" y="55611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492759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8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0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6" y="21133"/>
                </a:lnTo>
                <a:lnTo>
                  <a:pt x="276313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492759" h="75564">
                <a:moveTo>
                  <a:pt x="269915" y="62805"/>
                </a:moveTo>
                <a:lnTo>
                  <a:pt x="264259" y="62805"/>
                </a:lnTo>
                <a:lnTo>
                  <a:pt x="264259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2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492759" h="75564">
                <a:moveTo>
                  <a:pt x="301466" y="62805"/>
                </a:moveTo>
                <a:lnTo>
                  <a:pt x="295959" y="62805"/>
                </a:lnTo>
                <a:lnTo>
                  <a:pt x="295959" y="29418"/>
                </a:lnTo>
                <a:lnTo>
                  <a:pt x="294967" y="26094"/>
                </a:lnTo>
                <a:lnTo>
                  <a:pt x="292982" y="23812"/>
                </a:lnTo>
                <a:lnTo>
                  <a:pt x="291097" y="21530"/>
                </a:lnTo>
                <a:lnTo>
                  <a:pt x="288220" y="20389"/>
                </a:lnTo>
                <a:lnTo>
                  <a:pt x="297863" y="20389"/>
                </a:lnTo>
                <a:lnTo>
                  <a:pt x="300126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492759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1" y="16966"/>
                </a:lnTo>
                <a:lnTo>
                  <a:pt x="327608" y="57149"/>
                </a:lnTo>
                <a:lnTo>
                  <a:pt x="332696" y="57149"/>
                </a:lnTo>
                <a:lnTo>
                  <a:pt x="330585" y="62805"/>
                </a:lnTo>
                <a:close/>
              </a:path>
              <a:path w="492759" h="75564">
                <a:moveTo>
                  <a:pt x="332696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699" y="16966"/>
                </a:lnTo>
                <a:lnTo>
                  <a:pt x="332696" y="57149"/>
                </a:lnTo>
                <a:close/>
              </a:path>
              <a:path w="492759" h="75564">
                <a:moveTo>
                  <a:pt x="356085" y="75009"/>
                </a:moveTo>
                <a:lnTo>
                  <a:pt x="356085" y="71139"/>
                </a:lnTo>
                <a:lnTo>
                  <a:pt x="357376" y="70643"/>
                </a:lnTo>
                <a:lnTo>
                  <a:pt x="358367" y="69601"/>
                </a:lnTo>
                <a:lnTo>
                  <a:pt x="359062" y="68014"/>
                </a:lnTo>
                <a:lnTo>
                  <a:pt x="359856" y="66526"/>
                </a:lnTo>
                <a:lnTo>
                  <a:pt x="360252" y="64938"/>
                </a:lnTo>
                <a:lnTo>
                  <a:pt x="360252" y="62805"/>
                </a:lnTo>
                <a:lnTo>
                  <a:pt x="356532" y="62805"/>
                </a:lnTo>
                <a:lnTo>
                  <a:pt x="356532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8" y="68113"/>
                </a:lnTo>
                <a:lnTo>
                  <a:pt x="361890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5" y="75009"/>
                </a:lnTo>
                <a:close/>
              </a:path>
              <a:path w="492759" h="75564">
                <a:moveTo>
                  <a:pt x="428625" y="64144"/>
                </a:moveTo>
                <a:lnTo>
                  <a:pt x="414634" y="64144"/>
                </a:lnTo>
                <a:lnTo>
                  <a:pt x="409029" y="61565"/>
                </a:lnTo>
                <a:lnTo>
                  <a:pt x="400843" y="22125"/>
                </a:lnTo>
                <a:lnTo>
                  <a:pt x="402728" y="14634"/>
                </a:lnTo>
                <a:lnTo>
                  <a:pt x="410269" y="2926"/>
                </a:lnTo>
                <a:lnTo>
                  <a:pt x="415775" y="0"/>
                </a:lnTo>
                <a:lnTo>
                  <a:pt x="428773" y="0"/>
                </a:lnTo>
                <a:lnTo>
                  <a:pt x="433238" y="1438"/>
                </a:lnTo>
                <a:lnTo>
                  <a:pt x="436923" y="4762"/>
                </a:lnTo>
                <a:lnTo>
                  <a:pt x="417959" y="4762"/>
                </a:lnTo>
                <a:lnTo>
                  <a:pt x="413691" y="7193"/>
                </a:lnTo>
                <a:lnTo>
                  <a:pt x="410815" y="12055"/>
                </a:lnTo>
                <a:lnTo>
                  <a:pt x="407937" y="16817"/>
                </a:lnTo>
                <a:lnTo>
                  <a:pt x="406582" y="23266"/>
                </a:lnTo>
                <a:lnTo>
                  <a:pt x="406498" y="32593"/>
                </a:lnTo>
                <a:lnTo>
                  <a:pt x="410849" y="32593"/>
                </a:lnTo>
                <a:lnTo>
                  <a:pt x="408979" y="34528"/>
                </a:lnTo>
                <a:lnTo>
                  <a:pt x="407540" y="38496"/>
                </a:lnTo>
                <a:lnTo>
                  <a:pt x="407540" y="48418"/>
                </a:lnTo>
                <a:lnTo>
                  <a:pt x="408879" y="52337"/>
                </a:lnTo>
                <a:lnTo>
                  <a:pt x="411559" y="55215"/>
                </a:lnTo>
                <a:lnTo>
                  <a:pt x="414337" y="57993"/>
                </a:lnTo>
                <a:lnTo>
                  <a:pt x="418157" y="59382"/>
                </a:lnTo>
                <a:lnTo>
                  <a:pt x="436413" y="59382"/>
                </a:lnTo>
                <a:lnTo>
                  <a:pt x="433635" y="62160"/>
                </a:lnTo>
                <a:lnTo>
                  <a:pt x="428625" y="64144"/>
                </a:lnTo>
                <a:close/>
              </a:path>
              <a:path w="492759" h="75564">
                <a:moveTo>
                  <a:pt x="442068" y="16371"/>
                </a:moveTo>
                <a:lnTo>
                  <a:pt x="436562" y="16371"/>
                </a:lnTo>
                <a:lnTo>
                  <a:pt x="436066" y="12898"/>
                </a:lnTo>
                <a:lnTo>
                  <a:pt x="434677" y="10120"/>
                </a:lnTo>
                <a:lnTo>
                  <a:pt x="432395" y="8036"/>
                </a:lnTo>
                <a:lnTo>
                  <a:pt x="430112" y="5853"/>
                </a:lnTo>
                <a:lnTo>
                  <a:pt x="427185" y="4762"/>
                </a:lnTo>
                <a:lnTo>
                  <a:pt x="436923" y="4762"/>
                </a:lnTo>
                <a:lnTo>
                  <a:pt x="439588" y="7094"/>
                </a:lnTo>
                <a:lnTo>
                  <a:pt x="441473" y="11112"/>
                </a:lnTo>
                <a:lnTo>
                  <a:pt x="442068" y="16371"/>
                </a:lnTo>
                <a:close/>
              </a:path>
              <a:path w="492759" h="75564">
                <a:moveTo>
                  <a:pt x="410849" y="32593"/>
                </a:moveTo>
                <a:lnTo>
                  <a:pt x="406648" y="32593"/>
                </a:lnTo>
                <a:lnTo>
                  <a:pt x="408135" y="29418"/>
                </a:lnTo>
                <a:lnTo>
                  <a:pt x="410368" y="26937"/>
                </a:lnTo>
                <a:lnTo>
                  <a:pt x="413345" y="25151"/>
                </a:lnTo>
                <a:lnTo>
                  <a:pt x="416420" y="23266"/>
                </a:lnTo>
                <a:lnTo>
                  <a:pt x="419695" y="22324"/>
                </a:lnTo>
                <a:lnTo>
                  <a:pt x="429220" y="22324"/>
                </a:lnTo>
                <a:lnTo>
                  <a:pt x="434131" y="24258"/>
                </a:lnTo>
                <a:lnTo>
                  <a:pt x="436886" y="27086"/>
                </a:lnTo>
                <a:lnTo>
                  <a:pt x="418454" y="27086"/>
                </a:lnTo>
                <a:lnTo>
                  <a:pt x="414733" y="28574"/>
                </a:lnTo>
                <a:lnTo>
                  <a:pt x="410849" y="32593"/>
                </a:lnTo>
                <a:close/>
              </a:path>
              <a:path w="492759" h="75564">
                <a:moveTo>
                  <a:pt x="436413" y="59382"/>
                </a:moveTo>
                <a:lnTo>
                  <a:pt x="427384" y="59382"/>
                </a:lnTo>
                <a:lnTo>
                  <a:pt x="430955" y="57844"/>
                </a:lnTo>
                <a:lnTo>
                  <a:pt x="436611" y="51593"/>
                </a:lnTo>
                <a:lnTo>
                  <a:pt x="438050" y="47823"/>
                </a:lnTo>
                <a:lnTo>
                  <a:pt x="437979" y="38496"/>
                </a:lnTo>
                <a:lnTo>
                  <a:pt x="436661" y="34776"/>
                </a:lnTo>
                <a:lnTo>
                  <a:pt x="433882" y="31700"/>
                </a:lnTo>
                <a:lnTo>
                  <a:pt x="431204" y="28624"/>
                </a:lnTo>
                <a:lnTo>
                  <a:pt x="427583" y="27086"/>
                </a:lnTo>
                <a:lnTo>
                  <a:pt x="436886" y="27086"/>
                </a:lnTo>
                <a:lnTo>
                  <a:pt x="438397" y="28624"/>
                </a:lnTo>
                <a:lnTo>
                  <a:pt x="441771" y="31998"/>
                </a:lnTo>
                <a:lnTo>
                  <a:pt x="443706" y="36958"/>
                </a:lnTo>
                <a:lnTo>
                  <a:pt x="443706" y="49162"/>
                </a:lnTo>
                <a:lnTo>
                  <a:pt x="441671" y="54222"/>
                </a:lnTo>
                <a:lnTo>
                  <a:pt x="437604" y="58191"/>
                </a:lnTo>
                <a:lnTo>
                  <a:pt x="436413" y="59382"/>
                </a:lnTo>
                <a:close/>
              </a:path>
              <a:path w="492759" h="75564">
                <a:moveTo>
                  <a:pt x="492525" y="47327"/>
                </a:moveTo>
                <a:lnTo>
                  <a:pt x="449364" y="47327"/>
                </a:lnTo>
                <a:lnTo>
                  <a:pt x="449364" y="41969"/>
                </a:lnTo>
                <a:lnTo>
                  <a:pt x="478088" y="595"/>
                </a:lnTo>
                <a:lnTo>
                  <a:pt x="483148" y="595"/>
                </a:lnTo>
                <a:lnTo>
                  <a:pt x="483148" y="8780"/>
                </a:lnTo>
                <a:lnTo>
                  <a:pt x="477939" y="8780"/>
                </a:lnTo>
                <a:lnTo>
                  <a:pt x="454425" y="42564"/>
                </a:lnTo>
                <a:lnTo>
                  <a:pt x="492525" y="42564"/>
                </a:lnTo>
                <a:lnTo>
                  <a:pt x="492525" y="47327"/>
                </a:lnTo>
                <a:close/>
              </a:path>
              <a:path w="492759" h="75564">
                <a:moveTo>
                  <a:pt x="483148" y="42564"/>
                </a:moveTo>
                <a:lnTo>
                  <a:pt x="478088" y="42564"/>
                </a:lnTo>
                <a:lnTo>
                  <a:pt x="478088" y="8780"/>
                </a:lnTo>
                <a:lnTo>
                  <a:pt x="483148" y="8780"/>
                </a:lnTo>
                <a:lnTo>
                  <a:pt x="483148" y="42564"/>
                </a:lnTo>
                <a:close/>
              </a:path>
              <a:path w="492759" h="75564">
                <a:moveTo>
                  <a:pt x="483148" y="62805"/>
                </a:moveTo>
                <a:lnTo>
                  <a:pt x="478088" y="62805"/>
                </a:lnTo>
                <a:lnTo>
                  <a:pt x="478088" y="47327"/>
                </a:lnTo>
                <a:lnTo>
                  <a:pt x="483148" y="47327"/>
                </a:lnTo>
                <a:lnTo>
                  <a:pt x="483148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521113" y="4631467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73" y="0"/>
                </a:lnTo>
                <a:lnTo>
                  <a:pt x="830673" y="108924"/>
                </a:lnTo>
                <a:lnTo>
                  <a:pt x="0" y="10892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521113" y="4631467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73" y="0"/>
                </a:lnTo>
                <a:lnTo>
                  <a:pt x="830673" y="108924"/>
                </a:lnTo>
                <a:lnTo>
                  <a:pt x="0" y="1089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689766" y="4656081"/>
            <a:ext cx="492759" cy="75565"/>
          </a:xfrm>
          <a:custGeom>
            <a:avLst/>
            <a:gdLst/>
            <a:ahLst/>
            <a:cxnLst/>
            <a:rect l="l" t="t" r="r" b="b"/>
            <a:pathLst>
              <a:path w="492759" h="75564">
                <a:moveTo>
                  <a:pt x="7094" y="20538"/>
                </a:moveTo>
                <a:lnTo>
                  <a:pt x="1438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4" y="1389"/>
                </a:lnTo>
                <a:lnTo>
                  <a:pt x="35583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492759" h="75564">
                <a:moveTo>
                  <a:pt x="36051" y="59382"/>
                </a:moveTo>
                <a:lnTo>
                  <a:pt x="25697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6" y="49658"/>
                </a:lnTo>
                <a:lnTo>
                  <a:pt x="37156" y="41622"/>
                </a:lnTo>
                <a:lnTo>
                  <a:pt x="35817" y="38447"/>
                </a:lnTo>
                <a:lnTo>
                  <a:pt x="33139" y="36165"/>
                </a:lnTo>
                <a:lnTo>
                  <a:pt x="30459" y="33783"/>
                </a:lnTo>
                <a:lnTo>
                  <a:pt x="26789" y="32593"/>
                </a:lnTo>
                <a:lnTo>
                  <a:pt x="17511" y="32593"/>
                </a:lnTo>
                <a:lnTo>
                  <a:pt x="17511" y="27830"/>
                </a:lnTo>
                <a:lnTo>
                  <a:pt x="25796" y="27830"/>
                </a:lnTo>
                <a:lnTo>
                  <a:pt x="28674" y="26838"/>
                </a:lnTo>
                <a:lnTo>
                  <a:pt x="33535" y="22770"/>
                </a:lnTo>
                <a:lnTo>
                  <a:pt x="34775" y="19992"/>
                </a:lnTo>
                <a:lnTo>
                  <a:pt x="34775" y="12749"/>
                </a:lnTo>
                <a:lnTo>
                  <a:pt x="33535" y="9872"/>
                </a:lnTo>
                <a:lnTo>
                  <a:pt x="31055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3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7"/>
                </a:lnTo>
                <a:lnTo>
                  <a:pt x="39488" y="22225"/>
                </a:lnTo>
                <a:lnTo>
                  <a:pt x="35817" y="27086"/>
                </a:lnTo>
                <a:lnTo>
                  <a:pt x="33287" y="28723"/>
                </a:lnTo>
                <a:lnTo>
                  <a:pt x="30013" y="29616"/>
                </a:lnTo>
                <a:lnTo>
                  <a:pt x="30013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29" y="55463"/>
                </a:lnTo>
                <a:lnTo>
                  <a:pt x="36051" y="59382"/>
                </a:lnTo>
                <a:close/>
              </a:path>
              <a:path w="492759" h="75564">
                <a:moveTo>
                  <a:pt x="27483" y="64144"/>
                </a:moveTo>
                <a:lnTo>
                  <a:pt x="15080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4" y="55363"/>
                </a:lnTo>
                <a:lnTo>
                  <a:pt x="112" y="50899"/>
                </a:lnTo>
                <a:lnTo>
                  <a:pt x="0" y="43209"/>
                </a:lnTo>
                <a:lnTo>
                  <a:pt x="99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699" y="57993"/>
                </a:lnTo>
                <a:lnTo>
                  <a:pt x="16470" y="59382"/>
                </a:lnTo>
                <a:lnTo>
                  <a:pt x="36051" y="59382"/>
                </a:lnTo>
                <a:lnTo>
                  <a:pt x="32593" y="62408"/>
                </a:lnTo>
                <a:lnTo>
                  <a:pt x="27483" y="64144"/>
                </a:lnTo>
                <a:close/>
              </a:path>
              <a:path w="492759" h="75564">
                <a:moveTo>
                  <a:pt x="53680" y="62805"/>
                </a:moveTo>
                <a:lnTo>
                  <a:pt x="46834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8" y="16966"/>
                </a:lnTo>
                <a:lnTo>
                  <a:pt x="68265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492759" h="75564">
                <a:moveTo>
                  <a:pt x="74793" y="34379"/>
                </a:moveTo>
                <a:lnTo>
                  <a:pt x="68265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492759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492759" h="75564">
                <a:moveTo>
                  <a:pt x="99241" y="20538"/>
                </a:moveTo>
                <a:lnTo>
                  <a:pt x="93585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2" y="1389"/>
                </a:lnTo>
                <a:lnTo>
                  <a:pt x="127731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492759" h="75564">
                <a:moveTo>
                  <a:pt x="128198" y="59382"/>
                </a:moveTo>
                <a:lnTo>
                  <a:pt x="117844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4" y="49658"/>
                </a:lnTo>
                <a:lnTo>
                  <a:pt x="129304" y="41622"/>
                </a:lnTo>
                <a:lnTo>
                  <a:pt x="127965" y="38447"/>
                </a:lnTo>
                <a:lnTo>
                  <a:pt x="125286" y="36165"/>
                </a:lnTo>
                <a:lnTo>
                  <a:pt x="122607" y="33783"/>
                </a:lnTo>
                <a:lnTo>
                  <a:pt x="118936" y="32593"/>
                </a:lnTo>
                <a:lnTo>
                  <a:pt x="109659" y="32593"/>
                </a:lnTo>
                <a:lnTo>
                  <a:pt x="109659" y="27830"/>
                </a:lnTo>
                <a:lnTo>
                  <a:pt x="117944" y="27830"/>
                </a:lnTo>
                <a:lnTo>
                  <a:pt x="120821" y="26838"/>
                </a:lnTo>
                <a:lnTo>
                  <a:pt x="125683" y="22770"/>
                </a:lnTo>
                <a:lnTo>
                  <a:pt x="126923" y="19992"/>
                </a:lnTo>
                <a:lnTo>
                  <a:pt x="126923" y="12749"/>
                </a:lnTo>
                <a:lnTo>
                  <a:pt x="125683" y="9872"/>
                </a:lnTo>
                <a:lnTo>
                  <a:pt x="123202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1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7"/>
                </a:lnTo>
                <a:lnTo>
                  <a:pt x="131636" y="22225"/>
                </a:lnTo>
                <a:lnTo>
                  <a:pt x="127965" y="27086"/>
                </a:lnTo>
                <a:lnTo>
                  <a:pt x="125435" y="28723"/>
                </a:lnTo>
                <a:lnTo>
                  <a:pt x="122160" y="29616"/>
                </a:lnTo>
                <a:lnTo>
                  <a:pt x="122160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7" y="55463"/>
                </a:lnTo>
                <a:lnTo>
                  <a:pt x="128198" y="59382"/>
                </a:lnTo>
                <a:close/>
              </a:path>
              <a:path w="492759" h="75564">
                <a:moveTo>
                  <a:pt x="119630" y="64144"/>
                </a:moveTo>
                <a:lnTo>
                  <a:pt x="107228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2" y="55363"/>
                </a:lnTo>
                <a:lnTo>
                  <a:pt x="92259" y="50899"/>
                </a:lnTo>
                <a:lnTo>
                  <a:pt x="92147" y="43209"/>
                </a:lnTo>
                <a:lnTo>
                  <a:pt x="92246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7" y="57993"/>
                </a:lnTo>
                <a:lnTo>
                  <a:pt x="108618" y="59382"/>
                </a:lnTo>
                <a:lnTo>
                  <a:pt x="128198" y="59382"/>
                </a:lnTo>
                <a:lnTo>
                  <a:pt x="124741" y="62408"/>
                </a:lnTo>
                <a:lnTo>
                  <a:pt x="119630" y="64144"/>
                </a:lnTo>
                <a:close/>
              </a:path>
              <a:path w="492759" h="75564">
                <a:moveTo>
                  <a:pt x="193284" y="64144"/>
                </a:moveTo>
                <a:lnTo>
                  <a:pt x="181774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6" y="17908"/>
                </a:lnTo>
                <a:lnTo>
                  <a:pt x="181675" y="15626"/>
                </a:lnTo>
                <a:lnTo>
                  <a:pt x="193581" y="15626"/>
                </a:lnTo>
                <a:lnTo>
                  <a:pt x="197848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6" y="26044"/>
                </a:lnTo>
                <a:lnTo>
                  <a:pt x="173589" y="29815"/>
                </a:lnTo>
                <a:lnTo>
                  <a:pt x="172150" y="34428"/>
                </a:lnTo>
                <a:lnTo>
                  <a:pt x="172150" y="45342"/>
                </a:lnTo>
                <a:lnTo>
                  <a:pt x="173589" y="49956"/>
                </a:lnTo>
                <a:lnTo>
                  <a:pt x="176466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492759" h="75564">
                <a:moveTo>
                  <a:pt x="206827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0" y="25003"/>
                </a:lnTo>
                <a:lnTo>
                  <a:pt x="196707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7" y="22572"/>
                </a:lnTo>
                <a:lnTo>
                  <a:pt x="206232" y="26441"/>
                </a:lnTo>
                <a:lnTo>
                  <a:pt x="206827" y="31402"/>
                </a:lnTo>
                <a:close/>
              </a:path>
              <a:path w="492759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4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492759" h="75564">
                <a:moveTo>
                  <a:pt x="238806" y="64144"/>
                </a:moveTo>
                <a:lnTo>
                  <a:pt x="227891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2" y="15626"/>
                </a:lnTo>
                <a:lnTo>
                  <a:pt x="240889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0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7" y="34428"/>
                </a:lnTo>
                <a:lnTo>
                  <a:pt x="218267" y="45342"/>
                </a:lnTo>
                <a:lnTo>
                  <a:pt x="219707" y="49956"/>
                </a:lnTo>
                <a:lnTo>
                  <a:pt x="222583" y="53726"/>
                </a:lnTo>
                <a:lnTo>
                  <a:pt x="225560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5" y="63053"/>
                </a:lnTo>
                <a:lnTo>
                  <a:pt x="238806" y="64144"/>
                </a:lnTo>
                <a:close/>
              </a:path>
              <a:path w="492759" h="75564">
                <a:moveTo>
                  <a:pt x="248299" y="59382"/>
                </a:moveTo>
                <a:lnTo>
                  <a:pt x="239202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2" y="45342"/>
                </a:lnTo>
                <a:lnTo>
                  <a:pt x="250382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3" y="20389"/>
                </a:lnTo>
                <a:lnTo>
                  <a:pt x="248305" y="20389"/>
                </a:lnTo>
                <a:lnTo>
                  <a:pt x="254085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6" y="48170"/>
                </a:lnTo>
                <a:lnTo>
                  <a:pt x="253539" y="51940"/>
                </a:lnTo>
                <a:lnTo>
                  <a:pt x="251952" y="55611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492759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8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0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6" y="21133"/>
                </a:lnTo>
                <a:lnTo>
                  <a:pt x="276313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492759" h="75564">
                <a:moveTo>
                  <a:pt x="269915" y="62805"/>
                </a:moveTo>
                <a:lnTo>
                  <a:pt x="264259" y="62805"/>
                </a:lnTo>
                <a:lnTo>
                  <a:pt x="264259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2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492759" h="75564">
                <a:moveTo>
                  <a:pt x="301466" y="62805"/>
                </a:moveTo>
                <a:lnTo>
                  <a:pt x="295959" y="62805"/>
                </a:lnTo>
                <a:lnTo>
                  <a:pt x="295959" y="29418"/>
                </a:lnTo>
                <a:lnTo>
                  <a:pt x="294967" y="26094"/>
                </a:lnTo>
                <a:lnTo>
                  <a:pt x="292982" y="23812"/>
                </a:lnTo>
                <a:lnTo>
                  <a:pt x="291097" y="21530"/>
                </a:lnTo>
                <a:lnTo>
                  <a:pt x="288220" y="20389"/>
                </a:lnTo>
                <a:lnTo>
                  <a:pt x="297863" y="20389"/>
                </a:lnTo>
                <a:lnTo>
                  <a:pt x="300126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492759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1" y="16966"/>
                </a:lnTo>
                <a:lnTo>
                  <a:pt x="327608" y="57149"/>
                </a:lnTo>
                <a:lnTo>
                  <a:pt x="332696" y="57149"/>
                </a:lnTo>
                <a:lnTo>
                  <a:pt x="330585" y="62805"/>
                </a:lnTo>
                <a:close/>
              </a:path>
              <a:path w="492759" h="75564">
                <a:moveTo>
                  <a:pt x="332696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699" y="16966"/>
                </a:lnTo>
                <a:lnTo>
                  <a:pt x="332696" y="57149"/>
                </a:lnTo>
                <a:close/>
              </a:path>
              <a:path w="492759" h="75564">
                <a:moveTo>
                  <a:pt x="356085" y="75009"/>
                </a:moveTo>
                <a:lnTo>
                  <a:pt x="356085" y="71139"/>
                </a:lnTo>
                <a:lnTo>
                  <a:pt x="357376" y="70643"/>
                </a:lnTo>
                <a:lnTo>
                  <a:pt x="358367" y="69601"/>
                </a:lnTo>
                <a:lnTo>
                  <a:pt x="359062" y="68014"/>
                </a:lnTo>
                <a:lnTo>
                  <a:pt x="359856" y="66526"/>
                </a:lnTo>
                <a:lnTo>
                  <a:pt x="360252" y="64938"/>
                </a:lnTo>
                <a:lnTo>
                  <a:pt x="360252" y="62805"/>
                </a:lnTo>
                <a:lnTo>
                  <a:pt x="356532" y="62805"/>
                </a:lnTo>
                <a:lnTo>
                  <a:pt x="356532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8" y="68113"/>
                </a:lnTo>
                <a:lnTo>
                  <a:pt x="361890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5" y="75009"/>
                </a:lnTo>
                <a:close/>
              </a:path>
              <a:path w="492759" h="75564">
                <a:moveTo>
                  <a:pt x="428625" y="64144"/>
                </a:moveTo>
                <a:lnTo>
                  <a:pt x="414634" y="64144"/>
                </a:lnTo>
                <a:lnTo>
                  <a:pt x="409029" y="61565"/>
                </a:lnTo>
                <a:lnTo>
                  <a:pt x="400843" y="22125"/>
                </a:lnTo>
                <a:lnTo>
                  <a:pt x="402728" y="14634"/>
                </a:lnTo>
                <a:lnTo>
                  <a:pt x="410269" y="2926"/>
                </a:lnTo>
                <a:lnTo>
                  <a:pt x="415775" y="0"/>
                </a:lnTo>
                <a:lnTo>
                  <a:pt x="428773" y="0"/>
                </a:lnTo>
                <a:lnTo>
                  <a:pt x="433238" y="1438"/>
                </a:lnTo>
                <a:lnTo>
                  <a:pt x="436923" y="4762"/>
                </a:lnTo>
                <a:lnTo>
                  <a:pt x="417959" y="4762"/>
                </a:lnTo>
                <a:lnTo>
                  <a:pt x="413691" y="7193"/>
                </a:lnTo>
                <a:lnTo>
                  <a:pt x="410815" y="12055"/>
                </a:lnTo>
                <a:lnTo>
                  <a:pt x="407937" y="16817"/>
                </a:lnTo>
                <a:lnTo>
                  <a:pt x="406582" y="23266"/>
                </a:lnTo>
                <a:lnTo>
                  <a:pt x="406498" y="32593"/>
                </a:lnTo>
                <a:lnTo>
                  <a:pt x="410849" y="32593"/>
                </a:lnTo>
                <a:lnTo>
                  <a:pt x="408979" y="34528"/>
                </a:lnTo>
                <a:lnTo>
                  <a:pt x="407540" y="38496"/>
                </a:lnTo>
                <a:lnTo>
                  <a:pt x="407540" y="48418"/>
                </a:lnTo>
                <a:lnTo>
                  <a:pt x="408879" y="52337"/>
                </a:lnTo>
                <a:lnTo>
                  <a:pt x="411559" y="55215"/>
                </a:lnTo>
                <a:lnTo>
                  <a:pt x="414337" y="57993"/>
                </a:lnTo>
                <a:lnTo>
                  <a:pt x="418157" y="59382"/>
                </a:lnTo>
                <a:lnTo>
                  <a:pt x="436413" y="59382"/>
                </a:lnTo>
                <a:lnTo>
                  <a:pt x="433635" y="62160"/>
                </a:lnTo>
                <a:lnTo>
                  <a:pt x="428625" y="64144"/>
                </a:lnTo>
                <a:close/>
              </a:path>
              <a:path w="492759" h="75564">
                <a:moveTo>
                  <a:pt x="442068" y="16371"/>
                </a:moveTo>
                <a:lnTo>
                  <a:pt x="436562" y="16371"/>
                </a:lnTo>
                <a:lnTo>
                  <a:pt x="436066" y="12898"/>
                </a:lnTo>
                <a:lnTo>
                  <a:pt x="434677" y="10120"/>
                </a:lnTo>
                <a:lnTo>
                  <a:pt x="432395" y="8036"/>
                </a:lnTo>
                <a:lnTo>
                  <a:pt x="430112" y="5853"/>
                </a:lnTo>
                <a:lnTo>
                  <a:pt x="427185" y="4762"/>
                </a:lnTo>
                <a:lnTo>
                  <a:pt x="436923" y="4762"/>
                </a:lnTo>
                <a:lnTo>
                  <a:pt x="439588" y="7094"/>
                </a:lnTo>
                <a:lnTo>
                  <a:pt x="441473" y="11112"/>
                </a:lnTo>
                <a:lnTo>
                  <a:pt x="442068" y="16371"/>
                </a:lnTo>
                <a:close/>
              </a:path>
              <a:path w="492759" h="75564">
                <a:moveTo>
                  <a:pt x="410849" y="32593"/>
                </a:moveTo>
                <a:lnTo>
                  <a:pt x="406648" y="32593"/>
                </a:lnTo>
                <a:lnTo>
                  <a:pt x="408135" y="29418"/>
                </a:lnTo>
                <a:lnTo>
                  <a:pt x="410368" y="26937"/>
                </a:lnTo>
                <a:lnTo>
                  <a:pt x="413345" y="25151"/>
                </a:lnTo>
                <a:lnTo>
                  <a:pt x="416420" y="23266"/>
                </a:lnTo>
                <a:lnTo>
                  <a:pt x="419695" y="22324"/>
                </a:lnTo>
                <a:lnTo>
                  <a:pt x="429220" y="22324"/>
                </a:lnTo>
                <a:lnTo>
                  <a:pt x="434131" y="24258"/>
                </a:lnTo>
                <a:lnTo>
                  <a:pt x="436886" y="27086"/>
                </a:lnTo>
                <a:lnTo>
                  <a:pt x="418454" y="27086"/>
                </a:lnTo>
                <a:lnTo>
                  <a:pt x="414733" y="28574"/>
                </a:lnTo>
                <a:lnTo>
                  <a:pt x="410849" y="32593"/>
                </a:lnTo>
                <a:close/>
              </a:path>
              <a:path w="492759" h="75564">
                <a:moveTo>
                  <a:pt x="436413" y="59382"/>
                </a:moveTo>
                <a:lnTo>
                  <a:pt x="427384" y="59382"/>
                </a:lnTo>
                <a:lnTo>
                  <a:pt x="430955" y="57844"/>
                </a:lnTo>
                <a:lnTo>
                  <a:pt x="436611" y="51593"/>
                </a:lnTo>
                <a:lnTo>
                  <a:pt x="438050" y="47823"/>
                </a:lnTo>
                <a:lnTo>
                  <a:pt x="437979" y="38496"/>
                </a:lnTo>
                <a:lnTo>
                  <a:pt x="436661" y="34776"/>
                </a:lnTo>
                <a:lnTo>
                  <a:pt x="433882" y="31700"/>
                </a:lnTo>
                <a:lnTo>
                  <a:pt x="431204" y="28624"/>
                </a:lnTo>
                <a:lnTo>
                  <a:pt x="427583" y="27086"/>
                </a:lnTo>
                <a:lnTo>
                  <a:pt x="436886" y="27086"/>
                </a:lnTo>
                <a:lnTo>
                  <a:pt x="438397" y="28624"/>
                </a:lnTo>
                <a:lnTo>
                  <a:pt x="441771" y="31998"/>
                </a:lnTo>
                <a:lnTo>
                  <a:pt x="443706" y="36958"/>
                </a:lnTo>
                <a:lnTo>
                  <a:pt x="443706" y="49162"/>
                </a:lnTo>
                <a:lnTo>
                  <a:pt x="441671" y="54222"/>
                </a:lnTo>
                <a:lnTo>
                  <a:pt x="437604" y="58191"/>
                </a:lnTo>
                <a:lnTo>
                  <a:pt x="436413" y="59382"/>
                </a:lnTo>
                <a:close/>
              </a:path>
              <a:path w="492759" h="75564">
                <a:moveTo>
                  <a:pt x="492525" y="47327"/>
                </a:moveTo>
                <a:lnTo>
                  <a:pt x="449364" y="47327"/>
                </a:lnTo>
                <a:lnTo>
                  <a:pt x="449364" y="41969"/>
                </a:lnTo>
                <a:lnTo>
                  <a:pt x="478088" y="595"/>
                </a:lnTo>
                <a:lnTo>
                  <a:pt x="483148" y="595"/>
                </a:lnTo>
                <a:lnTo>
                  <a:pt x="483148" y="8780"/>
                </a:lnTo>
                <a:lnTo>
                  <a:pt x="477939" y="8780"/>
                </a:lnTo>
                <a:lnTo>
                  <a:pt x="454425" y="42564"/>
                </a:lnTo>
                <a:lnTo>
                  <a:pt x="492525" y="42564"/>
                </a:lnTo>
                <a:lnTo>
                  <a:pt x="492525" y="47327"/>
                </a:lnTo>
                <a:close/>
              </a:path>
              <a:path w="492759" h="75564">
                <a:moveTo>
                  <a:pt x="483148" y="42564"/>
                </a:moveTo>
                <a:lnTo>
                  <a:pt x="478088" y="42564"/>
                </a:lnTo>
                <a:lnTo>
                  <a:pt x="478088" y="8780"/>
                </a:lnTo>
                <a:lnTo>
                  <a:pt x="483148" y="8780"/>
                </a:lnTo>
                <a:lnTo>
                  <a:pt x="483148" y="42564"/>
                </a:lnTo>
                <a:close/>
              </a:path>
              <a:path w="492759" h="75564">
                <a:moveTo>
                  <a:pt x="483148" y="62805"/>
                </a:moveTo>
                <a:lnTo>
                  <a:pt x="478088" y="62805"/>
                </a:lnTo>
                <a:lnTo>
                  <a:pt x="478088" y="47327"/>
                </a:lnTo>
                <a:lnTo>
                  <a:pt x="483148" y="47327"/>
                </a:lnTo>
                <a:lnTo>
                  <a:pt x="483148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521113" y="4790642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73" y="0"/>
                </a:lnTo>
                <a:lnTo>
                  <a:pt x="830673" y="108924"/>
                </a:lnTo>
                <a:lnTo>
                  <a:pt x="0" y="108924"/>
                </a:lnTo>
                <a:lnTo>
                  <a:pt x="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521113" y="4790642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73" y="0"/>
                </a:lnTo>
                <a:lnTo>
                  <a:pt x="830673" y="108924"/>
                </a:lnTo>
                <a:lnTo>
                  <a:pt x="0" y="1089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847050" y="4814658"/>
            <a:ext cx="182872" cy="803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521113" y="3994768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73" y="0"/>
                </a:lnTo>
                <a:lnTo>
                  <a:pt x="830673" y="108924"/>
                </a:lnTo>
                <a:lnTo>
                  <a:pt x="0" y="10892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521113" y="3994768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73" y="0"/>
                </a:lnTo>
                <a:lnTo>
                  <a:pt x="830673" y="108924"/>
                </a:lnTo>
                <a:lnTo>
                  <a:pt x="0" y="1089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665059" y="4019384"/>
            <a:ext cx="542290" cy="75565"/>
          </a:xfrm>
          <a:custGeom>
            <a:avLst/>
            <a:gdLst/>
            <a:ahLst/>
            <a:cxnLst/>
            <a:rect l="l" t="t" r="r" b="b"/>
            <a:pathLst>
              <a:path w="542290" h="75564">
                <a:moveTo>
                  <a:pt x="7094" y="20538"/>
                </a:moveTo>
                <a:lnTo>
                  <a:pt x="1438" y="20538"/>
                </a:lnTo>
                <a:lnTo>
                  <a:pt x="1537" y="14386"/>
                </a:lnTo>
                <a:lnTo>
                  <a:pt x="3422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0" y="0"/>
                </a:lnTo>
                <a:lnTo>
                  <a:pt x="31104" y="1389"/>
                </a:lnTo>
                <a:lnTo>
                  <a:pt x="35583" y="4762"/>
                </a:lnTo>
                <a:lnTo>
                  <a:pt x="16965" y="4762"/>
                </a:lnTo>
                <a:lnTo>
                  <a:pt x="13542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2290" h="75564">
                <a:moveTo>
                  <a:pt x="36051" y="59382"/>
                </a:moveTo>
                <a:lnTo>
                  <a:pt x="25697" y="59382"/>
                </a:lnTo>
                <a:lnTo>
                  <a:pt x="29467" y="58092"/>
                </a:lnTo>
                <a:lnTo>
                  <a:pt x="35619" y="52933"/>
                </a:lnTo>
                <a:lnTo>
                  <a:pt x="37156" y="49658"/>
                </a:lnTo>
                <a:lnTo>
                  <a:pt x="37156" y="41622"/>
                </a:lnTo>
                <a:lnTo>
                  <a:pt x="35817" y="38447"/>
                </a:lnTo>
                <a:lnTo>
                  <a:pt x="33138" y="36165"/>
                </a:lnTo>
                <a:lnTo>
                  <a:pt x="30459" y="33783"/>
                </a:lnTo>
                <a:lnTo>
                  <a:pt x="26789" y="32593"/>
                </a:lnTo>
                <a:lnTo>
                  <a:pt x="17511" y="32593"/>
                </a:lnTo>
                <a:lnTo>
                  <a:pt x="17511" y="27830"/>
                </a:lnTo>
                <a:lnTo>
                  <a:pt x="25796" y="27830"/>
                </a:lnTo>
                <a:lnTo>
                  <a:pt x="28674" y="26838"/>
                </a:lnTo>
                <a:lnTo>
                  <a:pt x="33535" y="22770"/>
                </a:lnTo>
                <a:lnTo>
                  <a:pt x="34775" y="19992"/>
                </a:lnTo>
                <a:lnTo>
                  <a:pt x="34775" y="12749"/>
                </a:lnTo>
                <a:lnTo>
                  <a:pt x="33535" y="9872"/>
                </a:lnTo>
                <a:lnTo>
                  <a:pt x="31055" y="7887"/>
                </a:lnTo>
                <a:lnTo>
                  <a:pt x="28574" y="5804"/>
                </a:lnTo>
                <a:lnTo>
                  <a:pt x="25300" y="4762"/>
                </a:lnTo>
                <a:lnTo>
                  <a:pt x="35583" y="4762"/>
                </a:lnTo>
                <a:lnTo>
                  <a:pt x="38545" y="6945"/>
                </a:lnTo>
                <a:lnTo>
                  <a:pt x="40431" y="10864"/>
                </a:lnTo>
                <a:lnTo>
                  <a:pt x="40431" y="19297"/>
                </a:lnTo>
                <a:lnTo>
                  <a:pt x="39488" y="22225"/>
                </a:lnTo>
                <a:lnTo>
                  <a:pt x="35817" y="27086"/>
                </a:lnTo>
                <a:lnTo>
                  <a:pt x="33287" y="28723"/>
                </a:lnTo>
                <a:lnTo>
                  <a:pt x="30013" y="29616"/>
                </a:lnTo>
                <a:lnTo>
                  <a:pt x="30013" y="29765"/>
                </a:lnTo>
                <a:lnTo>
                  <a:pt x="34279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3" y="41274"/>
                </a:lnTo>
                <a:lnTo>
                  <a:pt x="42663" y="50899"/>
                </a:lnTo>
                <a:lnTo>
                  <a:pt x="40629" y="55463"/>
                </a:lnTo>
                <a:lnTo>
                  <a:pt x="36051" y="59382"/>
                </a:lnTo>
                <a:close/>
              </a:path>
              <a:path w="542290" h="75564">
                <a:moveTo>
                  <a:pt x="27483" y="64144"/>
                </a:moveTo>
                <a:lnTo>
                  <a:pt x="15080" y="64144"/>
                </a:lnTo>
                <a:lnTo>
                  <a:pt x="9970" y="62408"/>
                </a:lnTo>
                <a:lnTo>
                  <a:pt x="5903" y="58935"/>
                </a:lnTo>
                <a:lnTo>
                  <a:pt x="1934" y="55363"/>
                </a:lnTo>
                <a:lnTo>
                  <a:pt x="112" y="50899"/>
                </a:lnTo>
                <a:lnTo>
                  <a:pt x="0" y="43209"/>
                </a:lnTo>
                <a:lnTo>
                  <a:pt x="99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699" y="57993"/>
                </a:lnTo>
                <a:lnTo>
                  <a:pt x="16469" y="59382"/>
                </a:lnTo>
                <a:lnTo>
                  <a:pt x="36051" y="59382"/>
                </a:lnTo>
                <a:lnTo>
                  <a:pt x="32592" y="62408"/>
                </a:lnTo>
                <a:lnTo>
                  <a:pt x="27483" y="64144"/>
                </a:lnTo>
                <a:close/>
              </a:path>
              <a:path w="542290" h="75564">
                <a:moveTo>
                  <a:pt x="53680" y="62805"/>
                </a:moveTo>
                <a:lnTo>
                  <a:pt x="46834" y="62805"/>
                </a:lnTo>
                <a:lnTo>
                  <a:pt x="64545" y="38992"/>
                </a:lnTo>
                <a:lnTo>
                  <a:pt x="48173" y="16966"/>
                </a:lnTo>
                <a:lnTo>
                  <a:pt x="55168" y="16966"/>
                </a:lnTo>
                <a:lnTo>
                  <a:pt x="68265" y="34379"/>
                </a:lnTo>
                <a:lnTo>
                  <a:pt x="74792" y="34379"/>
                </a:lnTo>
                <a:lnTo>
                  <a:pt x="71390" y="38844"/>
                </a:lnTo>
                <a:lnTo>
                  <a:pt x="74970" y="43606"/>
                </a:lnTo>
                <a:lnTo>
                  <a:pt x="67818" y="43606"/>
                </a:lnTo>
                <a:lnTo>
                  <a:pt x="53680" y="62805"/>
                </a:lnTo>
                <a:close/>
              </a:path>
              <a:path w="542290" h="75564">
                <a:moveTo>
                  <a:pt x="74792" y="34379"/>
                </a:moveTo>
                <a:lnTo>
                  <a:pt x="68265" y="34379"/>
                </a:lnTo>
                <a:lnTo>
                  <a:pt x="81065" y="16966"/>
                </a:lnTo>
                <a:lnTo>
                  <a:pt x="88059" y="16966"/>
                </a:lnTo>
                <a:lnTo>
                  <a:pt x="74792" y="34379"/>
                </a:lnTo>
                <a:close/>
              </a:path>
              <a:path w="542290" h="75564">
                <a:moveTo>
                  <a:pt x="89399" y="62805"/>
                </a:moveTo>
                <a:lnTo>
                  <a:pt x="82255" y="62805"/>
                </a:lnTo>
                <a:lnTo>
                  <a:pt x="67818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2290" h="75564">
                <a:moveTo>
                  <a:pt x="99241" y="20538"/>
                </a:moveTo>
                <a:lnTo>
                  <a:pt x="93585" y="20538"/>
                </a:lnTo>
                <a:lnTo>
                  <a:pt x="93684" y="14386"/>
                </a:lnTo>
                <a:lnTo>
                  <a:pt x="95569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7" y="0"/>
                </a:lnTo>
                <a:lnTo>
                  <a:pt x="123252" y="1389"/>
                </a:lnTo>
                <a:lnTo>
                  <a:pt x="127731" y="4762"/>
                </a:lnTo>
                <a:lnTo>
                  <a:pt x="109113" y="4762"/>
                </a:lnTo>
                <a:lnTo>
                  <a:pt x="105690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2290" h="75564">
                <a:moveTo>
                  <a:pt x="128198" y="59382"/>
                </a:moveTo>
                <a:lnTo>
                  <a:pt x="117844" y="59382"/>
                </a:lnTo>
                <a:lnTo>
                  <a:pt x="121614" y="58092"/>
                </a:lnTo>
                <a:lnTo>
                  <a:pt x="127767" y="52933"/>
                </a:lnTo>
                <a:lnTo>
                  <a:pt x="129304" y="49658"/>
                </a:lnTo>
                <a:lnTo>
                  <a:pt x="129304" y="41622"/>
                </a:lnTo>
                <a:lnTo>
                  <a:pt x="127965" y="38447"/>
                </a:lnTo>
                <a:lnTo>
                  <a:pt x="125285" y="36165"/>
                </a:lnTo>
                <a:lnTo>
                  <a:pt x="122607" y="33783"/>
                </a:lnTo>
                <a:lnTo>
                  <a:pt x="118936" y="32593"/>
                </a:lnTo>
                <a:lnTo>
                  <a:pt x="109659" y="32593"/>
                </a:lnTo>
                <a:lnTo>
                  <a:pt x="109659" y="27830"/>
                </a:lnTo>
                <a:lnTo>
                  <a:pt x="117944" y="27830"/>
                </a:lnTo>
                <a:lnTo>
                  <a:pt x="120821" y="26838"/>
                </a:lnTo>
                <a:lnTo>
                  <a:pt x="125683" y="22770"/>
                </a:lnTo>
                <a:lnTo>
                  <a:pt x="126923" y="19992"/>
                </a:lnTo>
                <a:lnTo>
                  <a:pt x="126923" y="12749"/>
                </a:lnTo>
                <a:lnTo>
                  <a:pt x="125683" y="9872"/>
                </a:lnTo>
                <a:lnTo>
                  <a:pt x="123202" y="7887"/>
                </a:lnTo>
                <a:lnTo>
                  <a:pt x="120722" y="5804"/>
                </a:lnTo>
                <a:lnTo>
                  <a:pt x="117447" y="4762"/>
                </a:lnTo>
                <a:lnTo>
                  <a:pt x="127731" y="4762"/>
                </a:lnTo>
                <a:lnTo>
                  <a:pt x="130693" y="6945"/>
                </a:lnTo>
                <a:lnTo>
                  <a:pt x="132579" y="10864"/>
                </a:lnTo>
                <a:lnTo>
                  <a:pt x="132579" y="19297"/>
                </a:lnTo>
                <a:lnTo>
                  <a:pt x="131636" y="22225"/>
                </a:lnTo>
                <a:lnTo>
                  <a:pt x="127965" y="27086"/>
                </a:lnTo>
                <a:lnTo>
                  <a:pt x="125435" y="28723"/>
                </a:lnTo>
                <a:lnTo>
                  <a:pt x="122160" y="29616"/>
                </a:lnTo>
                <a:lnTo>
                  <a:pt x="122160" y="29765"/>
                </a:lnTo>
                <a:lnTo>
                  <a:pt x="126426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0" y="41274"/>
                </a:lnTo>
                <a:lnTo>
                  <a:pt x="134810" y="50899"/>
                </a:lnTo>
                <a:lnTo>
                  <a:pt x="132777" y="55463"/>
                </a:lnTo>
                <a:lnTo>
                  <a:pt x="128198" y="59382"/>
                </a:lnTo>
                <a:close/>
              </a:path>
              <a:path w="542290" h="75564">
                <a:moveTo>
                  <a:pt x="119630" y="64144"/>
                </a:moveTo>
                <a:lnTo>
                  <a:pt x="107228" y="64144"/>
                </a:lnTo>
                <a:lnTo>
                  <a:pt x="102118" y="62408"/>
                </a:lnTo>
                <a:lnTo>
                  <a:pt x="98051" y="58935"/>
                </a:lnTo>
                <a:lnTo>
                  <a:pt x="94082" y="55363"/>
                </a:lnTo>
                <a:lnTo>
                  <a:pt x="92259" y="50899"/>
                </a:lnTo>
                <a:lnTo>
                  <a:pt x="92147" y="43209"/>
                </a:lnTo>
                <a:lnTo>
                  <a:pt x="92246" y="43011"/>
                </a:lnTo>
                <a:lnTo>
                  <a:pt x="97901" y="43011"/>
                </a:lnTo>
                <a:lnTo>
                  <a:pt x="97901" y="48765"/>
                </a:lnTo>
                <a:lnTo>
                  <a:pt x="99291" y="52437"/>
                </a:lnTo>
                <a:lnTo>
                  <a:pt x="104847" y="57993"/>
                </a:lnTo>
                <a:lnTo>
                  <a:pt x="108617" y="59382"/>
                </a:lnTo>
                <a:lnTo>
                  <a:pt x="128198" y="59382"/>
                </a:lnTo>
                <a:lnTo>
                  <a:pt x="124740" y="62408"/>
                </a:lnTo>
                <a:lnTo>
                  <a:pt x="119630" y="64144"/>
                </a:lnTo>
                <a:close/>
              </a:path>
              <a:path w="542290" h="75564">
                <a:moveTo>
                  <a:pt x="193283" y="64144"/>
                </a:moveTo>
                <a:lnTo>
                  <a:pt x="181774" y="64144"/>
                </a:lnTo>
                <a:lnTo>
                  <a:pt x="176515" y="61862"/>
                </a:lnTo>
                <a:lnTo>
                  <a:pt x="172447" y="57298"/>
                </a:lnTo>
                <a:lnTo>
                  <a:pt x="168479" y="52734"/>
                </a:lnTo>
                <a:lnTo>
                  <a:pt x="166494" y="46930"/>
                </a:lnTo>
                <a:lnTo>
                  <a:pt x="166494" y="32841"/>
                </a:lnTo>
                <a:lnTo>
                  <a:pt x="168479" y="27037"/>
                </a:lnTo>
                <a:lnTo>
                  <a:pt x="176416" y="17908"/>
                </a:lnTo>
                <a:lnTo>
                  <a:pt x="181675" y="15626"/>
                </a:lnTo>
                <a:lnTo>
                  <a:pt x="193581" y="15626"/>
                </a:lnTo>
                <a:lnTo>
                  <a:pt x="197848" y="17015"/>
                </a:lnTo>
                <a:lnTo>
                  <a:pt x="201724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6" y="26044"/>
                </a:lnTo>
                <a:lnTo>
                  <a:pt x="173588" y="29815"/>
                </a:lnTo>
                <a:lnTo>
                  <a:pt x="172150" y="34428"/>
                </a:lnTo>
                <a:lnTo>
                  <a:pt x="172150" y="45342"/>
                </a:lnTo>
                <a:lnTo>
                  <a:pt x="173588" y="49956"/>
                </a:lnTo>
                <a:lnTo>
                  <a:pt x="176466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0" y="62606"/>
                </a:lnTo>
                <a:lnTo>
                  <a:pt x="193283" y="64144"/>
                </a:lnTo>
                <a:close/>
              </a:path>
              <a:path w="542290" h="75564">
                <a:moveTo>
                  <a:pt x="206827" y="31402"/>
                </a:moveTo>
                <a:lnTo>
                  <a:pt x="201172" y="31402"/>
                </a:lnTo>
                <a:lnTo>
                  <a:pt x="200377" y="27731"/>
                </a:lnTo>
                <a:lnTo>
                  <a:pt x="198890" y="25003"/>
                </a:lnTo>
                <a:lnTo>
                  <a:pt x="196707" y="23217"/>
                </a:lnTo>
                <a:lnTo>
                  <a:pt x="194523" y="21332"/>
                </a:lnTo>
                <a:lnTo>
                  <a:pt x="191696" y="20389"/>
                </a:lnTo>
                <a:lnTo>
                  <a:pt x="201724" y="20389"/>
                </a:lnTo>
                <a:lnTo>
                  <a:pt x="204297" y="22572"/>
                </a:lnTo>
                <a:lnTo>
                  <a:pt x="206232" y="26441"/>
                </a:lnTo>
                <a:lnTo>
                  <a:pt x="206827" y="31402"/>
                </a:lnTo>
                <a:close/>
              </a:path>
              <a:path w="542290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4" y="53429"/>
                </a:lnTo>
                <a:lnTo>
                  <a:pt x="201122" y="50303"/>
                </a:lnTo>
                <a:lnTo>
                  <a:pt x="201618" y="46434"/>
                </a:lnTo>
                <a:lnTo>
                  <a:pt x="207125" y="46434"/>
                </a:lnTo>
                <a:lnTo>
                  <a:pt x="206331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2290" h="75564">
                <a:moveTo>
                  <a:pt x="238805" y="64144"/>
                </a:moveTo>
                <a:lnTo>
                  <a:pt x="227891" y="64144"/>
                </a:lnTo>
                <a:lnTo>
                  <a:pt x="222633" y="61862"/>
                </a:lnTo>
                <a:lnTo>
                  <a:pt x="218564" y="57298"/>
                </a:lnTo>
                <a:lnTo>
                  <a:pt x="214596" y="52734"/>
                </a:lnTo>
                <a:lnTo>
                  <a:pt x="212611" y="46930"/>
                </a:lnTo>
                <a:lnTo>
                  <a:pt x="212611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2" y="15626"/>
                </a:lnTo>
                <a:lnTo>
                  <a:pt x="240889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0" y="22274"/>
                </a:lnTo>
                <a:lnTo>
                  <a:pt x="222470" y="26193"/>
                </a:lnTo>
                <a:lnTo>
                  <a:pt x="219706" y="29815"/>
                </a:lnTo>
                <a:lnTo>
                  <a:pt x="218267" y="34428"/>
                </a:lnTo>
                <a:lnTo>
                  <a:pt x="218267" y="45342"/>
                </a:lnTo>
                <a:lnTo>
                  <a:pt x="219706" y="49956"/>
                </a:lnTo>
                <a:lnTo>
                  <a:pt x="222583" y="53726"/>
                </a:lnTo>
                <a:lnTo>
                  <a:pt x="225560" y="57497"/>
                </a:lnTo>
                <a:lnTo>
                  <a:pt x="229479" y="59382"/>
                </a:lnTo>
                <a:lnTo>
                  <a:pt x="248298" y="59382"/>
                </a:lnTo>
                <a:lnTo>
                  <a:pt x="246098" y="60870"/>
                </a:lnTo>
                <a:lnTo>
                  <a:pt x="242725" y="63053"/>
                </a:lnTo>
                <a:lnTo>
                  <a:pt x="238805" y="64144"/>
                </a:lnTo>
                <a:close/>
              </a:path>
              <a:path w="542290" h="75564">
                <a:moveTo>
                  <a:pt x="248298" y="59382"/>
                </a:moveTo>
                <a:lnTo>
                  <a:pt x="239202" y="59382"/>
                </a:lnTo>
                <a:lnTo>
                  <a:pt x="243072" y="57497"/>
                </a:lnTo>
                <a:lnTo>
                  <a:pt x="248925" y="49857"/>
                </a:lnTo>
                <a:lnTo>
                  <a:pt x="250382" y="45342"/>
                </a:lnTo>
                <a:lnTo>
                  <a:pt x="250382" y="34428"/>
                </a:lnTo>
                <a:lnTo>
                  <a:pt x="248925" y="29964"/>
                </a:lnTo>
                <a:lnTo>
                  <a:pt x="245838" y="26044"/>
                </a:lnTo>
                <a:lnTo>
                  <a:pt x="243072" y="22324"/>
                </a:lnTo>
                <a:lnTo>
                  <a:pt x="239153" y="20389"/>
                </a:lnTo>
                <a:lnTo>
                  <a:pt x="248305" y="20389"/>
                </a:lnTo>
                <a:lnTo>
                  <a:pt x="254085" y="27037"/>
                </a:lnTo>
                <a:lnTo>
                  <a:pt x="256069" y="32841"/>
                </a:lnTo>
                <a:lnTo>
                  <a:pt x="256069" y="44152"/>
                </a:lnTo>
                <a:lnTo>
                  <a:pt x="255226" y="48170"/>
                </a:lnTo>
                <a:lnTo>
                  <a:pt x="253539" y="51940"/>
                </a:lnTo>
                <a:lnTo>
                  <a:pt x="251951" y="55611"/>
                </a:lnTo>
                <a:lnTo>
                  <a:pt x="249471" y="58588"/>
                </a:lnTo>
                <a:lnTo>
                  <a:pt x="248298" y="59382"/>
                </a:lnTo>
                <a:close/>
              </a:path>
              <a:path w="542290" h="75564">
                <a:moveTo>
                  <a:pt x="273517" y="24854"/>
                </a:moveTo>
                <a:lnTo>
                  <a:pt x="270063" y="24854"/>
                </a:lnTo>
                <a:lnTo>
                  <a:pt x="271154" y="22175"/>
                </a:lnTo>
                <a:lnTo>
                  <a:pt x="273040" y="19992"/>
                </a:lnTo>
                <a:lnTo>
                  <a:pt x="275718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0" y="15626"/>
                </a:lnTo>
                <a:lnTo>
                  <a:pt x="294867" y="17065"/>
                </a:lnTo>
                <a:lnTo>
                  <a:pt x="297863" y="20389"/>
                </a:lnTo>
                <a:lnTo>
                  <a:pt x="281274" y="20389"/>
                </a:lnTo>
                <a:lnTo>
                  <a:pt x="278596" y="21133"/>
                </a:lnTo>
                <a:lnTo>
                  <a:pt x="276313" y="22621"/>
                </a:lnTo>
                <a:lnTo>
                  <a:pt x="274130" y="24110"/>
                </a:lnTo>
                <a:lnTo>
                  <a:pt x="273517" y="24854"/>
                </a:lnTo>
                <a:close/>
              </a:path>
              <a:path w="542290" h="75564">
                <a:moveTo>
                  <a:pt x="269914" y="62805"/>
                </a:moveTo>
                <a:lnTo>
                  <a:pt x="264259" y="62805"/>
                </a:lnTo>
                <a:lnTo>
                  <a:pt x="264259" y="16966"/>
                </a:lnTo>
                <a:lnTo>
                  <a:pt x="269914" y="16966"/>
                </a:lnTo>
                <a:lnTo>
                  <a:pt x="269914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2" y="28574"/>
                </a:lnTo>
                <a:lnTo>
                  <a:pt x="270410" y="31055"/>
                </a:lnTo>
                <a:lnTo>
                  <a:pt x="269914" y="33535"/>
                </a:lnTo>
                <a:lnTo>
                  <a:pt x="269914" y="62805"/>
                </a:lnTo>
                <a:close/>
              </a:path>
              <a:path w="542290" h="75564">
                <a:moveTo>
                  <a:pt x="301465" y="62805"/>
                </a:moveTo>
                <a:lnTo>
                  <a:pt x="295959" y="62805"/>
                </a:lnTo>
                <a:lnTo>
                  <a:pt x="295959" y="29418"/>
                </a:lnTo>
                <a:lnTo>
                  <a:pt x="294966" y="26094"/>
                </a:lnTo>
                <a:lnTo>
                  <a:pt x="292982" y="23812"/>
                </a:lnTo>
                <a:lnTo>
                  <a:pt x="291097" y="21530"/>
                </a:lnTo>
                <a:lnTo>
                  <a:pt x="288220" y="20389"/>
                </a:lnTo>
                <a:lnTo>
                  <a:pt x="297863" y="20389"/>
                </a:lnTo>
                <a:lnTo>
                  <a:pt x="300126" y="22820"/>
                </a:lnTo>
                <a:lnTo>
                  <a:pt x="301465" y="27136"/>
                </a:lnTo>
                <a:lnTo>
                  <a:pt x="301465" y="62805"/>
                </a:lnTo>
                <a:close/>
              </a:path>
              <a:path w="542290" h="75564">
                <a:moveTo>
                  <a:pt x="330584" y="62805"/>
                </a:moveTo>
                <a:lnTo>
                  <a:pt x="324631" y="62805"/>
                </a:lnTo>
                <a:lnTo>
                  <a:pt x="306921" y="16966"/>
                </a:lnTo>
                <a:lnTo>
                  <a:pt x="313171" y="16966"/>
                </a:lnTo>
                <a:lnTo>
                  <a:pt x="327607" y="57149"/>
                </a:lnTo>
                <a:lnTo>
                  <a:pt x="332696" y="57149"/>
                </a:lnTo>
                <a:lnTo>
                  <a:pt x="330584" y="62805"/>
                </a:lnTo>
                <a:close/>
              </a:path>
              <a:path w="542290" h="75564">
                <a:moveTo>
                  <a:pt x="332696" y="57149"/>
                </a:moveTo>
                <a:lnTo>
                  <a:pt x="327757" y="57149"/>
                </a:lnTo>
                <a:lnTo>
                  <a:pt x="341895" y="16966"/>
                </a:lnTo>
                <a:lnTo>
                  <a:pt x="347699" y="16966"/>
                </a:lnTo>
                <a:lnTo>
                  <a:pt x="332696" y="57149"/>
                </a:lnTo>
                <a:close/>
              </a:path>
              <a:path w="542290" h="75564">
                <a:moveTo>
                  <a:pt x="356085" y="75009"/>
                </a:moveTo>
                <a:lnTo>
                  <a:pt x="356085" y="71139"/>
                </a:lnTo>
                <a:lnTo>
                  <a:pt x="357375" y="70643"/>
                </a:lnTo>
                <a:lnTo>
                  <a:pt x="358367" y="69601"/>
                </a:lnTo>
                <a:lnTo>
                  <a:pt x="359062" y="68014"/>
                </a:lnTo>
                <a:lnTo>
                  <a:pt x="359855" y="66526"/>
                </a:lnTo>
                <a:lnTo>
                  <a:pt x="360252" y="64938"/>
                </a:lnTo>
                <a:lnTo>
                  <a:pt x="360252" y="62805"/>
                </a:lnTo>
                <a:lnTo>
                  <a:pt x="356532" y="62805"/>
                </a:lnTo>
                <a:lnTo>
                  <a:pt x="356532" y="53429"/>
                </a:lnTo>
                <a:lnTo>
                  <a:pt x="363973" y="53429"/>
                </a:lnTo>
                <a:lnTo>
                  <a:pt x="363973" y="65682"/>
                </a:lnTo>
                <a:lnTo>
                  <a:pt x="363278" y="68113"/>
                </a:lnTo>
                <a:lnTo>
                  <a:pt x="361890" y="70395"/>
                </a:lnTo>
                <a:lnTo>
                  <a:pt x="360600" y="72677"/>
                </a:lnTo>
                <a:lnTo>
                  <a:pt x="358665" y="74215"/>
                </a:lnTo>
                <a:lnTo>
                  <a:pt x="356085" y="75009"/>
                </a:lnTo>
                <a:close/>
              </a:path>
              <a:path w="542290" h="75564">
                <a:moveTo>
                  <a:pt x="427929" y="62805"/>
                </a:moveTo>
                <a:lnTo>
                  <a:pt x="422274" y="62805"/>
                </a:lnTo>
                <a:lnTo>
                  <a:pt x="422274" y="16668"/>
                </a:lnTo>
                <a:lnTo>
                  <a:pt x="405903" y="16668"/>
                </a:lnTo>
                <a:lnTo>
                  <a:pt x="405903" y="12650"/>
                </a:lnTo>
                <a:lnTo>
                  <a:pt x="410963" y="12551"/>
                </a:lnTo>
                <a:lnTo>
                  <a:pt x="414485" y="12104"/>
                </a:lnTo>
                <a:lnTo>
                  <a:pt x="416470" y="11310"/>
                </a:lnTo>
                <a:lnTo>
                  <a:pt x="418553" y="10517"/>
                </a:lnTo>
                <a:lnTo>
                  <a:pt x="420091" y="9276"/>
                </a:lnTo>
                <a:lnTo>
                  <a:pt x="421084" y="7590"/>
                </a:lnTo>
                <a:lnTo>
                  <a:pt x="422174" y="5903"/>
                </a:lnTo>
                <a:lnTo>
                  <a:pt x="422919" y="3571"/>
                </a:lnTo>
                <a:lnTo>
                  <a:pt x="423315" y="595"/>
                </a:lnTo>
                <a:lnTo>
                  <a:pt x="427929" y="595"/>
                </a:lnTo>
                <a:lnTo>
                  <a:pt x="427929" y="62805"/>
                </a:lnTo>
                <a:close/>
              </a:path>
              <a:path w="542290" h="75564">
                <a:moveTo>
                  <a:pt x="456954" y="22175"/>
                </a:moveTo>
                <a:lnTo>
                  <a:pt x="451447" y="22175"/>
                </a:lnTo>
                <a:lnTo>
                  <a:pt x="451447" y="14833"/>
                </a:lnTo>
                <a:lnTo>
                  <a:pt x="453134" y="9673"/>
                </a:lnTo>
                <a:lnTo>
                  <a:pt x="456508" y="5804"/>
                </a:lnTo>
                <a:lnTo>
                  <a:pt x="459981" y="1934"/>
                </a:lnTo>
                <a:lnTo>
                  <a:pt x="464892" y="0"/>
                </a:lnTo>
                <a:lnTo>
                  <a:pt x="477095" y="0"/>
                </a:lnTo>
                <a:lnTo>
                  <a:pt x="481759" y="1587"/>
                </a:lnTo>
                <a:lnTo>
                  <a:pt x="485232" y="4762"/>
                </a:lnTo>
                <a:lnTo>
                  <a:pt x="466727" y="4762"/>
                </a:lnTo>
                <a:lnTo>
                  <a:pt x="463304" y="6201"/>
                </a:lnTo>
                <a:lnTo>
                  <a:pt x="458443" y="11856"/>
                </a:lnTo>
                <a:lnTo>
                  <a:pt x="457153" y="15775"/>
                </a:lnTo>
                <a:lnTo>
                  <a:pt x="456954" y="20835"/>
                </a:lnTo>
                <a:lnTo>
                  <a:pt x="456954" y="22175"/>
                </a:lnTo>
                <a:close/>
              </a:path>
              <a:path w="542290" h="75564">
                <a:moveTo>
                  <a:pt x="490888" y="62805"/>
                </a:moveTo>
                <a:lnTo>
                  <a:pt x="449960" y="62805"/>
                </a:lnTo>
                <a:lnTo>
                  <a:pt x="449960" y="58241"/>
                </a:lnTo>
                <a:lnTo>
                  <a:pt x="474318" y="34131"/>
                </a:lnTo>
                <a:lnTo>
                  <a:pt x="478832" y="30559"/>
                </a:lnTo>
                <a:lnTo>
                  <a:pt x="481213" y="27681"/>
                </a:lnTo>
                <a:lnTo>
                  <a:pt x="483693" y="24804"/>
                </a:lnTo>
                <a:lnTo>
                  <a:pt x="484934" y="21431"/>
                </a:lnTo>
                <a:lnTo>
                  <a:pt x="484934" y="13791"/>
                </a:lnTo>
                <a:lnTo>
                  <a:pt x="483644" y="10715"/>
                </a:lnTo>
                <a:lnTo>
                  <a:pt x="478485" y="5953"/>
                </a:lnTo>
                <a:lnTo>
                  <a:pt x="475161" y="4762"/>
                </a:lnTo>
                <a:lnTo>
                  <a:pt x="485232" y="4762"/>
                </a:lnTo>
                <a:lnTo>
                  <a:pt x="488803" y="7937"/>
                </a:lnTo>
                <a:lnTo>
                  <a:pt x="490589" y="12203"/>
                </a:lnTo>
                <a:lnTo>
                  <a:pt x="490474" y="22175"/>
                </a:lnTo>
                <a:lnTo>
                  <a:pt x="489250" y="25846"/>
                </a:lnTo>
                <a:lnTo>
                  <a:pt x="483991" y="33287"/>
                </a:lnTo>
                <a:lnTo>
                  <a:pt x="479179" y="37256"/>
                </a:lnTo>
                <a:lnTo>
                  <a:pt x="466579" y="44896"/>
                </a:lnTo>
                <a:lnTo>
                  <a:pt x="462659" y="47823"/>
                </a:lnTo>
                <a:lnTo>
                  <a:pt x="458095" y="52784"/>
                </a:lnTo>
                <a:lnTo>
                  <a:pt x="456706" y="55215"/>
                </a:lnTo>
                <a:lnTo>
                  <a:pt x="456210" y="57596"/>
                </a:lnTo>
                <a:lnTo>
                  <a:pt x="490888" y="57596"/>
                </a:lnTo>
                <a:lnTo>
                  <a:pt x="490888" y="62805"/>
                </a:lnTo>
                <a:close/>
              </a:path>
              <a:path w="542290" h="75564">
                <a:moveTo>
                  <a:pt x="527155" y="64144"/>
                </a:moveTo>
                <a:lnTo>
                  <a:pt x="514455" y="64144"/>
                </a:lnTo>
                <a:lnTo>
                  <a:pt x="509295" y="62458"/>
                </a:lnTo>
                <a:lnTo>
                  <a:pt x="501358" y="55711"/>
                </a:lnTo>
                <a:lnTo>
                  <a:pt x="499395" y="51246"/>
                </a:lnTo>
                <a:lnTo>
                  <a:pt x="499484" y="41423"/>
                </a:lnTo>
                <a:lnTo>
                  <a:pt x="500465" y="38347"/>
                </a:lnTo>
                <a:lnTo>
                  <a:pt x="504830" y="32196"/>
                </a:lnTo>
                <a:lnTo>
                  <a:pt x="507956" y="30261"/>
                </a:lnTo>
                <a:lnTo>
                  <a:pt x="512024" y="29467"/>
                </a:lnTo>
                <a:lnTo>
                  <a:pt x="512024" y="29319"/>
                </a:lnTo>
                <a:lnTo>
                  <a:pt x="501904" y="10864"/>
                </a:lnTo>
                <a:lnTo>
                  <a:pt x="503690" y="7094"/>
                </a:lnTo>
                <a:lnTo>
                  <a:pt x="510933" y="1438"/>
                </a:lnTo>
                <a:lnTo>
                  <a:pt x="515397" y="0"/>
                </a:lnTo>
                <a:lnTo>
                  <a:pt x="526014" y="0"/>
                </a:lnTo>
                <a:lnTo>
                  <a:pt x="530529" y="1438"/>
                </a:lnTo>
                <a:lnTo>
                  <a:pt x="534789" y="4762"/>
                </a:lnTo>
                <a:lnTo>
                  <a:pt x="517035" y="4762"/>
                </a:lnTo>
                <a:lnTo>
                  <a:pt x="513860" y="5754"/>
                </a:lnTo>
                <a:lnTo>
                  <a:pt x="508700" y="9723"/>
                </a:lnTo>
                <a:lnTo>
                  <a:pt x="507459" y="12253"/>
                </a:lnTo>
                <a:lnTo>
                  <a:pt x="507410" y="19198"/>
                </a:lnTo>
                <a:lnTo>
                  <a:pt x="508601" y="22026"/>
                </a:lnTo>
                <a:lnTo>
                  <a:pt x="513364" y="26193"/>
                </a:lnTo>
                <a:lnTo>
                  <a:pt x="516538" y="27235"/>
                </a:lnTo>
                <a:lnTo>
                  <a:pt x="534348" y="27235"/>
                </a:lnTo>
                <a:lnTo>
                  <a:pt x="532711" y="28326"/>
                </a:lnTo>
                <a:lnTo>
                  <a:pt x="529437" y="29319"/>
                </a:lnTo>
                <a:lnTo>
                  <a:pt x="529437" y="29467"/>
                </a:lnTo>
                <a:lnTo>
                  <a:pt x="533604" y="30360"/>
                </a:lnTo>
                <a:lnTo>
                  <a:pt x="536178" y="31849"/>
                </a:lnTo>
                <a:lnTo>
                  <a:pt x="515695" y="31849"/>
                </a:lnTo>
                <a:lnTo>
                  <a:pt x="511825" y="33089"/>
                </a:lnTo>
                <a:lnTo>
                  <a:pt x="509048" y="35569"/>
                </a:lnTo>
                <a:lnTo>
                  <a:pt x="506368" y="38050"/>
                </a:lnTo>
                <a:lnTo>
                  <a:pt x="505070" y="41225"/>
                </a:lnTo>
                <a:lnTo>
                  <a:pt x="505029" y="49758"/>
                </a:lnTo>
                <a:lnTo>
                  <a:pt x="506468" y="53181"/>
                </a:lnTo>
                <a:lnTo>
                  <a:pt x="512223" y="58142"/>
                </a:lnTo>
                <a:lnTo>
                  <a:pt x="516042" y="59382"/>
                </a:lnTo>
                <a:lnTo>
                  <a:pt x="536102" y="59382"/>
                </a:lnTo>
                <a:lnTo>
                  <a:pt x="532315" y="62507"/>
                </a:lnTo>
                <a:lnTo>
                  <a:pt x="527155" y="64144"/>
                </a:lnTo>
                <a:close/>
              </a:path>
              <a:path w="542290" h="75564">
                <a:moveTo>
                  <a:pt x="534348" y="27235"/>
                </a:moveTo>
                <a:lnTo>
                  <a:pt x="524972" y="27235"/>
                </a:lnTo>
                <a:lnTo>
                  <a:pt x="528345" y="26193"/>
                </a:lnTo>
                <a:lnTo>
                  <a:pt x="530628" y="24110"/>
                </a:lnTo>
                <a:lnTo>
                  <a:pt x="532910" y="21927"/>
                </a:lnTo>
                <a:lnTo>
                  <a:pt x="534011" y="19198"/>
                </a:lnTo>
                <a:lnTo>
                  <a:pt x="534051" y="12253"/>
                </a:lnTo>
                <a:lnTo>
                  <a:pt x="532860" y="9624"/>
                </a:lnTo>
                <a:lnTo>
                  <a:pt x="530479" y="7739"/>
                </a:lnTo>
                <a:lnTo>
                  <a:pt x="528098" y="5754"/>
                </a:lnTo>
                <a:lnTo>
                  <a:pt x="524873" y="4762"/>
                </a:lnTo>
                <a:lnTo>
                  <a:pt x="534789" y="4762"/>
                </a:lnTo>
                <a:lnTo>
                  <a:pt x="537870" y="7094"/>
                </a:lnTo>
                <a:lnTo>
                  <a:pt x="539706" y="10864"/>
                </a:lnTo>
                <a:lnTo>
                  <a:pt x="539614" y="19198"/>
                </a:lnTo>
                <a:lnTo>
                  <a:pt x="538813" y="21778"/>
                </a:lnTo>
                <a:lnTo>
                  <a:pt x="537027" y="24258"/>
                </a:lnTo>
                <a:lnTo>
                  <a:pt x="535242" y="26640"/>
                </a:lnTo>
                <a:lnTo>
                  <a:pt x="534348" y="27235"/>
                </a:lnTo>
                <a:close/>
              </a:path>
              <a:path w="542290" h="75564">
                <a:moveTo>
                  <a:pt x="536102" y="59382"/>
                </a:moveTo>
                <a:lnTo>
                  <a:pt x="525666" y="59382"/>
                </a:lnTo>
                <a:lnTo>
                  <a:pt x="529487" y="58142"/>
                </a:lnTo>
                <a:lnTo>
                  <a:pt x="532265" y="55661"/>
                </a:lnTo>
                <a:lnTo>
                  <a:pt x="535142" y="53181"/>
                </a:lnTo>
                <a:lnTo>
                  <a:pt x="536581" y="49758"/>
                </a:lnTo>
                <a:lnTo>
                  <a:pt x="536495" y="41225"/>
                </a:lnTo>
                <a:lnTo>
                  <a:pt x="535191" y="38199"/>
                </a:lnTo>
                <a:lnTo>
                  <a:pt x="532414" y="35718"/>
                </a:lnTo>
                <a:lnTo>
                  <a:pt x="529635" y="33139"/>
                </a:lnTo>
                <a:lnTo>
                  <a:pt x="525717" y="31849"/>
                </a:lnTo>
                <a:lnTo>
                  <a:pt x="536178" y="31849"/>
                </a:lnTo>
                <a:lnTo>
                  <a:pt x="536779" y="32196"/>
                </a:lnTo>
                <a:lnTo>
                  <a:pt x="541144" y="37752"/>
                </a:lnTo>
                <a:lnTo>
                  <a:pt x="542236" y="41225"/>
                </a:lnTo>
                <a:lnTo>
                  <a:pt x="542236" y="51246"/>
                </a:lnTo>
                <a:lnTo>
                  <a:pt x="540252" y="55860"/>
                </a:lnTo>
                <a:lnTo>
                  <a:pt x="536102" y="59382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521113" y="3835594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73" y="0"/>
                </a:lnTo>
                <a:lnTo>
                  <a:pt x="830673" y="108924"/>
                </a:lnTo>
                <a:lnTo>
                  <a:pt x="0" y="108924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521113" y="3835593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73" y="0"/>
                </a:lnTo>
                <a:lnTo>
                  <a:pt x="830673" y="108924"/>
                </a:lnTo>
                <a:lnTo>
                  <a:pt x="0" y="1089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857233" y="3859616"/>
            <a:ext cx="159407" cy="647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521113" y="3676419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73" y="0"/>
                </a:lnTo>
                <a:lnTo>
                  <a:pt x="830673" y="108924"/>
                </a:lnTo>
                <a:lnTo>
                  <a:pt x="0" y="10892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521113" y="3676419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73" y="0"/>
                </a:lnTo>
                <a:lnTo>
                  <a:pt x="830673" y="108924"/>
                </a:lnTo>
                <a:lnTo>
                  <a:pt x="0" y="1089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665060" y="3701031"/>
            <a:ext cx="542925" cy="75565"/>
          </a:xfrm>
          <a:custGeom>
            <a:avLst/>
            <a:gdLst/>
            <a:ahLst/>
            <a:cxnLst/>
            <a:rect l="l" t="t" r="r" b="b"/>
            <a:pathLst>
              <a:path w="542925" h="75564">
                <a:moveTo>
                  <a:pt x="7094" y="20538"/>
                </a:moveTo>
                <a:lnTo>
                  <a:pt x="1438" y="20538"/>
                </a:lnTo>
                <a:lnTo>
                  <a:pt x="1537" y="14386"/>
                </a:lnTo>
                <a:lnTo>
                  <a:pt x="3422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0" y="0"/>
                </a:lnTo>
                <a:lnTo>
                  <a:pt x="31104" y="1389"/>
                </a:lnTo>
                <a:lnTo>
                  <a:pt x="35583" y="4762"/>
                </a:lnTo>
                <a:lnTo>
                  <a:pt x="16965" y="4762"/>
                </a:lnTo>
                <a:lnTo>
                  <a:pt x="13542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2925" h="75564">
                <a:moveTo>
                  <a:pt x="36051" y="59382"/>
                </a:moveTo>
                <a:lnTo>
                  <a:pt x="25697" y="59382"/>
                </a:lnTo>
                <a:lnTo>
                  <a:pt x="29467" y="58092"/>
                </a:lnTo>
                <a:lnTo>
                  <a:pt x="35619" y="52933"/>
                </a:lnTo>
                <a:lnTo>
                  <a:pt x="37156" y="49658"/>
                </a:lnTo>
                <a:lnTo>
                  <a:pt x="37156" y="41622"/>
                </a:lnTo>
                <a:lnTo>
                  <a:pt x="35817" y="38447"/>
                </a:lnTo>
                <a:lnTo>
                  <a:pt x="33138" y="36165"/>
                </a:lnTo>
                <a:lnTo>
                  <a:pt x="30459" y="33783"/>
                </a:lnTo>
                <a:lnTo>
                  <a:pt x="26789" y="32593"/>
                </a:lnTo>
                <a:lnTo>
                  <a:pt x="17511" y="32593"/>
                </a:lnTo>
                <a:lnTo>
                  <a:pt x="17511" y="27830"/>
                </a:lnTo>
                <a:lnTo>
                  <a:pt x="25796" y="27830"/>
                </a:lnTo>
                <a:lnTo>
                  <a:pt x="28674" y="26838"/>
                </a:lnTo>
                <a:lnTo>
                  <a:pt x="33535" y="22770"/>
                </a:lnTo>
                <a:lnTo>
                  <a:pt x="34775" y="19992"/>
                </a:lnTo>
                <a:lnTo>
                  <a:pt x="34775" y="12749"/>
                </a:lnTo>
                <a:lnTo>
                  <a:pt x="33535" y="9872"/>
                </a:lnTo>
                <a:lnTo>
                  <a:pt x="31055" y="7887"/>
                </a:lnTo>
                <a:lnTo>
                  <a:pt x="28574" y="5804"/>
                </a:lnTo>
                <a:lnTo>
                  <a:pt x="25300" y="4762"/>
                </a:lnTo>
                <a:lnTo>
                  <a:pt x="35583" y="4762"/>
                </a:lnTo>
                <a:lnTo>
                  <a:pt x="38545" y="6945"/>
                </a:lnTo>
                <a:lnTo>
                  <a:pt x="40431" y="10864"/>
                </a:lnTo>
                <a:lnTo>
                  <a:pt x="40431" y="19297"/>
                </a:lnTo>
                <a:lnTo>
                  <a:pt x="39488" y="22225"/>
                </a:lnTo>
                <a:lnTo>
                  <a:pt x="35817" y="27086"/>
                </a:lnTo>
                <a:lnTo>
                  <a:pt x="33287" y="28723"/>
                </a:lnTo>
                <a:lnTo>
                  <a:pt x="30013" y="29616"/>
                </a:lnTo>
                <a:lnTo>
                  <a:pt x="30013" y="29765"/>
                </a:lnTo>
                <a:lnTo>
                  <a:pt x="34279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3" y="41274"/>
                </a:lnTo>
                <a:lnTo>
                  <a:pt x="42663" y="50899"/>
                </a:lnTo>
                <a:lnTo>
                  <a:pt x="40629" y="55463"/>
                </a:lnTo>
                <a:lnTo>
                  <a:pt x="36051" y="59382"/>
                </a:lnTo>
                <a:close/>
              </a:path>
              <a:path w="542925" h="75564">
                <a:moveTo>
                  <a:pt x="27483" y="64144"/>
                </a:moveTo>
                <a:lnTo>
                  <a:pt x="15080" y="64144"/>
                </a:lnTo>
                <a:lnTo>
                  <a:pt x="9970" y="62408"/>
                </a:lnTo>
                <a:lnTo>
                  <a:pt x="5903" y="58935"/>
                </a:lnTo>
                <a:lnTo>
                  <a:pt x="1934" y="55363"/>
                </a:lnTo>
                <a:lnTo>
                  <a:pt x="112" y="50899"/>
                </a:lnTo>
                <a:lnTo>
                  <a:pt x="0" y="43209"/>
                </a:lnTo>
                <a:lnTo>
                  <a:pt x="99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699" y="57993"/>
                </a:lnTo>
                <a:lnTo>
                  <a:pt x="16469" y="59382"/>
                </a:lnTo>
                <a:lnTo>
                  <a:pt x="36051" y="59382"/>
                </a:lnTo>
                <a:lnTo>
                  <a:pt x="32592" y="62408"/>
                </a:lnTo>
                <a:lnTo>
                  <a:pt x="27483" y="64144"/>
                </a:lnTo>
                <a:close/>
              </a:path>
              <a:path w="542925" h="75564">
                <a:moveTo>
                  <a:pt x="53680" y="62805"/>
                </a:moveTo>
                <a:lnTo>
                  <a:pt x="46834" y="62805"/>
                </a:lnTo>
                <a:lnTo>
                  <a:pt x="64545" y="38992"/>
                </a:lnTo>
                <a:lnTo>
                  <a:pt x="48173" y="16966"/>
                </a:lnTo>
                <a:lnTo>
                  <a:pt x="55168" y="16966"/>
                </a:lnTo>
                <a:lnTo>
                  <a:pt x="68265" y="34379"/>
                </a:lnTo>
                <a:lnTo>
                  <a:pt x="74792" y="34379"/>
                </a:lnTo>
                <a:lnTo>
                  <a:pt x="71390" y="38844"/>
                </a:lnTo>
                <a:lnTo>
                  <a:pt x="74970" y="43606"/>
                </a:lnTo>
                <a:lnTo>
                  <a:pt x="67818" y="43606"/>
                </a:lnTo>
                <a:lnTo>
                  <a:pt x="53680" y="62805"/>
                </a:lnTo>
                <a:close/>
              </a:path>
              <a:path w="542925" h="75564">
                <a:moveTo>
                  <a:pt x="74792" y="34379"/>
                </a:moveTo>
                <a:lnTo>
                  <a:pt x="68265" y="34379"/>
                </a:lnTo>
                <a:lnTo>
                  <a:pt x="81065" y="16966"/>
                </a:lnTo>
                <a:lnTo>
                  <a:pt x="88059" y="16966"/>
                </a:lnTo>
                <a:lnTo>
                  <a:pt x="74792" y="34379"/>
                </a:lnTo>
                <a:close/>
              </a:path>
              <a:path w="542925" h="75564">
                <a:moveTo>
                  <a:pt x="89399" y="62805"/>
                </a:moveTo>
                <a:lnTo>
                  <a:pt x="82255" y="62805"/>
                </a:lnTo>
                <a:lnTo>
                  <a:pt x="67818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2925" h="75564">
                <a:moveTo>
                  <a:pt x="99241" y="20538"/>
                </a:moveTo>
                <a:lnTo>
                  <a:pt x="93585" y="20538"/>
                </a:lnTo>
                <a:lnTo>
                  <a:pt x="93684" y="14386"/>
                </a:lnTo>
                <a:lnTo>
                  <a:pt x="95569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7" y="0"/>
                </a:lnTo>
                <a:lnTo>
                  <a:pt x="123252" y="1389"/>
                </a:lnTo>
                <a:lnTo>
                  <a:pt x="127731" y="4762"/>
                </a:lnTo>
                <a:lnTo>
                  <a:pt x="109113" y="4762"/>
                </a:lnTo>
                <a:lnTo>
                  <a:pt x="105690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2925" h="75564">
                <a:moveTo>
                  <a:pt x="128198" y="59382"/>
                </a:moveTo>
                <a:lnTo>
                  <a:pt x="117844" y="59382"/>
                </a:lnTo>
                <a:lnTo>
                  <a:pt x="121614" y="58092"/>
                </a:lnTo>
                <a:lnTo>
                  <a:pt x="127767" y="52933"/>
                </a:lnTo>
                <a:lnTo>
                  <a:pt x="129304" y="49658"/>
                </a:lnTo>
                <a:lnTo>
                  <a:pt x="129304" y="41622"/>
                </a:lnTo>
                <a:lnTo>
                  <a:pt x="127965" y="38447"/>
                </a:lnTo>
                <a:lnTo>
                  <a:pt x="125285" y="36165"/>
                </a:lnTo>
                <a:lnTo>
                  <a:pt x="122607" y="33783"/>
                </a:lnTo>
                <a:lnTo>
                  <a:pt x="118936" y="32593"/>
                </a:lnTo>
                <a:lnTo>
                  <a:pt x="109659" y="32593"/>
                </a:lnTo>
                <a:lnTo>
                  <a:pt x="109659" y="27830"/>
                </a:lnTo>
                <a:lnTo>
                  <a:pt x="117944" y="27830"/>
                </a:lnTo>
                <a:lnTo>
                  <a:pt x="120821" y="26838"/>
                </a:lnTo>
                <a:lnTo>
                  <a:pt x="125683" y="22770"/>
                </a:lnTo>
                <a:lnTo>
                  <a:pt x="126923" y="19992"/>
                </a:lnTo>
                <a:lnTo>
                  <a:pt x="126923" y="12749"/>
                </a:lnTo>
                <a:lnTo>
                  <a:pt x="125683" y="9872"/>
                </a:lnTo>
                <a:lnTo>
                  <a:pt x="123202" y="7887"/>
                </a:lnTo>
                <a:lnTo>
                  <a:pt x="120722" y="5804"/>
                </a:lnTo>
                <a:lnTo>
                  <a:pt x="117447" y="4762"/>
                </a:lnTo>
                <a:lnTo>
                  <a:pt x="127731" y="4762"/>
                </a:lnTo>
                <a:lnTo>
                  <a:pt x="130693" y="6945"/>
                </a:lnTo>
                <a:lnTo>
                  <a:pt x="132579" y="10864"/>
                </a:lnTo>
                <a:lnTo>
                  <a:pt x="132579" y="19297"/>
                </a:lnTo>
                <a:lnTo>
                  <a:pt x="131636" y="22225"/>
                </a:lnTo>
                <a:lnTo>
                  <a:pt x="127965" y="27086"/>
                </a:lnTo>
                <a:lnTo>
                  <a:pt x="125435" y="28723"/>
                </a:lnTo>
                <a:lnTo>
                  <a:pt x="122160" y="29616"/>
                </a:lnTo>
                <a:lnTo>
                  <a:pt x="122160" y="29765"/>
                </a:lnTo>
                <a:lnTo>
                  <a:pt x="126426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0" y="41274"/>
                </a:lnTo>
                <a:lnTo>
                  <a:pt x="134810" y="50899"/>
                </a:lnTo>
                <a:lnTo>
                  <a:pt x="132777" y="55463"/>
                </a:lnTo>
                <a:lnTo>
                  <a:pt x="128198" y="59382"/>
                </a:lnTo>
                <a:close/>
              </a:path>
              <a:path w="542925" h="75564">
                <a:moveTo>
                  <a:pt x="119630" y="64144"/>
                </a:moveTo>
                <a:lnTo>
                  <a:pt x="107228" y="64144"/>
                </a:lnTo>
                <a:lnTo>
                  <a:pt x="102118" y="62408"/>
                </a:lnTo>
                <a:lnTo>
                  <a:pt x="98051" y="58935"/>
                </a:lnTo>
                <a:lnTo>
                  <a:pt x="94082" y="55363"/>
                </a:lnTo>
                <a:lnTo>
                  <a:pt x="92259" y="50899"/>
                </a:lnTo>
                <a:lnTo>
                  <a:pt x="92147" y="43209"/>
                </a:lnTo>
                <a:lnTo>
                  <a:pt x="92246" y="43011"/>
                </a:lnTo>
                <a:lnTo>
                  <a:pt x="97901" y="43011"/>
                </a:lnTo>
                <a:lnTo>
                  <a:pt x="97901" y="48765"/>
                </a:lnTo>
                <a:lnTo>
                  <a:pt x="99291" y="52437"/>
                </a:lnTo>
                <a:lnTo>
                  <a:pt x="104847" y="57993"/>
                </a:lnTo>
                <a:lnTo>
                  <a:pt x="108617" y="59382"/>
                </a:lnTo>
                <a:lnTo>
                  <a:pt x="128198" y="59382"/>
                </a:lnTo>
                <a:lnTo>
                  <a:pt x="124740" y="62408"/>
                </a:lnTo>
                <a:lnTo>
                  <a:pt x="119630" y="64144"/>
                </a:lnTo>
                <a:close/>
              </a:path>
              <a:path w="542925" h="75564">
                <a:moveTo>
                  <a:pt x="193283" y="64144"/>
                </a:moveTo>
                <a:lnTo>
                  <a:pt x="181774" y="64144"/>
                </a:lnTo>
                <a:lnTo>
                  <a:pt x="176515" y="61862"/>
                </a:lnTo>
                <a:lnTo>
                  <a:pt x="172447" y="57298"/>
                </a:lnTo>
                <a:lnTo>
                  <a:pt x="168479" y="52734"/>
                </a:lnTo>
                <a:lnTo>
                  <a:pt x="166494" y="46930"/>
                </a:lnTo>
                <a:lnTo>
                  <a:pt x="166494" y="32841"/>
                </a:lnTo>
                <a:lnTo>
                  <a:pt x="168479" y="27037"/>
                </a:lnTo>
                <a:lnTo>
                  <a:pt x="176416" y="17908"/>
                </a:lnTo>
                <a:lnTo>
                  <a:pt x="181675" y="15626"/>
                </a:lnTo>
                <a:lnTo>
                  <a:pt x="193581" y="15626"/>
                </a:lnTo>
                <a:lnTo>
                  <a:pt x="197848" y="17015"/>
                </a:lnTo>
                <a:lnTo>
                  <a:pt x="201724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6" y="26044"/>
                </a:lnTo>
                <a:lnTo>
                  <a:pt x="173588" y="29815"/>
                </a:lnTo>
                <a:lnTo>
                  <a:pt x="172150" y="34428"/>
                </a:lnTo>
                <a:lnTo>
                  <a:pt x="172150" y="45342"/>
                </a:lnTo>
                <a:lnTo>
                  <a:pt x="173588" y="49956"/>
                </a:lnTo>
                <a:lnTo>
                  <a:pt x="176466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0" y="62606"/>
                </a:lnTo>
                <a:lnTo>
                  <a:pt x="193283" y="64144"/>
                </a:lnTo>
                <a:close/>
              </a:path>
              <a:path w="542925" h="75564">
                <a:moveTo>
                  <a:pt x="206827" y="31402"/>
                </a:moveTo>
                <a:lnTo>
                  <a:pt x="201172" y="31402"/>
                </a:lnTo>
                <a:lnTo>
                  <a:pt x="200377" y="27731"/>
                </a:lnTo>
                <a:lnTo>
                  <a:pt x="198890" y="25003"/>
                </a:lnTo>
                <a:lnTo>
                  <a:pt x="196707" y="23217"/>
                </a:lnTo>
                <a:lnTo>
                  <a:pt x="194523" y="21332"/>
                </a:lnTo>
                <a:lnTo>
                  <a:pt x="191696" y="20389"/>
                </a:lnTo>
                <a:lnTo>
                  <a:pt x="201724" y="20389"/>
                </a:lnTo>
                <a:lnTo>
                  <a:pt x="204297" y="22572"/>
                </a:lnTo>
                <a:lnTo>
                  <a:pt x="206232" y="26441"/>
                </a:lnTo>
                <a:lnTo>
                  <a:pt x="206827" y="31402"/>
                </a:lnTo>
                <a:close/>
              </a:path>
              <a:path w="542925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4" y="53429"/>
                </a:lnTo>
                <a:lnTo>
                  <a:pt x="201122" y="50303"/>
                </a:lnTo>
                <a:lnTo>
                  <a:pt x="201618" y="46434"/>
                </a:lnTo>
                <a:lnTo>
                  <a:pt x="207125" y="46434"/>
                </a:lnTo>
                <a:lnTo>
                  <a:pt x="206331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2925" h="75564">
                <a:moveTo>
                  <a:pt x="238805" y="64144"/>
                </a:moveTo>
                <a:lnTo>
                  <a:pt x="227891" y="64144"/>
                </a:lnTo>
                <a:lnTo>
                  <a:pt x="222633" y="61862"/>
                </a:lnTo>
                <a:lnTo>
                  <a:pt x="218564" y="57298"/>
                </a:lnTo>
                <a:lnTo>
                  <a:pt x="214596" y="52734"/>
                </a:lnTo>
                <a:lnTo>
                  <a:pt x="212611" y="46930"/>
                </a:lnTo>
                <a:lnTo>
                  <a:pt x="212611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2" y="15626"/>
                </a:lnTo>
                <a:lnTo>
                  <a:pt x="240889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0" y="22274"/>
                </a:lnTo>
                <a:lnTo>
                  <a:pt x="222470" y="26193"/>
                </a:lnTo>
                <a:lnTo>
                  <a:pt x="219706" y="29815"/>
                </a:lnTo>
                <a:lnTo>
                  <a:pt x="218267" y="34428"/>
                </a:lnTo>
                <a:lnTo>
                  <a:pt x="218267" y="45342"/>
                </a:lnTo>
                <a:lnTo>
                  <a:pt x="219706" y="49956"/>
                </a:lnTo>
                <a:lnTo>
                  <a:pt x="222583" y="53726"/>
                </a:lnTo>
                <a:lnTo>
                  <a:pt x="225560" y="57497"/>
                </a:lnTo>
                <a:lnTo>
                  <a:pt x="229479" y="59382"/>
                </a:lnTo>
                <a:lnTo>
                  <a:pt x="248298" y="59382"/>
                </a:lnTo>
                <a:lnTo>
                  <a:pt x="246098" y="60870"/>
                </a:lnTo>
                <a:lnTo>
                  <a:pt x="242725" y="63053"/>
                </a:lnTo>
                <a:lnTo>
                  <a:pt x="238805" y="64144"/>
                </a:lnTo>
                <a:close/>
              </a:path>
              <a:path w="542925" h="75564">
                <a:moveTo>
                  <a:pt x="248298" y="59382"/>
                </a:moveTo>
                <a:lnTo>
                  <a:pt x="239202" y="59382"/>
                </a:lnTo>
                <a:lnTo>
                  <a:pt x="243072" y="57497"/>
                </a:lnTo>
                <a:lnTo>
                  <a:pt x="248925" y="49857"/>
                </a:lnTo>
                <a:lnTo>
                  <a:pt x="250382" y="45342"/>
                </a:lnTo>
                <a:lnTo>
                  <a:pt x="250382" y="34428"/>
                </a:lnTo>
                <a:lnTo>
                  <a:pt x="248925" y="29964"/>
                </a:lnTo>
                <a:lnTo>
                  <a:pt x="245838" y="26044"/>
                </a:lnTo>
                <a:lnTo>
                  <a:pt x="243072" y="22324"/>
                </a:lnTo>
                <a:lnTo>
                  <a:pt x="239153" y="20389"/>
                </a:lnTo>
                <a:lnTo>
                  <a:pt x="248305" y="20389"/>
                </a:lnTo>
                <a:lnTo>
                  <a:pt x="254085" y="27037"/>
                </a:lnTo>
                <a:lnTo>
                  <a:pt x="256069" y="32841"/>
                </a:lnTo>
                <a:lnTo>
                  <a:pt x="256069" y="44152"/>
                </a:lnTo>
                <a:lnTo>
                  <a:pt x="255226" y="48170"/>
                </a:lnTo>
                <a:lnTo>
                  <a:pt x="253539" y="51940"/>
                </a:lnTo>
                <a:lnTo>
                  <a:pt x="251951" y="55611"/>
                </a:lnTo>
                <a:lnTo>
                  <a:pt x="249471" y="58588"/>
                </a:lnTo>
                <a:lnTo>
                  <a:pt x="248298" y="59382"/>
                </a:lnTo>
                <a:close/>
              </a:path>
              <a:path w="542925" h="75564">
                <a:moveTo>
                  <a:pt x="273517" y="24854"/>
                </a:moveTo>
                <a:lnTo>
                  <a:pt x="270063" y="24854"/>
                </a:lnTo>
                <a:lnTo>
                  <a:pt x="271154" y="22175"/>
                </a:lnTo>
                <a:lnTo>
                  <a:pt x="273040" y="19992"/>
                </a:lnTo>
                <a:lnTo>
                  <a:pt x="275718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0" y="15626"/>
                </a:lnTo>
                <a:lnTo>
                  <a:pt x="294867" y="17065"/>
                </a:lnTo>
                <a:lnTo>
                  <a:pt x="297863" y="20389"/>
                </a:lnTo>
                <a:lnTo>
                  <a:pt x="281274" y="20389"/>
                </a:lnTo>
                <a:lnTo>
                  <a:pt x="278596" y="21133"/>
                </a:lnTo>
                <a:lnTo>
                  <a:pt x="276313" y="22621"/>
                </a:lnTo>
                <a:lnTo>
                  <a:pt x="274130" y="24110"/>
                </a:lnTo>
                <a:lnTo>
                  <a:pt x="273517" y="24854"/>
                </a:lnTo>
                <a:close/>
              </a:path>
              <a:path w="542925" h="75564">
                <a:moveTo>
                  <a:pt x="269914" y="62805"/>
                </a:moveTo>
                <a:lnTo>
                  <a:pt x="264259" y="62805"/>
                </a:lnTo>
                <a:lnTo>
                  <a:pt x="264259" y="16966"/>
                </a:lnTo>
                <a:lnTo>
                  <a:pt x="269914" y="16966"/>
                </a:lnTo>
                <a:lnTo>
                  <a:pt x="269914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2" y="28574"/>
                </a:lnTo>
                <a:lnTo>
                  <a:pt x="270410" y="31055"/>
                </a:lnTo>
                <a:lnTo>
                  <a:pt x="269914" y="33535"/>
                </a:lnTo>
                <a:lnTo>
                  <a:pt x="269914" y="62805"/>
                </a:lnTo>
                <a:close/>
              </a:path>
              <a:path w="542925" h="75564">
                <a:moveTo>
                  <a:pt x="301465" y="62805"/>
                </a:moveTo>
                <a:lnTo>
                  <a:pt x="295959" y="62805"/>
                </a:lnTo>
                <a:lnTo>
                  <a:pt x="295959" y="29418"/>
                </a:lnTo>
                <a:lnTo>
                  <a:pt x="294966" y="26094"/>
                </a:lnTo>
                <a:lnTo>
                  <a:pt x="292982" y="23812"/>
                </a:lnTo>
                <a:lnTo>
                  <a:pt x="291097" y="21530"/>
                </a:lnTo>
                <a:lnTo>
                  <a:pt x="288220" y="20389"/>
                </a:lnTo>
                <a:lnTo>
                  <a:pt x="297863" y="20389"/>
                </a:lnTo>
                <a:lnTo>
                  <a:pt x="300126" y="22820"/>
                </a:lnTo>
                <a:lnTo>
                  <a:pt x="301465" y="27136"/>
                </a:lnTo>
                <a:lnTo>
                  <a:pt x="301465" y="62805"/>
                </a:lnTo>
                <a:close/>
              </a:path>
              <a:path w="542925" h="75564">
                <a:moveTo>
                  <a:pt x="330584" y="62805"/>
                </a:moveTo>
                <a:lnTo>
                  <a:pt x="324631" y="62805"/>
                </a:lnTo>
                <a:lnTo>
                  <a:pt x="306921" y="16966"/>
                </a:lnTo>
                <a:lnTo>
                  <a:pt x="313171" y="16966"/>
                </a:lnTo>
                <a:lnTo>
                  <a:pt x="327607" y="57149"/>
                </a:lnTo>
                <a:lnTo>
                  <a:pt x="332696" y="57149"/>
                </a:lnTo>
                <a:lnTo>
                  <a:pt x="330584" y="62805"/>
                </a:lnTo>
                <a:close/>
              </a:path>
              <a:path w="542925" h="75564">
                <a:moveTo>
                  <a:pt x="332696" y="57149"/>
                </a:moveTo>
                <a:lnTo>
                  <a:pt x="327757" y="57149"/>
                </a:lnTo>
                <a:lnTo>
                  <a:pt x="341895" y="16966"/>
                </a:lnTo>
                <a:lnTo>
                  <a:pt x="347699" y="16966"/>
                </a:lnTo>
                <a:lnTo>
                  <a:pt x="332696" y="57149"/>
                </a:lnTo>
                <a:close/>
              </a:path>
              <a:path w="542925" h="75564">
                <a:moveTo>
                  <a:pt x="356085" y="75009"/>
                </a:moveTo>
                <a:lnTo>
                  <a:pt x="356085" y="71139"/>
                </a:lnTo>
                <a:lnTo>
                  <a:pt x="357375" y="70643"/>
                </a:lnTo>
                <a:lnTo>
                  <a:pt x="358367" y="69601"/>
                </a:lnTo>
                <a:lnTo>
                  <a:pt x="359062" y="68014"/>
                </a:lnTo>
                <a:lnTo>
                  <a:pt x="359855" y="66526"/>
                </a:lnTo>
                <a:lnTo>
                  <a:pt x="360252" y="64938"/>
                </a:lnTo>
                <a:lnTo>
                  <a:pt x="360252" y="62805"/>
                </a:lnTo>
                <a:lnTo>
                  <a:pt x="356532" y="62805"/>
                </a:lnTo>
                <a:lnTo>
                  <a:pt x="356532" y="53429"/>
                </a:lnTo>
                <a:lnTo>
                  <a:pt x="363973" y="53429"/>
                </a:lnTo>
                <a:lnTo>
                  <a:pt x="363973" y="65682"/>
                </a:lnTo>
                <a:lnTo>
                  <a:pt x="363278" y="68113"/>
                </a:lnTo>
                <a:lnTo>
                  <a:pt x="361890" y="70395"/>
                </a:lnTo>
                <a:lnTo>
                  <a:pt x="360600" y="72677"/>
                </a:lnTo>
                <a:lnTo>
                  <a:pt x="358665" y="74215"/>
                </a:lnTo>
                <a:lnTo>
                  <a:pt x="356085" y="75009"/>
                </a:lnTo>
                <a:close/>
              </a:path>
              <a:path w="542925" h="75564">
                <a:moveTo>
                  <a:pt x="407540" y="22175"/>
                </a:moveTo>
                <a:lnTo>
                  <a:pt x="402034" y="22175"/>
                </a:lnTo>
                <a:lnTo>
                  <a:pt x="402034" y="14833"/>
                </a:lnTo>
                <a:lnTo>
                  <a:pt x="403720" y="9673"/>
                </a:lnTo>
                <a:lnTo>
                  <a:pt x="407093" y="5804"/>
                </a:lnTo>
                <a:lnTo>
                  <a:pt x="410566" y="1934"/>
                </a:lnTo>
                <a:lnTo>
                  <a:pt x="415477" y="0"/>
                </a:lnTo>
                <a:lnTo>
                  <a:pt x="427682" y="0"/>
                </a:lnTo>
                <a:lnTo>
                  <a:pt x="432344" y="1587"/>
                </a:lnTo>
                <a:lnTo>
                  <a:pt x="435817" y="4762"/>
                </a:lnTo>
                <a:lnTo>
                  <a:pt x="417313" y="4762"/>
                </a:lnTo>
                <a:lnTo>
                  <a:pt x="413889" y="6201"/>
                </a:lnTo>
                <a:lnTo>
                  <a:pt x="409028" y="11856"/>
                </a:lnTo>
                <a:lnTo>
                  <a:pt x="407738" y="15775"/>
                </a:lnTo>
                <a:lnTo>
                  <a:pt x="407540" y="20835"/>
                </a:lnTo>
                <a:lnTo>
                  <a:pt x="407540" y="22175"/>
                </a:lnTo>
                <a:close/>
              </a:path>
              <a:path w="542925" h="75564">
                <a:moveTo>
                  <a:pt x="441473" y="62805"/>
                </a:moveTo>
                <a:lnTo>
                  <a:pt x="400545" y="62805"/>
                </a:lnTo>
                <a:lnTo>
                  <a:pt x="400545" y="58241"/>
                </a:lnTo>
                <a:lnTo>
                  <a:pt x="424903" y="34131"/>
                </a:lnTo>
                <a:lnTo>
                  <a:pt x="429418" y="30559"/>
                </a:lnTo>
                <a:lnTo>
                  <a:pt x="431799" y="27681"/>
                </a:lnTo>
                <a:lnTo>
                  <a:pt x="434280" y="24804"/>
                </a:lnTo>
                <a:lnTo>
                  <a:pt x="435520" y="21431"/>
                </a:lnTo>
                <a:lnTo>
                  <a:pt x="435520" y="13791"/>
                </a:lnTo>
                <a:lnTo>
                  <a:pt x="434230" y="10715"/>
                </a:lnTo>
                <a:lnTo>
                  <a:pt x="429070" y="5953"/>
                </a:lnTo>
                <a:lnTo>
                  <a:pt x="425746" y="4762"/>
                </a:lnTo>
                <a:lnTo>
                  <a:pt x="435817" y="4762"/>
                </a:lnTo>
                <a:lnTo>
                  <a:pt x="439389" y="7937"/>
                </a:lnTo>
                <a:lnTo>
                  <a:pt x="441175" y="12203"/>
                </a:lnTo>
                <a:lnTo>
                  <a:pt x="441059" y="22175"/>
                </a:lnTo>
                <a:lnTo>
                  <a:pt x="439836" y="25846"/>
                </a:lnTo>
                <a:lnTo>
                  <a:pt x="434577" y="33287"/>
                </a:lnTo>
                <a:lnTo>
                  <a:pt x="429765" y="37256"/>
                </a:lnTo>
                <a:lnTo>
                  <a:pt x="417164" y="44896"/>
                </a:lnTo>
                <a:lnTo>
                  <a:pt x="413245" y="47823"/>
                </a:lnTo>
                <a:lnTo>
                  <a:pt x="408681" y="52784"/>
                </a:lnTo>
                <a:lnTo>
                  <a:pt x="407292" y="55215"/>
                </a:lnTo>
                <a:lnTo>
                  <a:pt x="406796" y="57596"/>
                </a:lnTo>
                <a:lnTo>
                  <a:pt x="441473" y="57596"/>
                </a:lnTo>
                <a:lnTo>
                  <a:pt x="441473" y="62805"/>
                </a:lnTo>
                <a:close/>
              </a:path>
              <a:path w="542925" h="75564">
                <a:moveTo>
                  <a:pt x="456508" y="33635"/>
                </a:moveTo>
                <a:lnTo>
                  <a:pt x="451746" y="33635"/>
                </a:lnTo>
                <a:lnTo>
                  <a:pt x="457847" y="1488"/>
                </a:lnTo>
                <a:lnTo>
                  <a:pt x="488952" y="1488"/>
                </a:lnTo>
                <a:lnTo>
                  <a:pt x="488952" y="6548"/>
                </a:lnTo>
                <a:lnTo>
                  <a:pt x="461716" y="6548"/>
                </a:lnTo>
                <a:lnTo>
                  <a:pt x="457699" y="27235"/>
                </a:lnTo>
                <a:lnTo>
                  <a:pt x="457847" y="27384"/>
                </a:lnTo>
                <a:lnTo>
                  <a:pt x="464160" y="27384"/>
                </a:lnTo>
                <a:lnTo>
                  <a:pt x="462610" y="28128"/>
                </a:lnTo>
                <a:lnTo>
                  <a:pt x="460228" y="29319"/>
                </a:lnTo>
                <a:lnTo>
                  <a:pt x="458194" y="31154"/>
                </a:lnTo>
                <a:lnTo>
                  <a:pt x="456508" y="33635"/>
                </a:lnTo>
                <a:close/>
              </a:path>
              <a:path w="542925" h="75564">
                <a:moveTo>
                  <a:pt x="464160" y="27384"/>
                </a:moveTo>
                <a:lnTo>
                  <a:pt x="457847" y="27384"/>
                </a:lnTo>
                <a:lnTo>
                  <a:pt x="459534" y="25499"/>
                </a:lnTo>
                <a:lnTo>
                  <a:pt x="461518" y="24060"/>
                </a:lnTo>
                <a:lnTo>
                  <a:pt x="466083" y="22076"/>
                </a:lnTo>
                <a:lnTo>
                  <a:pt x="468513" y="21580"/>
                </a:lnTo>
                <a:lnTo>
                  <a:pt x="477443" y="21580"/>
                </a:lnTo>
                <a:lnTo>
                  <a:pt x="482503" y="23564"/>
                </a:lnTo>
                <a:lnTo>
                  <a:pt x="485142" y="26342"/>
                </a:lnTo>
                <a:lnTo>
                  <a:pt x="467670" y="26342"/>
                </a:lnTo>
                <a:lnTo>
                  <a:pt x="465090" y="26937"/>
                </a:lnTo>
                <a:lnTo>
                  <a:pt x="464160" y="27384"/>
                </a:lnTo>
                <a:close/>
              </a:path>
              <a:path w="542925" h="75564">
                <a:moveTo>
                  <a:pt x="484306" y="59382"/>
                </a:moveTo>
                <a:lnTo>
                  <a:pt x="475260" y="59382"/>
                </a:lnTo>
                <a:lnTo>
                  <a:pt x="478931" y="57745"/>
                </a:lnTo>
                <a:lnTo>
                  <a:pt x="481808" y="54470"/>
                </a:lnTo>
                <a:lnTo>
                  <a:pt x="484785" y="51196"/>
                </a:lnTo>
                <a:lnTo>
                  <a:pt x="486274" y="47178"/>
                </a:lnTo>
                <a:lnTo>
                  <a:pt x="486274" y="37752"/>
                </a:lnTo>
                <a:lnTo>
                  <a:pt x="484735" y="33932"/>
                </a:lnTo>
                <a:lnTo>
                  <a:pt x="481660" y="30956"/>
                </a:lnTo>
                <a:lnTo>
                  <a:pt x="478683" y="27880"/>
                </a:lnTo>
                <a:lnTo>
                  <a:pt x="474913" y="26342"/>
                </a:lnTo>
                <a:lnTo>
                  <a:pt x="485142" y="26342"/>
                </a:lnTo>
                <a:lnTo>
                  <a:pt x="490044" y="31501"/>
                </a:lnTo>
                <a:lnTo>
                  <a:pt x="491929" y="36661"/>
                </a:lnTo>
                <a:lnTo>
                  <a:pt x="491929" y="48964"/>
                </a:lnTo>
                <a:lnTo>
                  <a:pt x="489845" y="53974"/>
                </a:lnTo>
                <a:lnTo>
                  <a:pt x="484306" y="59382"/>
                </a:lnTo>
                <a:close/>
              </a:path>
              <a:path w="542925" h="75564">
                <a:moveTo>
                  <a:pt x="476401" y="64144"/>
                </a:moveTo>
                <a:lnTo>
                  <a:pt x="464693" y="64144"/>
                </a:lnTo>
                <a:lnTo>
                  <a:pt x="459930" y="62458"/>
                </a:lnTo>
                <a:lnTo>
                  <a:pt x="452191" y="55711"/>
                </a:lnTo>
                <a:lnTo>
                  <a:pt x="450158" y="50998"/>
                </a:lnTo>
                <a:lnTo>
                  <a:pt x="449960" y="44946"/>
                </a:lnTo>
                <a:lnTo>
                  <a:pt x="455466" y="44946"/>
                </a:lnTo>
                <a:lnTo>
                  <a:pt x="455664" y="49311"/>
                </a:lnTo>
                <a:lnTo>
                  <a:pt x="457153" y="52833"/>
                </a:lnTo>
                <a:lnTo>
                  <a:pt x="459930" y="55512"/>
                </a:lnTo>
                <a:lnTo>
                  <a:pt x="462808" y="58092"/>
                </a:lnTo>
                <a:lnTo>
                  <a:pt x="466429" y="59382"/>
                </a:lnTo>
                <a:lnTo>
                  <a:pt x="484306" y="59382"/>
                </a:lnTo>
                <a:lnTo>
                  <a:pt x="481511" y="62110"/>
                </a:lnTo>
                <a:lnTo>
                  <a:pt x="476401" y="64144"/>
                </a:lnTo>
                <a:close/>
              </a:path>
              <a:path w="542925" h="75564">
                <a:moveTo>
                  <a:pt x="527453" y="64144"/>
                </a:moveTo>
                <a:lnTo>
                  <a:pt x="513463" y="64144"/>
                </a:lnTo>
                <a:lnTo>
                  <a:pt x="507857" y="61565"/>
                </a:lnTo>
                <a:lnTo>
                  <a:pt x="499671" y="22125"/>
                </a:lnTo>
                <a:lnTo>
                  <a:pt x="501556" y="14634"/>
                </a:lnTo>
                <a:lnTo>
                  <a:pt x="509097" y="2926"/>
                </a:lnTo>
                <a:lnTo>
                  <a:pt x="514604" y="0"/>
                </a:lnTo>
                <a:lnTo>
                  <a:pt x="527602" y="0"/>
                </a:lnTo>
                <a:lnTo>
                  <a:pt x="532066" y="1438"/>
                </a:lnTo>
                <a:lnTo>
                  <a:pt x="535752" y="4762"/>
                </a:lnTo>
                <a:lnTo>
                  <a:pt x="516787" y="4762"/>
                </a:lnTo>
                <a:lnTo>
                  <a:pt x="512521" y="7193"/>
                </a:lnTo>
                <a:lnTo>
                  <a:pt x="509643" y="12055"/>
                </a:lnTo>
                <a:lnTo>
                  <a:pt x="506766" y="16817"/>
                </a:lnTo>
                <a:lnTo>
                  <a:pt x="505410" y="23266"/>
                </a:lnTo>
                <a:lnTo>
                  <a:pt x="505326" y="32593"/>
                </a:lnTo>
                <a:lnTo>
                  <a:pt x="509677" y="32593"/>
                </a:lnTo>
                <a:lnTo>
                  <a:pt x="507807" y="34528"/>
                </a:lnTo>
                <a:lnTo>
                  <a:pt x="506368" y="38496"/>
                </a:lnTo>
                <a:lnTo>
                  <a:pt x="506368" y="48418"/>
                </a:lnTo>
                <a:lnTo>
                  <a:pt x="507708" y="52337"/>
                </a:lnTo>
                <a:lnTo>
                  <a:pt x="510387" y="55215"/>
                </a:lnTo>
                <a:lnTo>
                  <a:pt x="513165" y="57993"/>
                </a:lnTo>
                <a:lnTo>
                  <a:pt x="516985" y="59382"/>
                </a:lnTo>
                <a:lnTo>
                  <a:pt x="535241" y="59382"/>
                </a:lnTo>
                <a:lnTo>
                  <a:pt x="532463" y="62160"/>
                </a:lnTo>
                <a:lnTo>
                  <a:pt x="527453" y="64144"/>
                </a:lnTo>
                <a:close/>
              </a:path>
              <a:path w="542925" h="75564">
                <a:moveTo>
                  <a:pt x="540897" y="16371"/>
                </a:moveTo>
                <a:lnTo>
                  <a:pt x="535390" y="16371"/>
                </a:lnTo>
                <a:lnTo>
                  <a:pt x="534894" y="12898"/>
                </a:lnTo>
                <a:lnTo>
                  <a:pt x="533505" y="10120"/>
                </a:lnTo>
                <a:lnTo>
                  <a:pt x="531223" y="8036"/>
                </a:lnTo>
                <a:lnTo>
                  <a:pt x="528941" y="5853"/>
                </a:lnTo>
                <a:lnTo>
                  <a:pt x="526014" y="4762"/>
                </a:lnTo>
                <a:lnTo>
                  <a:pt x="535752" y="4762"/>
                </a:lnTo>
                <a:lnTo>
                  <a:pt x="538416" y="7094"/>
                </a:lnTo>
                <a:lnTo>
                  <a:pt x="540301" y="11112"/>
                </a:lnTo>
                <a:lnTo>
                  <a:pt x="540897" y="16371"/>
                </a:lnTo>
                <a:close/>
              </a:path>
              <a:path w="542925" h="75564">
                <a:moveTo>
                  <a:pt x="509677" y="32593"/>
                </a:moveTo>
                <a:lnTo>
                  <a:pt x="505476" y="32593"/>
                </a:lnTo>
                <a:lnTo>
                  <a:pt x="506964" y="29418"/>
                </a:lnTo>
                <a:lnTo>
                  <a:pt x="509196" y="26937"/>
                </a:lnTo>
                <a:lnTo>
                  <a:pt x="512173" y="25151"/>
                </a:lnTo>
                <a:lnTo>
                  <a:pt x="515249" y="23266"/>
                </a:lnTo>
                <a:lnTo>
                  <a:pt x="518523" y="22324"/>
                </a:lnTo>
                <a:lnTo>
                  <a:pt x="528047" y="22324"/>
                </a:lnTo>
                <a:lnTo>
                  <a:pt x="532959" y="24258"/>
                </a:lnTo>
                <a:lnTo>
                  <a:pt x="535714" y="27086"/>
                </a:lnTo>
                <a:lnTo>
                  <a:pt x="517283" y="27086"/>
                </a:lnTo>
                <a:lnTo>
                  <a:pt x="513562" y="28574"/>
                </a:lnTo>
                <a:lnTo>
                  <a:pt x="509677" y="32593"/>
                </a:lnTo>
                <a:close/>
              </a:path>
              <a:path w="542925" h="75564">
                <a:moveTo>
                  <a:pt x="535241" y="59382"/>
                </a:moveTo>
                <a:lnTo>
                  <a:pt x="526212" y="59382"/>
                </a:lnTo>
                <a:lnTo>
                  <a:pt x="529785" y="57844"/>
                </a:lnTo>
                <a:lnTo>
                  <a:pt x="535440" y="51593"/>
                </a:lnTo>
                <a:lnTo>
                  <a:pt x="536878" y="47823"/>
                </a:lnTo>
                <a:lnTo>
                  <a:pt x="536808" y="38496"/>
                </a:lnTo>
                <a:lnTo>
                  <a:pt x="535489" y="34776"/>
                </a:lnTo>
                <a:lnTo>
                  <a:pt x="532711" y="31700"/>
                </a:lnTo>
                <a:lnTo>
                  <a:pt x="530032" y="28624"/>
                </a:lnTo>
                <a:lnTo>
                  <a:pt x="526411" y="27086"/>
                </a:lnTo>
                <a:lnTo>
                  <a:pt x="535714" y="27086"/>
                </a:lnTo>
                <a:lnTo>
                  <a:pt x="537225" y="28624"/>
                </a:lnTo>
                <a:lnTo>
                  <a:pt x="540599" y="31998"/>
                </a:lnTo>
                <a:lnTo>
                  <a:pt x="542534" y="36958"/>
                </a:lnTo>
                <a:lnTo>
                  <a:pt x="542534" y="49162"/>
                </a:lnTo>
                <a:lnTo>
                  <a:pt x="540499" y="54222"/>
                </a:lnTo>
                <a:lnTo>
                  <a:pt x="536432" y="58191"/>
                </a:lnTo>
                <a:lnTo>
                  <a:pt x="535241" y="59382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521113" y="3517244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73" y="0"/>
                </a:lnTo>
                <a:lnTo>
                  <a:pt x="830673" y="108924"/>
                </a:lnTo>
                <a:lnTo>
                  <a:pt x="0" y="10892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521113" y="3517244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73" y="0"/>
                </a:lnTo>
                <a:lnTo>
                  <a:pt x="830673" y="108924"/>
                </a:lnTo>
                <a:lnTo>
                  <a:pt x="0" y="1089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665060" y="3541859"/>
            <a:ext cx="542925" cy="75565"/>
          </a:xfrm>
          <a:custGeom>
            <a:avLst/>
            <a:gdLst/>
            <a:ahLst/>
            <a:cxnLst/>
            <a:rect l="l" t="t" r="r" b="b"/>
            <a:pathLst>
              <a:path w="542925" h="75564">
                <a:moveTo>
                  <a:pt x="7094" y="20538"/>
                </a:moveTo>
                <a:lnTo>
                  <a:pt x="1438" y="20538"/>
                </a:lnTo>
                <a:lnTo>
                  <a:pt x="1537" y="14386"/>
                </a:lnTo>
                <a:lnTo>
                  <a:pt x="3422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0" y="0"/>
                </a:lnTo>
                <a:lnTo>
                  <a:pt x="31104" y="1389"/>
                </a:lnTo>
                <a:lnTo>
                  <a:pt x="35583" y="4762"/>
                </a:lnTo>
                <a:lnTo>
                  <a:pt x="16965" y="4762"/>
                </a:lnTo>
                <a:lnTo>
                  <a:pt x="13542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2925" h="75564">
                <a:moveTo>
                  <a:pt x="36051" y="59382"/>
                </a:moveTo>
                <a:lnTo>
                  <a:pt x="25697" y="59382"/>
                </a:lnTo>
                <a:lnTo>
                  <a:pt x="29467" y="58092"/>
                </a:lnTo>
                <a:lnTo>
                  <a:pt x="35619" y="52933"/>
                </a:lnTo>
                <a:lnTo>
                  <a:pt x="37156" y="49658"/>
                </a:lnTo>
                <a:lnTo>
                  <a:pt x="37156" y="41622"/>
                </a:lnTo>
                <a:lnTo>
                  <a:pt x="35817" y="38447"/>
                </a:lnTo>
                <a:lnTo>
                  <a:pt x="33138" y="36165"/>
                </a:lnTo>
                <a:lnTo>
                  <a:pt x="30459" y="33783"/>
                </a:lnTo>
                <a:lnTo>
                  <a:pt x="26789" y="32593"/>
                </a:lnTo>
                <a:lnTo>
                  <a:pt x="17511" y="32593"/>
                </a:lnTo>
                <a:lnTo>
                  <a:pt x="17511" y="27830"/>
                </a:lnTo>
                <a:lnTo>
                  <a:pt x="25796" y="27830"/>
                </a:lnTo>
                <a:lnTo>
                  <a:pt x="28674" y="26838"/>
                </a:lnTo>
                <a:lnTo>
                  <a:pt x="33535" y="22770"/>
                </a:lnTo>
                <a:lnTo>
                  <a:pt x="34775" y="19992"/>
                </a:lnTo>
                <a:lnTo>
                  <a:pt x="34775" y="12749"/>
                </a:lnTo>
                <a:lnTo>
                  <a:pt x="33535" y="9872"/>
                </a:lnTo>
                <a:lnTo>
                  <a:pt x="31055" y="7887"/>
                </a:lnTo>
                <a:lnTo>
                  <a:pt x="28574" y="5804"/>
                </a:lnTo>
                <a:lnTo>
                  <a:pt x="25300" y="4762"/>
                </a:lnTo>
                <a:lnTo>
                  <a:pt x="35583" y="4762"/>
                </a:lnTo>
                <a:lnTo>
                  <a:pt x="38545" y="6945"/>
                </a:lnTo>
                <a:lnTo>
                  <a:pt x="40431" y="10864"/>
                </a:lnTo>
                <a:lnTo>
                  <a:pt x="40431" y="19297"/>
                </a:lnTo>
                <a:lnTo>
                  <a:pt x="39488" y="22225"/>
                </a:lnTo>
                <a:lnTo>
                  <a:pt x="35817" y="27086"/>
                </a:lnTo>
                <a:lnTo>
                  <a:pt x="33287" y="28723"/>
                </a:lnTo>
                <a:lnTo>
                  <a:pt x="30013" y="29616"/>
                </a:lnTo>
                <a:lnTo>
                  <a:pt x="30013" y="29765"/>
                </a:lnTo>
                <a:lnTo>
                  <a:pt x="34279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3" y="41274"/>
                </a:lnTo>
                <a:lnTo>
                  <a:pt x="42663" y="50899"/>
                </a:lnTo>
                <a:lnTo>
                  <a:pt x="40629" y="55463"/>
                </a:lnTo>
                <a:lnTo>
                  <a:pt x="36051" y="59382"/>
                </a:lnTo>
                <a:close/>
              </a:path>
              <a:path w="542925" h="75564">
                <a:moveTo>
                  <a:pt x="27483" y="64144"/>
                </a:moveTo>
                <a:lnTo>
                  <a:pt x="15080" y="64144"/>
                </a:lnTo>
                <a:lnTo>
                  <a:pt x="9970" y="62408"/>
                </a:lnTo>
                <a:lnTo>
                  <a:pt x="5903" y="58935"/>
                </a:lnTo>
                <a:lnTo>
                  <a:pt x="1934" y="55363"/>
                </a:lnTo>
                <a:lnTo>
                  <a:pt x="112" y="50899"/>
                </a:lnTo>
                <a:lnTo>
                  <a:pt x="0" y="43209"/>
                </a:lnTo>
                <a:lnTo>
                  <a:pt x="99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699" y="57993"/>
                </a:lnTo>
                <a:lnTo>
                  <a:pt x="16469" y="59382"/>
                </a:lnTo>
                <a:lnTo>
                  <a:pt x="36051" y="59382"/>
                </a:lnTo>
                <a:lnTo>
                  <a:pt x="32592" y="62408"/>
                </a:lnTo>
                <a:lnTo>
                  <a:pt x="27483" y="64144"/>
                </a:lnTo>
                <a:close/>
              </a:path>
              <a:path w="542925" h="75564">
                <a:moveTo>
                  <a:pt x="53680" y="62805"/>
                </a:moveTo>
                <a:lnTo>
                  <a:pt x="46834" y="62805"/>
                </a:lnTo>
                <a:lnTo>
                  <a:pt x="64545" y="38992"/>
                </a:lnTo>
                <a:lnTo>
                  <a:pt x="48173" y="16966"/>
                </a:lnTo>
                <a:lnTo>
                  <a:pt x="55168" y="16966"/>
                </a:lnTo>
                <a:lnTo>
                  <a:pt x="68265" y="34379"/>
                </a:lnTo>
                <a:lnTo>
                  <a:pt x="74792" y="34379"/>
                </a:lnTo>
                <a:lnTo>
                  <a:pt x="71390" y="38844"/>
                </a:lnTo>
                <a:lnTo>
                  <a:pt x="74970" y="43606"/>
                </a:lnTo>
                <a:lnTo>
                  <a:pt x="67818" y="43606"/>
                </a:lnTo>
                <a:lnTo>
                  <a:pt x="53680" y="62805"/>
                </a:lnTo>
                <a:close/>
              </a:path>
              <a:path w="542925" h="75564">
                <a:moveTo>
                  <a:pt x="74792" y="34379"/>
                </a:moveTo>
                <a:lnTo>
                  <a:pt x="68265" y="34379"/>
                </a:lnTo>
                <a:lnTo>
                  <a:pt x="81065" y="16966"/>
                </a:lnTo>
                <a:lnTo>
                  <a:pt x="88059" y="16966"/>
                </a:lnTo>
                <a:lnTo>
                  <a:pt x="74792" y="34379"/>
                </a:lnTo>
                <a:close/>
              </a:path>
              <a:path w="542925" h="75564">
                <a:moveTo>
                  <a:pt x="89399" y="62805"/>
                </a:moveTo>
                <a:lnTo>
                  <a:pt x="82255" y="62805"/>
                </a:lnTo>
                <a:lnTo>
                  <a:pt x="67818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2925" h="75564">
                <a:moveTo>
                  <a:pt x="99241" y="20538"/>
                </a:moveTo>
                <a:lnTo>
                  <a:pt x="93585" y="20538"/>
                </a:lnTo>
                <a:lnTo>
                  <a:pt x="93684" y="14386"/>
                </a:lnTo>
                <a:lnTo>
                  <a:pt x="95569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7" y="0"/>
                </a:lnTo>
                <a:lnTo>
                  <a:pt x="123252" y="1389"/>
                </a:lnTo>
                <a:lnTo>
                  <a:pt x="127731" y="4762"/>
                </a:lnTo>
                <a:lnTo>
                  <a:pt x="109113" y="4762"/>
                </a:lnTo>
                <a:lnTo>
                  <a:pt x="105690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2925" h="75564">
                <a:moveTo>
                  <a:pt x="128198" y="59382"/>
                </a:moveTo>
                <a:lnTo>
                  <a:pt x="117844" y="59382"/>
                </a:lnTo>
                <a:lnTo>
                  <a:pt x="121614" y="58092"/>
                </a:lnTo>
                <a:lnTo>
                  <a:pt x="127767" y="52933"/>
                </a:lnTo>
                <a:lnTo>
                  <a:pt x="129304" y="49658"/>
                </a:lnTo>
                <a:lnTo>
                  <a:pt x="129304" y="41622"/>
                </a:lnTo>
                <a:lnTo>
                  <a:pt x="127965" y="38447"/>
                </a:lnTo>
                <a:lnTo>
                  <a:pt x="125285" y="36165"/>
                </a:lnTo>
                <a:lnTo>
                  <a:pt x="122607" y="33783"/>
                </a:lnTo>
                <a:lnTo>
                  <a:pt x="118936" y="32593"/>
                </a:lnTo>
                <a:lnTo>
                  <a:pt x="109659" y="32593"/>
                </a:lnTo>
                <a:lnTo>
                  <a:pt x="109659" y="27830"/>
                </a:lnTo>
                <a:lnTo>
                  <a:pt x="117944" y="27830"/>
                </a:lnTo>
                <a:lnTo>
                  <a:pt x="120821" y="26838"/>
                </a:lnTo>
                <a:lnTo>
                  <a:pt x="125683" y="22770"/>
                </a:lnTo>
                <a:lnTo>
                  <a:pt x="126923" y="19992"/>
                </a:lnTo>
                <a:lnTo>
                  <a:pt x="126923" y="12749"/>
                </a:lnTo>
                <a:lnTo>
                  <a:pt x="125683" y="9872"/>
                </a:lnTo>
                <a:lnTo>
                  <a:pt x="123202" y="7887"/>
                </a:lnTo>
                <a:lnTo>
                  <a:pt x="120722" y="5804"/>
                </a:lnTo>
                <a:lnTo>
                  <a:pt x="117447" y="4762"/>
                </a:lnTo>
                <a:lnTo>
                  <a:pt x="127731" y="4762"/>
                </a:lnTo>
                <a:lnTo>
                  <a:pt x="130693" y="6945"/>
                </a:lnTo>
                <a:lnTo>
                  <a:pt x="132579" y="10864"/>
                </a:lnTo>
                <a:lnTo>
                  <a:pt x="132579" y="19297"/>
                </a:lnTo>
                <a:lnTo>
                  <a:pt x="131636" y="22225"/>
                </a:lnTo>
                <a:lnTo>
                  <a:pt x="127965" y="27086"/>
                </a:lnTo>
                <a:lnTo>
                  <a:pt x="125435" y="28723"/>
                </a:lnTo>
                <a:lnTo>
                  <a:pt x="122160" y="29616"/>
                </a:lnTo>
                <a:lnTo>
                  <a:pt x="122160" y="29765"/>
                </a:lnTo>
                <a:lnTo>
                  <a:pt x="126426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0" y="41274"/>
                </a:lnTo>
                <a:lnTo>
                  <a:pt x="134810" y="50899"/>
                </a:lnTo>
                <a:lnTo>
                  <a:pt x="132777" y="55463"/>
                </a:lnTo>
                <a:lnTo>
                  <a:pt x="128198" y="59382"/>
                </a:lnTo>
                <a:close/>
              </a:path>
              <a:path w="542925" h="75564">
                <a:moveTo>
                  <a:pt x="119630" y="64144"/>
                </a:moveTo>
                <a:lnTo>
                  <a:pt x="107228" y="64144"/>
                </a:lnTo>
                <a:lnTo>
                  <a:pt x="102118" y="62408"/>
                </a:lnTo>
                <a:lnTo>
                  <a:pt x="98051" y="58935"/>
                </a:lnTo>
                <a:lnTo>
                  <a:pt x="94082" y="55363"/>
                </a:lnTo>
                <a:lnTo>
                  <a:pt x="92259" y="50899"/>
                </a:lnTo>
                <a:lnTo>
                  <a:pt x="92147" y="43209"/>
                </a:lnTo>
                <a:lnTo>
                  <a:pt x="92246" y="43011"/>
                </a:lnTo>
                <a:lnTo>
                  <a:pt x="97901" y="43011"/>
                </a:lnTo>
                <a:lnTo>
                  <a:pt x="97901" y="48765"/>
                </a:lnTo>
                <a:lnTo>
                  <a:pt x="99291" y="52437"/>
                </a:lnTo>
                <a:lnTo>
                  <a:pt x="104847" y="57993"/>
                </a:lnTo>
                <a:lnTo>
                  <a:pt x="108617" y="59382"/>
                </a:lnTo>
                <a:lnTo>
                  <a:pt x="128198" y="59382"/>
                </a:lnTo>
                <a:lnTo>
                  <a:pt x="124740" y="62408"/>
                </a:lnTo>
                <a:lnTo>
                  <a:pt x="119630" y="64144"/>
                </a:lnTo>
                <a:close/>
              </a:path>
              <a:path w="542925" h="75564">
                <a:moveTo>
                  <a:pt x="193283" y="64144"/>
                </a:moveTo>
                <a:lnTo>
                  <a:pt x="181774" y="64144"/>
                </a:lnTo>
                <a:lnTo>
                  <a:pt x="176515" y="61862"/>
                </a:lnTo>
                <a:lnTo>
                  <a:pt x="172447" y="57298"/>
                </a:lnTo>
                <a:lnTo>
                  <a:pt x="168479" y="52734"/>
                </a:lnTo>
                <a:lnTo>
                  <a:pt x="166494" y="46930"/>
                </a:lnTo>
                <a:lnTo>
                  <a:pt x="166494" y="32841"/>
                </a:lnTo>
                <a:lnTo>
                  <a:pt x="168479" y="27037"/>
                </a:lnTo>
                <a:lnTo>
                  <a:pt x="176416" y="17908"/>
                </a:lnTo>
                <a:lnTo>
                  <a:pt x="181675" y="15626"/>
                </a:lnTo>
                <a:lnTo>
                  <a:pt x="193581" y="15626"/>
                </a:lnTo>
                <a:lnTo>
                  <a:pt x="197848" y="17015"/>
                </a:lnTo>
                <a:lnTo>
                  <a:pt x="201724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6" y="26044"/>
                </a:lnTo>
                <a:lnTo>
                  <a:pt x="173588" y="29815"/>
                </a:lnTo>
                <a:lnTo>
                  <a:pt x="172150" y="34428"/>
                </a:lnTo>
                <a:lnTo>
                  <a:pt x="172150" y="45342"/>
                </a:lnTo>
                <a:lnTo>
                  <a:pt x="173588" y="49956"/>
                </a:lnTo>
                <a:lnTo>
                  <a:pt x="176466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0" y="62606"/>
                </a:lnTo>
                <a:lnTo>
                  <a:pt x="193283" y="64144"/>
                </a:lnTo>
                <a:close/>
              </a:path>
              <a:path w="542925" h="75564">
                <a:moveTo>
                  <a:pt x="206827" y="31402"/>
                </a:moveTo>
                <a:lnTo>
                  <a:pt x="201172" y="31402"/>
                </a:lnTo>
                <a:lnTo>
                  <a:pt x="200377" y="27731"/>
                </a:lnTo>
                <a:lnTo>
                  <a:pt x="198890" y="25003"/>
                </a:lnTo>
                <a:lnTo>
                  <a:pt x="196707" y="23217"/>
                </a:lnTo>
                <a:lnTo>
                  <a:pt x="194523" y="21332"/>
                </a:lnTo>
                <a:lnTo>
                  <a:pt x="191696" y="20389"/>
                </a:lnTo>
                <a:lnTo>
                  <a:pt x="201724" y="20389"/>
                </a:lnTo>
                <a:lnTo>
                  <a:pt x="204297" y="22572"/>
                </a:lnTo>
                <a:lnTo>
                  <a:pt x="206232" y="26441"/>
                </a:lnTo>
                <a:lnTo>
                  <a:pt x="206827" y="31402"/>
                </a:lnTo>
                <a:close/>
              </a:path>
              <a:path w="542925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4" y="53429"/>
                </a:lnTo>
                <a:lnTo>
                  <a:pt x="201122" y="50303"/>
                </a:lnTo>
                <a:lnTo>
                  <a:pt x="201618" y="46434"/>
                </a:lnTo>
                <a:lnTo>
                  <a:pt x="207125" y="46434"/>
                </a:lnTo>
                <a:lnTo>
                  <a:pt x="206331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2925" h="75564">
                <a:moveTo>
                  <a:pt x="238805" y="64144"/>
                </a:moveTo>
                <a:lnTo>
                  <a:pt x="227891" y="64144"/>
                </a:lnTo>
                <a:lnTo>
                  <a:pt x="222633" y="61862"/>
                </a:lnTo>
                <a:lnTo>
                  <a:pt x="218564" y="57298"/>
                </a:lnTo>
                <a:lnTo>
                  <a:pt x="214596" y="52734"/>
                </a:lnTo>
                <a:lnTo>
                  <a:pt x="212611" y="46930"/>
                </a:lnTo>
                <a:lnTo>
                  <a:pt x="212611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2" y="15626"/>
                </a:lnTo>
                <a:lnTo>
                  <a:pt x="240889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0" y="22274"/>
                </a:lnTo>
                <a:lnTo>
                  <a:pt x="222470" y="26193"/>
                </a:lnTo>
                <a:lnTo>
                  <a:pt x="219706" y="29815"/>
                </a:lnTo>
                <a:lnTo>
                  <a:pt x="218267" y="34428"/>
                </a:lnTo>
                <a:lnTo>
                  <a:pt x="218267" y="45342"/>
                </a:lnTo>
                <a:lnTo>
                  <a:pt x="219706" y="49956"/>
                </a:lnTo>
                <a:lnTo>
                  <a:pt x="222583" y="53726"/>
                </a:lnTo>
                <a:lnTo>
                  <a:pt x="225560" y="57497"/>
                </a:lnTo>
                <a:lnTo>
                  <a:pt x="229479" y="59382"/>
                </a:lnTo>
                <a:lnTo>
                  <a:pt x="248298" y="59382"/>
                </a:lnTo>
                <a:lnTo>
                  <a:pt x="246098" y="60870"/>
                </a:lnTo>
                <a:lnTo>
                  <a:pt x="242725" y="63053"/>
                </a:lnTo>
                <a:lnTo>
                  <a:pt x="238805" y="64144"/>
                </a:lnTo>
                <a:close/>
              </a:path>
              <a:path w="542925" h="75564">
                <a:moveTo>
                  <a:pt x="248298" y="59382"/>
                </a:moveTo>
                <a:lnTo>
                  <a:pt x="239202" y="59382"/>
                </a:lnTo>
                <a:lnTo>
                  <a:pt x="243072" y="57497"/>
                </a:lnTo>
                <a:lnTo>
                  <a:pt x="248925" y="49857"/>
                </a:lnTo>
                <a:lnTo>
                  <a:pt x="250382" y="45342"/>
                </a:lnTo>
                <a:lnTo>
                  <a:pt x="250382" y="34428"/>
                </a:lnTo>
                <a:lnTo>
                  <a:pt x="248925" y="29964"/>
                </a:lnTo>
                <a:lnTo>
                  <a:pt x="245838" y="26044"/>
                </a:lnTo>
                <a:lnTo>
                  <a:pt x="243072" y="22324"/>
                </a:lnTo>
                <a:lnTo>
                  <a:pt x="239153" y="20389"/>
                </a:lnTo>
                <a:lnTo>
                  <a:pt x="248305" y="20389"/>
                </a:lnTo>
                <a:lnTo>
                  <a:pt x="254085" y="27037"/>
                </a:lnTo>
                <a:lnTo>
                  <a:pt x="256069" y="32841"/>
                </a:lnTo>
                <a:lnTo>
                  <a:pt x="256069" y="44152"/>
                </a:lnTo>
                <a:lnTo>
                  <a:pt x="255226" y="48170"/>
                </a:lnTo>
                <a:lnTo>
                  <a:pt x="253539" y="51940"/>
                </a:lnTo>
                <a:lnTo>
                  <a:pt x="251951" y="55611"/>
                </a:lnTo>
                <a:lnTo>
                  <a:pt x="249471" y="58588"/>
                </a:lnTo>
                <a:lnTo>
                  <a:pt x="248298" y="59382"/>
                </a:lnTo>
                <a:close/>
              </a:path>
              <a:path w="542925" h="75564">
                <a:moveTo>
                  <a:pt x="273517" y="24854"/>
                </a:moveTo>
                <a:lnTo>
                  <a:pt x="270063" y="24854"/>
                </a:lnTo>
                <a:lnTo>
                  <a:pt x="271154" y="22175"/>
                </a:lnTo>
                <a:lnTo>
                  <a:pt x="273040" y="19992"/>
                </a:lnTo>
                <a:lnTo>
                  <a:pt x="275718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0" y="15626"/>
                </a:lnTo>
                <a:lnTo>
                  <a:pt x="294867" y="17065"/>
                </a:lnTo>
                <a:lnTo>
                  <a:pt x="297863" y="20389"/>
                </a:lnTo>
                <a:lnTo>
                  <a:pt x="281274" y="20389"/>
                </a:lnTo>
                <a:lnTo>
                  <a:pt x="278596" y="21133"/>
                </a:lnTo>
                <a:lnTo>
                  <a:pt x="276313" y="22621"/>
                </a:lnTo>
                <a:lnTo>
                  <a:pt x="274130" y="24110"/>
                </a:lnTo>
                <a:lnTo>
                  <a:pt x="273517" y="24854"/>
                </a:lnTo>
                <a:close/>
              </a:path>
              <a:path w="542925" h="75564">
                <a:moveTo>
                  <a:pt x="269914" y="62805"/>
                </a:moveTo>
                <a:lnTo>
                  <a:pt x="264259" y="62805"/>
                </a:lnTo>
                <a:lnTo>
                  <a:pt x="264259" y="16966"/>
                </a:lnTo>
                <a:lnTo>
                  <a:pt x="269914" y="16966"/>
                </a:lnTo>
                <a:lnTo>
                  <a:pt x="269914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2" y="28574"/>
                </a:lnTo>
                <a:lnTo>
                  <a:pt x="270410" y="31055"/>
                </a:lnTo>
                <a:lnTo>
                  <a:pt x="269914" y="33535"/>
                </a:lnTo>
                <a:lnTo>
                  <a:pt x="269914" y="62805"/>
                </a:lnTo>
                <a:close/>
              </a:path>
              <a:path w="542925" h="75564">
                <a:moveTo>
                  <a:pt x="301465" y="62805"/>
                </a:moveTo>
                <a:lnTo>
                  <a:pt x="295959" y="62805"/>
                </a:lnTo>
                <a:lnTo>
                  <a:pt x="295959" y="29418"/>
                </a:lnTo>
                <a:lnTo>
                  <a:pt x="294966" y="26094"/>
                </a:lnTo>
                <a:lnTo>
                  <a:pt x="292982" y="23812"/>
                </a:lnTo>
                <a:lnTo>
                  <a:pt x="291097" y="21530"/>
                </a:lnTo>
                <a:lnTo>
                  <a:pt x="288220" y="20389"/>
                </a:lnTo>
                <a:lnTo>
                  <a:pt x="297863" y="20389"/>
                </a:lnTo>
                <a:lnTo>
                  <a:pt x="300126" y="22820"/>
                </a:lnTo>
                <a:lnTo>
                  <a:pt x="301465" y="27136"/>
                </a:lnTo>
                <a:lnTo>
                  <a:pt x="301465" y="62805"/>
                </a:lnTo>
                <a:close/>
              </a:path>
              <a:path w="542925" h="75564">
                <a:moveTo>
                  <a:pt x="330584" y="62805"/>
                </a:moveTo>
                <a:lnTo>
                  <a:pt x="324631" y="62805"/>
                </a:lnTo>
                <a:lnTo>
                  <a:pt x="306921" y="16966"/>
                </a:lnTo>
                <a:lnTo>
                  <a:pt x="313171" y="16966"/>
                </a:lnTo>
                <a:lnTo>
                  <a:pt x="327607" y="57149"/>
                </a:lnTo>
                <a:lnTo>
                  <a:pt x="332696" y="57149"/>
                </a:lnTo>
                <a:lnTo>
                  <a:pt x="330584" y="62805"/>
                </a:lnTo>
                <a:close/>
              </a:path>
              <a:path w="542925" h="75564">
                <a:moveTo>
                  <a:pt x="332696" y="57149"/>
                </a:moveTo>
                <a:lnTo>
                  <a:pt x="327757" y="57149"/>
                </a:lnTo>
                <a:lnTo>
                  <a:pt x="341895" y="16966"/>
                </a:lnTo>
                <a:lnTo>
                  <a:pt x="347699" y="16966"/>
                </a:lnTo>
                <a:lnTo>
                  <a:pt x="332696" y="57149"/>
                </a:lnTo>
                <a:close/>
              </a:path>
              <a:path w="542925" h="75564">
                <a:moveTo>
                  <a:pt x="356085" y="75009"/>
                </a:moveTo>
                <a:lnTo>
                  <a:pt x="356085" y="71139"/>
                </a:lnTo>
                <a:lnTo>
                  <a:pt x="357375" y="70643"/>
                </a:lnTo>
                <a:lnTo>
                  <a:pt x="358367" y="69601"/>
                </a:lnTo>
                <a:lnTo>
                  <a:pt x="359062" y="68014"/>
                </a:lnTo>
                <a:lnTo>
                  <a:pt x="359855" y="66526"/>
                </a:lnTo>
                <a:lnTo>
                  <a:pt x="360252" y="64938"/>
                </a:lnTo>
                <a:lnTo>
                  <a:pt x="360252" y="62805"/>
                </a:lnTo>
                <a:lnTo>
                  <a:pt x="356532" y="62805"/>
                </a:lnTo>
                <a:lnTo>
                  <a:pt x="356532" y="53429"/>
                </a:lnTo>
                <a:lnTo>
                  <a:pt x="363973" y="53429"/>
                </a:lnTo>
                <a:lnTo>
                  <a:pt x="363973" y="65682"/>
                </a:lnTo>
                <a:lnTo>
                  <a:pt x="363278" y="68113"/>
                </a:lnTo>
                <a:lnTo>
                  <a:pt x="361890" y="70395"/>
                </a:lnTo>
                <a:lnTo>
                  <a:pt x="360600" y="72677"/>
                </a:lnTo>
                <a:lnTo>
                  <a:pt x="358665" y="74215"/>
                </a:lnTo>
                <a:lnTo>
                  <a:pt x="356085" y="75009"/>
                </a:lnTo>
                <a:close/>
              </a:path>
              <a:path w="542925" h="75564">
                <a:moveTo>
                  <a:pt x="407540" y="22175"/>
                </a:moveTo>
                <a:lnTo>
                  <a:pt x="402034" y="22175"/>
                </a:lnTo>
                <a:lnTo>
                  <a:pt x="402034" y="14833"/>
                </a:lnTo>
                <a:lnTo>
                  <a:pt x="403720" y="9673"/>
                </a:lnTo>
                <a:lnTo>
                  <a:pt x="407093" y="5804"/>
                </a:lnTo>
                <a:lnTo>
                  <a:pt x="410566" y="1934"/>
                </a:lnTo>
                <a:lnTo>
                  <a:pt x="415477" y="0"/>
                </a:lnTo>
                <a:lnTo>
                  <a:pt x="427682" y="0"/>
                </a:lnTo>
                <a:lnTo>
                  <a:pt x="432344" y="1587"/>
                </a:lnTo>
                <a:lnTo>
                  <a:pt x="435817" y="4762"/>
                </a:lnTo>
                <a:lnTo>
                  <a:pt x="417313" y="4762"/>
                </a:lnTo>
                <a:lnTo>
                  <a:pt x="413889" y="6201"/>
                </a:lnTo>
                <a:lnTo>
                  <a:pt x="409028" y="11856"/>
                </a:lnTo>
                <a:lnTo>
                  <a:pt x="407738" y="15775"/>
                </a:lnTo>
                <a:lnTo>
                  <a:pt x="407540" y="20835"/>
                </a:lnTo>
                <a:lnTo>
                  <a:pt x="407540" y="22175"/>
                </a:lnTo>
                <a:close/>
              </a:path>
              <a:path w="542925" h="75564">
                <a:moveTo>
                  <a:pt x="441473" y="62805"/>
                </a:moveTo>
                <a:lnTo>
                  <a:pt x="400545" y="62805"/>
                </a:lnTo>
                <a:lnTo>
                  <a:pt x="400545" y="58241"/>
                </a:lnTo>
                <a:lnTo>
                  <a:pt x="424903" y="34131"/>
                </a:lnTo>
                <a:lnTo>
                  <a:pt x="429418" y="30559"/>
                </a:lnTo>
                <a:lnTo>
                  <a:pt x="431799" y="27681"/>
                </a:lnTo>
                <a:lnTo>
                  <a:pt x="434280" y="24804"/>
                </a:lnTo>
                <a:lnTo>
                  <a:pt x="435520" y="21431"/>
                </a:lnTo>
                <a:lnTo>
                  <a:pt x="435520" y="13791"/>
                </a:lnTo>
                <a:lnTo>
                  <a:pt x="434230" y="10715"/>
                </a:lnTo>
                <a:lnTo>
                  <a:pt x="429070" y="5953"/>
                </a:lnTo>
                <a:lnTo>
                  <a:pt x="425746" y="4762"/>
                </a:lnTo>
                <a:lnTo>
                  <a:pt x="435817" y="4762"/>
                </a:lnTo>
                <a:lnTo>
                  <a:pt x="439389" y="7937"/>
                </a:lnTo>
                <a:lnTo>
                  <a:pt x="441175" y="12203"/>
                </a:lnTo>
                <a:lnTo>
                  <a:pt x="441059" y="22175"/>
                </a:lnTo>
                <a:lnTo>
                  <a:pt x="439836" y="25846"/>
                </a:lnTo>
                <a:lnTo>
                  <a:pt x="434577" y="33287"/>
                </a:lnTo>
                <a:lnTo>
                  <a:pt x="429765" y="37256"/>
                </a:lnTo>
                <a:lnTo>
                  <a:pt x="417164" y="44896"/>
                </a:lnTo>
                <a:lnTo>
                  <a:pt x="413245" y="47823"/>
                </a:lnTo>
                <a:lnTo>
                  <a:pt x="408681" y="52784"/>
                </a:lnTo>
                <a:lnTo>
                  <a:pt x="407292" y="55215"/>
                </a:lnTo>
                <a:lnTo>
                  <a:pt x="406796" y="57596"/>
                </a:lnTo>
                <a:lnTo>
                  <a:pt x="441473" y="57596"/>
                </a:lnTo>
                <a:lnTo>
                  <a:pt x="441473" y="62805"/>
                </a:lnTo>
                <a:close/>
              </a:path>
              <a:path w="542925" h="75564">
                <a:moveTo>
                  <a:pt x="456508" y="33635"/>
                </a:moveTo>
                <a:lnTo>
                  <a:pt x="451746" y="33635"/>
                </a:lnTo>
                <a:lnTo>
                  <a:pt x="457847" y="1488"/>
                </a:lnTo>
                <a:lnTo>
                  <a:pt x="488952" y="1488"/>
                </a:lnTo>
                <a:lnTo>
                  <a:pt x="488952" y="6548"/>
                </a:lnTo>
                <a:lnTo>
                  <a:pt x="461716" y="6548"/>
                </a:lnTo>
                <a:lnTo>
                  <a:pt x="457699" y="27235"/>
                </a:lnTo>
                <a:lnTo>
                  <a:pt x="457847" y="27384"/>
                </a:lnTo>
                <a:lnTo>
                  <a:pt x="464160" y="27384"/>
                </a:lnTo>
                <a:lnTo>
                  <a:pt x="462610" y="28128"/>
                </a:lnTo>
                <a:lnTo>
                  <a:pt x="460228" y="29319"/>
                </a:lnTo>
                <a:lnTo>
                  <a:pt x="458194" y="31154"/>
                </a:lnTo>
                <a:lnTo>
                  <a:pt x="456508" y="33635"/>
                </a:lnTo>
                <a:close/>
              </a:path>
              <a:path w="542925" h="75564">
                <a:moveTo>
                  <a:pt x="464160" y="27384"/>
                </a:moveTo>
                <a:lnTo>
                  <a:pt x="457847" y="27384"/>
                </a:lnTo>
                <a:lnTo>
                  <a:pt x="459534" y="25499"/>
                </a:lnTo>
                <a:lnTo>
                  <a:pt x="461518" y="24060"/>
                </a:lnTo>
                <a:lnTo>
                  <a:pt x="466083" y="22076"/>
                </a:lnTo>
                <a:lnTo>
                  <a:pt x="468513" y="21580"/>
                </a:lnTo>
                <a:lnTo>
                  <a:pt x="477443" y="21580"/>
                </a:lnTo>
                <a:lnTo>
                  <a:pt x="482503" y="23564"/>
                </a:lnTo>
                <a:lnTo>
                  <a:pt x="485142" y="26342"/>
                </a:lnTo>
                <a:lnTo>
                  <a:pt x="467670" y="26342"/>
                </a:lnTo>
                <a:lnTo>
                  <a:pt x="465090" y="26937"/>
                </a:lnTo>
                <a:lnTo>
                  <a:pt x="464160" y="27384"/>
                </a:lnTo>
                <a:close/>
              </a:path>
              <a:path w="542925" h="75564">
                <a:moveTo>
                  <a:pt x="484306" y="59382"/>
                </a:moveTo>
                <a:lnTo>
                  <a:pt x="475260" y="59382"/>
                </a:lnTo>
                <a:lnTo>
                  <a:pt x="478931" y="57745"/>
                </a:lnTo>
                <a:lnTo>
                  <a:pt x="481808" y="54470"/>
                </a:lnTo>
                <a:lnTo>
                  <a:pt x="484785" y="51196"/>
                </a:lnTo>
                <a:lnTo>
                  <a:pt x="486274" y="47178"/>
                </a:lnTo>
                <a:lnTo>
                  <a:pt x="486274" y="37752"/>
                </a:lnTo>
                <a:lnTo>
                  <a:pt x="484735" y="33932"/>
                </a:lnTo>
                <a:lnTo>
                  <a:pt x="481660" y="30956"/>
                </a:lnTo>
                <a:lnTo>
                  <a:pt x="478683" y="27880"/>
                </a:lnTo>
                <a:lnTo>
                  <a:pt x="474913" y="26342"/>
                </a:lnTo>
                <a:lnTo>
                  <a:pt x="485142" y="26342"/>
                </a:lnTo>
                <a:lnTo>
                  <a:pt x="490044" y="31501"/>
                </a:lnTo>
                <a:lnTo>
                  <a:pt x="491929" y="36661"/>
                </a:lnTo>
                <a:lnTo>
                  <a:pt x="491929" y="48964"/>
                </a:lnTo>
                <a:lnTo>
                  <a:pt x="489845" y="53974"/>
                </a:lnTo>
                <a:lnTo>
                  <a:pt x="484306" y="59382"/>
                </a:lnTo>
                <a:close/>
              </a:path>
              <a:path w="542925" h="75564">
                <a:moveTo>
                  <a:pt x="476401" y="64144"/>
                </a:moveTo>
                <a:lnTo>
                  <a:pt x="464693" y="64144"/>
                </a:lnTo>
                <a:lnTo>
                  <a:pt x="459930" y="62458"/>
                </a:lnTo>
                <a:lnTo>
                  <a:pt x="452191" y="55711"/>
                </a:lnTo>
                <a:lnTo>
                  <a:pt x="450158" y="50998"/>
                </a:lnTo>
                <a:lnTo>
                  <a:pt x="449960" y="44946"/>
                </a:lnTo>
                <a:lnTo>
                  <a:pt x="455466" y="44946"/>
                </a:lnTo>
                <a:lnTo>
                  <a:pt x="455664" y="49311"/>
                </a:lnTo>
                <a:lnTo>
                  <a:pt x="457153" y="52833"/>
                </a:lnTo>
                <a:lnTo>
                  <a:pt x="459930" y="55512"/>
                </a:lnTo>
                <a:lnTo>
                  <a:pt x="462808" y="58092"/>
                </a:lnTo>
                <a:lnTo>
                  <a:pt x="466429" y="59382"/>
                </a:lnTo>
                <a:lnTo>
                  <a:pt x="484306" y="59382"/>
                </a:lnTo>
                <a:lnTo>
                  <a:pt x="481511" y="62110"/>
                </a:lnTo>
                <a:lnTo>
                  <a:pt x="476401" y="64144"/>
                </a:lnTo>
                <a:close/>
              </a:path>
              <a:path w="542925" h="75564">
                <a:moveTo>
                  <a:pt x="527453" y="64144"/>
                </a:moveTo>
                <a:lnTo>
                  <a:pt x="513463" y="64144"/>
                </a:lnTo>
                <a:lnTo>
                  <a:pt x="507857" y="61565"/>
                </a:lnTo>
                <a:lnTo>
                  <a:pt x="499671" y="22125"/>
                </a:lnTo>
                <a:lnTo>
                  <a:pt x="501556" y="14634"/>
                </a:lnTo>
                <a:lnTo>
                  <a:pt x="509097" y="2926"/>
                </a:lnTo>
                <a:lnTo>
                  <a:pt x="514604" y="0"/>
                </a:lnTo>
                <a:lnTo>
                  <a:pt x="527602" y="0"/>
                </a:lnTo>
                <a:lnTo>
                  <a:pt x="532066" y="1438"/>
                </a:lnTo>
                <a:lnTo>
                  <a:pt x="535752" y="4762"/>
                </a:lnTo>
                <a:lnTo>
                  <a:pt x="516787" y="4762"/>
                </a:lnTo>
                <a:lnTo>
                  <a:pt x="512521" y="7193"/>
                </a:lnTo>
                <a:lnTo>
                  <a:pt x="509643" y="12055"/>
                </a:lnTo>
                <a:lnTo>
                  <a:pt x="506766" y="16817"/>
                </a:lnTo>
                <a:lnTo>
                  <a:pt x="505410" y="23266"/>
                </a:lnTo>
                <a:lnTo>
                  <a:pt x="505326" y="32593"/>
                </a:lnTo>
                <a:lnTo>
                  <a:pt x="509677" y="32593"/>
                </a:lnTo>
                <a:lnTo>
                  <a:pt x="507807" y="34528"/>
                </a:lnTo>
                <a:lnTo>
                  <a:pt x="506368" y="38496"/>
                </a:lnTo>
                <a:lnTo>
                  <a:pt x="506368" y="48418"/>
                </a:lnTo>
                <a:lnTo>
                  <a:pt x="507708" y="52337"/>
                </a:lnTo>
                <a:lnTo>
                  <a:pt x="510387" y="55215"/>
                </a:lnTo>
                <a:lnTo>
                  <a:pt x="513165" y="57993"/>
                </a:lnTo>
                <a:lnTo>
                  <a:pt x="516985" y="59382"/>
                </a:lnTo>
                <a:lnTo>
                  <a:pt x="535241" y="59382"/>
                </a:lnTo>
                <a:lnTo>
                  <a:pt x="532463" y="62160"/>
                </a:lnTo>
                <a:lnTo>
                  <a:pt x="527453" y="64144"/>
                </a:lnTo>
                <a:close/>
              </a:path>
              <a:path w="542925" h="75564">
                <a:moveTo>
                  <a:pt x="540897" y="16371"/>
                </a:moveTo>
                <a:lnTo>
                  <a:pt x="535390" y="16371"/>
                </a:lnTo>
                <a:lnTo>
                  <a:pt x="534894" y="12898"/>
                </a:lnTo>
                <a:lnTo>
                  <a:pt x="533505" y="10120"/>
                </a:lnTo>
                <a:lnTo>
                  <a:pt x="531223" y="8036"/>
                </a:lnTo>
                <a:lnTo>
                  <a:pt x="528941" y="5853"/>
                </a:lnTo>
                <a:lnTo>
                  <a:pt x="526014" y="4762"/>
                </a:lnTo>
                <a:lnTo>
                  <a:pt x="535752" y="4762"/>
                </a:lnTo>
                <a:lnTo>
                  <a:pt x="538416" y="7094"/>
                </a:lnTo>
                <a:lnTo>
                  <a:pt x="540301" y="11112"/>
                </a:lnTo>
                <a:lnTo>
                  <a:pt x="540897" y="16371"/>
                </a:lnTo>
                <a:close/>
              </a:path>
              <a:path w="542925" h="75564">
                <a:moveTo>
                  <a:pt x="509677" y="32593"/>
                </a:moveTo>
                <a:lnTo>
                  <a:pt x="505476" y="32593"/>
                </a:lnTo>
                <a:lnTo>
                  <a:pt x="506964" y="29418"/>
                </a:lnTo>
                <a:lnTo>
                  <a:pt x="509196" y="26937"/>
                </a:lnTo>
                <a:lnTo>
                  <a:pt x="512173" y="25151"/>
                </a:lnTo>
                <a:lnTo>
                  <a:pt x="515249" y="23266"/>
                </a:lnTo>
                <a:lnTo>
                  <a:pt x="518523" y="22324"/>
                </a:lnTo>
                <a:lnTo>
                  <a:pt x="528047" y="22324"/>
                </a:lnTo>
                <a:lnTo>
                  <a:pt x="532959" y="24258"/>
                </a:lnTo>
                <a:lnTo>
                  <a:pt x="535714" y="27086"/>
                </a:lnTo>
                <a:lnTo>
                  <a:pt x="517283" y="27086"/>
                </a:lnTo>
                <a:lnTo>
                  <a:pt x="513562" y="28574"/>
                </a:lnTo>
                <a:lnTo>
                  <a:pt x="509677" y="32593"/>
                </a:lnTo>
                <a:close/>
              </a:path>
              <a:path w="542925" h="75564">
                <a:moveTo>
                  <a:pt x="535241" y="59382"/>
                </a:moveTo>
                <a:lnTo>
                  <a:pt x="526212" y="59382"/>
                </a:lnTo>
                <a:lnTo>
                  <a:pt x="529785" y="57844"/>
                </a:lnTo>
                <a:lnTo>
                  <a:pt x="535440" y="51593"/>
                </a:lnTo>
                <a:lnTo>
                  <a:pt x="536878" y="47823"/>
                </a:lnTo>
                <a:lnTo>
                  <a:pt x="536808" y="38496"/>
                </a:lnTo>
                <a:lnTo>
                  <a:pt x="535489" y="34776"/>
                </a:lnTo>
                <a:lnTo>
                  <a:pt x="532711" y="31700"/>
                </a:lnTo>
                <a:lnTo>
                  <a:pt x="530032" y="28624"/>
                </a:lnTo>
                <a:lnTo>
                  <a:pt x="526411" y="27086"/>
                </a:lnTo>
                <a:lnTo>
                  <a:pt x="535714" y="27086"/>
                </a:lnTo>
                <a:lnTo>
                  <a:pt x="537225" y="28624"/>
                </a:lnTo>
                <a:lnTo>
                  <a:pt x="540599" y="31998"/>
                </a:lnTo>
                <a:lnTo>
                  <a:pt x="542534" y="36958"/>
                </a:lnTo>
                <a:lnTo>
                  <a:pt x="542534" y="49162"/>
                </a:lnTo>
                <a:lnTo>
                  <a:pt x="540499" y="54222"/>
                </a:lnTo>
                <a:lnTo>
                  <a:pt x="536432" y="58191"/>
                </a:lnTo>
                <a:lnTo>
                  <a:pt x="535241" y="59382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521113" y="3358070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73" y="0"/>
                </a:lnTo>
                <a:lnTo>
                  <a:pt x="830673" y="108924"/>
                </a:lnTo>
                <a:lnTo>
                  <a:pt x="0" y="108924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521113" y="3358070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73" y="0"/>
                </a:lnTo>
                <a:lnTo>
                  <a:pt x="830673" y="108924"/>
                </a:lnTo>
                <a:lnTo>
                  <a:pt x="0" y="1089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857233" y="3382090"/>
            <a:ext cx="159407" cy="647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521113" y="3032090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73" y="0"/>
                </a:lnTo>
                <a:lnTo>
                  <a:pt x="830673" y="108927"/>
                </a:lnTo>
                <a:lnTo>
                  <a:pt x="0" y="108927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521113" y="3032090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73" y="0"/>
                </a:lnTo>
                <a:lnTo>
                  <a:pt x="830673" y="108927"/>
                </a:lnTo>
                <a:lnTo>
                  <a:pt x="0" y="108927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665060" y="3056704"/>
            <a:ext cx="540385" cy="75565"/>
          </a:xfrm>
          <a:custGeom>
            <a:avLst/>
            <a:gdLst/>
            <a:ahLst/>
            <a:cxnLst/>
            <a:rect l="l" t="t" r="r" b="b"/>
            <a:pathLst>
              <a:path w="540384" h="75564">
                <a:moveTo>
                  <a:pt x="7094" y="20538"/>
                </a:moveTo>
                <a:lnTo>
                  <a:pt x="1438" y="20538"/>
                </a:lnTo>
                <a:lnTo>
                  <a:pt x="1537" y="14386"/>
                </a:lnTo>
                <a:lnTo>
                  <a:pt x="3422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0" y="0"/>
                </a:lnTo>
                <a:lnTo>
                  <a:pt x="31104" y="1389"/>
                </a:lnTo>
                <a:lnTo>
                  <a:pt x="35583" y="4762"/>
                </a:lnTo>
                <a:lnTo>
                  <a:pt x="16965" y="4762"/>
                </a:lnTo>
                <a:lnTo>
                  <a:pt x="13542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0384" h="75564">
                <a:moveTo>
                  <a:pt x="36051" y="59382"/>
                </a:moveTo>
                <a:lnTo>
                  <a:pt x="25697" y="59382"/>
                </a:lnTo>
                <a:lnTo>
                  <a:pt x="29467" y="58092"/>
                </a:lnTo>
                <a:lnTo>
                  <a:pt x="35619" y="52933"/>
                </a:lnTo>
                <a:lnTo>
                  <a:pt x="37156" y="49658"/>
                </a:lnTo>
                <a:lnTo>
                  <a:pt x="37156" y="41622"/>
                </a:lnTo>
                <a:lnTo>
                  <a:pt x="35817" y="38447"/>
                </a:lnTo>
                <a:lnTo>
                  <a:pt x="33138" y="36165"/>
                </a:lnTo>
                <a:lnTo>
                  <a:pt x="30459" y="33783"/>
                </a:lnTo>
                <a:lnTo>
                  <a:pt x="26789" y="32593"/>
                </a:lnTo>
                <a:lnTo>
                  <a:pt x="17511" y="32593"/>
                </a:lnTo>
                <a:lnTo>
                  <a:pt x="17511" y="27830"/>
                </a:lnTo>
                <a:lnTo>
                  <a:pt x="25796" y="27830"/>
                </a:lnTo>
                <a:lnTo>
                  <a:pt x="28674" y="26838"/>
                </a:lnTo>
                <a:lnTo>
                  <a:pt x="33535" y="22770"/>
                </a:lnTo>
                <a:lnTo>
                  <a:pt x="34775" y="19992"/>
                </a:lnTo>
                <a:lnTo>
                  <a:pt x="34775" y="12749"/>
                </a:lnTo>
                <a:lnTo>
                  <a:pt x="33535" y="9872"/>
                </a:lnTo>
                <a:lnTo>
                  <a:pt x="31055" y="7887"/>
                </a:lnTo>
                <a:lnTo>
                  <a:pt x="28574" y="5804"/>
                </a:lnTo>
                <a:lnTo>
                  <a:pt x="25300" y="4762"/>
                </a:lnTo>
                <a:lnTo>
                  <a:pt x="35583" y="4762"/>
                </a:lnTo>
                <a:lnTo>
                  <a:pt x="38545" y="6945"/>
                </a:lnTo>
                <a:lnTo>
                  <a:pt x="40431" y="10864"/>
                </a:lnTo>
                <a:lnTo>
                  <a:pt x="40431" y="19297"/>
                </a:lnTo>
                <a:lnTo>
                  <a:pt x="39488" y="22225"/>
                </a:lnTo>
                <a:lnTo>
                  <a:pt x="35817" y="27086"/>
                </a:lnTo>
                <a:lnTo>
                  <a:pt x="33287" y="28723"/>
                </a:lnTo>
                <a:lnTo>
                  <a:pt x="30013" y="29616"/>
                </a:lnTo>
                <a:lnTo>
                  <a:pt x="30013" y="29765"/>
                </a:lnTo>
                <a:lnTo>
                  <a:pt x="34279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3" y="41274"/>
                </a:lnTo>
                <a:lnTo>
                  <a:pt x="42663" y="50899"/>
                </a:lnTo>
                <a:lnTo>
                  <a:pt x="40629" y="55463"/>
                </a:lnTo>
                <a:lnTo>
                  <a:pt x="36051" y="59382"/>
                </a:lnTo>
                <a:close/>
              </a:path>
              <a:path w="540384" h="75564">
                <a:moveTo>
                  <a:pt x="27483" y="64144"/>
                </a:moveTo>
                <a:lnTo>
                  <a:pt x="15080" y="64144"/>
                </a:lnTo>
                <a:lnTo>
                  <a:pt x="9970" y="62408"/>
                </a:lnTo>
                <a:lnTo>
                  <a:pt x="5903" y="58935"/>
                </a:lnTo>
                <a:lnTo>
                  <a:pt x="1934" y="55363"/>
                </a:lnTo>
                <a:lnTo>
                  <a:pt x="112" y="50899"/>
                </a:lnTo>
                <a:lnTo>
                  <a:pt x="0" y="43209"/>
                </a:lnTo>
                <a:lnTo>
                  <a:pt x="99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699" y="57993"/>
                </a:lnTo>
                <a:lnTo>
                  <a:pt x="16469" y="59382"/>
                </a:lnTo>
                <a:lnTo>
                  <a:pt x="36051" y="59382"/>
                </a:lnTo>
                <a:lnTo>
                  <a:pt x="32592" y="62408"/>
                </a:lnTo>
                <a:lnTo>
                  <a:pt x="27483" y="64144"/>
                </a:lnTo>
                <a:close/>
              </a:path>
              <a:path w="540384" h="75564">
                <a:moveTo>
                  <a:pt x="53680" y="62805"/>
                </a:moveTo>
                <a:lnTo>
                  <a:pt x="46834" y="62805"/>
                </a:lnTo>
                <a:lnTo>
                  <a:pt x="64545" y="38992"/>
                </a:lnTo>
                <a:lnTo>
                  <a:pt x="48173" y="16966"/>
                </a:lnTo>
                <a:lnTo>
                  <a:pt x="55168" y="16966"/>
                </a:lnTo>
                <a:lnTo>
                  <a:pt x="68265" y="34379"/>
                </a:lnTo>
                <a:lnTo>
                  <a:pt x="74792" y="34379"/>
                </a:lnTo>
                <a:lnTo>
                  <a:pt x="71390" y="38844"/>
                </a:lnTo>
                <a:lnTo>
                  <a:pt x="74970" y="43606"/>
                </a:lnTo>
                <a:lnTo>
                  <a:pt x="67818" y="43606"/>
                </a:lnTo>
                <a:lnTo>
                  <a:pt x="53680" y="62805"/>
                </a:lnTo>
                <a:close/>
              </a:path>
              <a:path w="540384" h="75564">
                <a:moveTo>
                  <a:pt x="74792" y="34379"/>
                </a:moveTo>
                <a:lnTo>
                  <a:pt x="68265" y="34379"/>
                </a:lnTo>
                <a:lnTo>
                  <a:pt x="81065" y="16966"/>
                </a:lnTo>
                <a:lnTo>
                  <a:pt x="88059" y="16966"/>
                </a:lnTo>
                <a:lnTo>
                  <a:pt x="74792" y="34379"/>
                </a:lnTo>
                <a:close/>
              </a:path>
              <a:path w="540384" h="75564">
                <a:moveTo>
                  <a:pt x="89399" y="62805"/>
                </a:moveTo>
                <a:lnTo>
                  <a:pt x="82255" y="62805"/>
                </a:lnTo>
                <a:lnTo>
                  <a:pt x="67818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0384" h="75564">
                <a:moveTo>
                  <a:pt x="99241" y="20538"/>
                </a:moveTo>
                <a:lnTo>
                  <a:pt x="93585" y="20538"/>
                </a:lnTo>
                <a:lnTo>
                  <a:pt x="93684" y="14386"/>
                </a:lnTo>
                <a:lnTo>
                  <a:pt x="95569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7" y="0"/>
                </a:lnTo>
                <a:lnTo>
                  <a:pt x="123252" y="1389"/>
                </a:lnTo>
                <a:lnTo>
                  <a:pt x="127731" y="4762"/>
                </a:lnTo>
                <a:lnTo>
                  <a:pt x="109113" y="4762"/>
                </a:lnTo>
                <a:lnTo>
                  <a:pt x="105690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0384" h="75564">
                <a:moveTo>
                  <a:pt x="128198" y="59382"/>
                </a:moveTo>
                <a:lnTo>
                  <a:pt x="117844" y="59382"/>
                </a:lnTo>
                <a:lnTo>
                  <a:pt x="121614" y="58092"/>
                </a:lnTo>
                <a:lnTo>
                  <a:pt x="127767" y="52933"/>
                </a:lnTo>
                <a:lnTo>
                  <a:pt x="129304" y="49658"/>
                </a:lnTo>
                <a:lnTo>
                  <a:pt x="129304" y="41622"/>
                </a:lnTo>
                <a:lnTo>
                  <a:pt x="127965" y="38447"/>
                </a:lnTo>
                <a:lnTo>
                  <a:pt x="125285" y="36165"/>
                </a:lnTo>
                <a:lnTo>
                  <a:pt x="122607" y="33783"/>
                </a:lnTo>
                <a:lnTo>
                  <a:pt x="118936" y="32593"/>
                </a:lnTo>
                <a:lnTo>
                  <a:pt x="109659" y="32593"/>
                </a:lnTo>
                <a:lnTo>
                  <a:pt x="109659" y="27830"/>
                </a:lnTo>
                <a:lnTo>
                  <a:pt x="117944" y="27830"/>
                </a:lnTo>
                <a:lnTo>
                  <a:pt x="120821" y="26838"/>
                </a:lnTo>
                <a:lnTo>
                  <a:pt x="125683" y="22770"/>
                </a:lnTo>
                <a:lnTo>
                  <a:pt x="126923" y="19992"/>
                </a:lnTo>
                <a:lnTo>
                  <a:pt x="126923" y="12749"/>
                </a:lnTo>
                <a:lnTo>
                  <a:pt x="125683" y="9872"/>
                </a:lnTo>
                <a:lnTo>
                  <a:pt x="123202" y="7887"/>
                </a:lnTo>
                <a:lnTo>
                  <a:pt x="120722" y="5804"/>
                </a:lnTo>
                <a:lnTo>
                  <a:pt x="117447" y="4762"/>
                </a:lnTo>
                <a:lnTo>
                  <a:pt x="127731" y="4762"/>
                </a:lnTo>
                <a:lnTo>
                  <a:pt x="130693" y="6945"/>
                </a:lnTo>
                <a:lnTo>
                  <a:pt x="132579" y="10864"/>
                </a:lnTo>
                <a:lnTo>
                  <a:pt x="132579" y="19297"/>
                </a:lnTo>
                <a:lnTo>
                  <a:pt x="131636" y="22225"/>
                </a:lnTo>
                <a:lnTo>
                  <a:pt x="127965" y="27086"/>
                </a:lnTo>
                <a:lnTo>
                  <a:pt x="125435" y="28723"/>
                </a:lnTo>
                <a:lnTo>
                  <a:pt x="122160" y="29616"/>
                </a:lnTo>
                <a:lnTo>
                  <a:pt x="122160" y="29765"/>
                </a:lnTo>
                <a:lnTo>
                  <a:pt x="126426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0" y="41274"/>
                </a:lnTo>
                <a:lnTo>
                  <a:pt x="134810" y="50899"/>
                </a:lnTo>
                <a:lnTo>
                  <a:pt x="132777" y="55463"/>
                </a:lnTo>
                <a:lnTo>
                  <a:pt x="128198" y="59382"/>
                </a:lnTo>
                <a:close/>
              </a:path>
              <a:path w="540384" h="75564">
                <a:moveTo>
                  <a:pt x="119630" y="64144"/>
                </a:moveTo>
                <a:lnTo>
                  <a:pt x="107228" y="64144"/>
                </a:lnTo>
                <a:lnTo>
                  <a:pt x="102118" y="62408"/>
                </a:lnTo>
                <a:lnTo>
                  <a:pt x="98051" y="58935"/>
                </a:lnTo>
                <a:lnTo>
                  <a:pt x="94082" y="55363"/>
                </a:lnTo>
                <a:lnTo>
                  <a:pt x="92259" y="50899"/>
                </a:lnTo>
                <a:lnTo>
                  <a:pt x="92147" y="43209"/>
                </a:lnTo>
                <a:lnTo>
                  <a:pt x="92246" y="43011"/>
                </a:lnTo>
                <a:lnTo>
                  <a:pt x="97901" y="43011"/>
                </a:lnTo>
                <a:lnTo>
                  <a:pt x="97901" y="48765"/>
                </a:lnTo>
                <a:lnTo>
                  <a:pt x="99291" y="52437"/>
                </a:lnTo>
                <a:lnTo>
                  <a:pt x="104847" y="57993"/>
                </a:lnTo>
                <a:lnTo>
                  <a:pt x="108617" y="59382"/>
                </a:lnTo>
                <a:lnTo>
                  <a:pt x="128198" y="59382"/>
                </a:lnTo>
                <a:lnTo>
                  <a:pt x="124740" y="62408"/>
                </a:lnTo>
                <a:lnTo>
                  <a:pt x="119630" y="64144"/>
                </a:lnTo>
                <a:close/>
              </a:path>
              <a:path w="540384" h="75564">
                <a:moveTo>
                  <a:pt x="193283" y="64144"/>
                </a:moveTo>
                <a:lnTo>
                  <a:pt x="181774" y="64144"/>
                </a:lnTo>
                <a:lnTo>
                  <a:pt x="176515" y="61862"/>
                </a:lnTo>
                <a:lnTo>
                  <a:pt x="172447" y="57298"/>
                </a:lnTo>
                <a:lnTo>
                  <a:pt x="168479" y="52734"/>
                </a:lnTo>
                <a:lnTo>
                  <a:pt x="166494" y="46930"/>
                </a:lnTo>
                <a:lnTo>
                  <a:pt x="166494" y="32841"/>
                </a:lnTo>
                <a:lnTo>
                  <a:pt x="168479" y="27037"/>
                </a:lnTo>
                <a:lnTo>
                  <a:pt x="176416" y="17908"/>
                </a:lnTo>
                <a:lnTo>
                  <a:pt x="181675" y="15626"/>
                </a:lnTo>
                <a:lnTo>
                  <a:pt x="193581" y="15626"/>
                </a:lnTo>
                <a:lnTo>
                  <a:pt x="197848" y="17015"/>
                </a:lnTo>
                <a:lnTo>
                  <a:pt x="201724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6" y="26044"/>
                </a:lnTo>
                <a:lnTo>
                  <a:pt x="173588" y="29815"/>
                </a:lnTo>
                <a:lnTo>
                  <a:pt x="172150" y="34428"/>
                </a:lnTo>
                <a:lnTo>
                  <a:pt x="172150" y="45342"/>
                </a:lnTo>
                <a:lnTo>
                  <a:pt x="173588" y="49956"/>
                </a:lnTo>
                <a:lnTo>
                  <a:pt x="176466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0" y="62606"/>
                </a:lnTo>
                <a:lnTo>
                  <a:pt x="193283" y="64144"/>
                </a:lnTo>
                <a:close/>
              </a:path>
              <a:path w="540384" h="75564">
                <a:moveTo>
                  <a:pt x="206827" y="31402"/>
                </a:moveTo>
                <a:lnTo>
                  <a:pt x="201172" y="31402"/>
                </a:lnTo>
                <a:lnTo>
                  <a:pt x="200377" y="27731"/>
                </a:lnTo>
                <a:lnTo>
                  <a:pt x="198890" y="25003"/>
                </a:lnTo>
                <a:lnTo>
                  <a:pt x="196707" y="23217"/>
                </a:lnTo>
                <a:lnTo>
                  <a:pt x="194523" y="21332"/>
                </a:lnTo>
                <a:lnTo>
                  <a:pt x="191696" y="20389"/>
                </a:lnTo>
                <a:lnTo>
                  <a:pt x="201724" y="20389"/>
                </a:lnTo>
                <a:lnTo>
                  <a:pt x="204297" y="22572"/>
                </a:lnTo>
                <a:lnTo>
                  <a:pt x="206232" y="26441"/>
                </a:lnTo>
                <a:lnTo>
                  <a:pt x="206827" y="31402"/>
                </a:lnTo>
                <a:close/>
              </a:path>
              <a:path w="540384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4" y="53429"/>
                </a:lnTo>
                <a:lnTo>
                  <a:pt x="201122" y="50303"/>
                </a:lnTo>
                <a:lnTo>
                  <a:pt x="201618" y="46434"/>
                </a:lnTo>
                <a:lnTo>
                  <a:pt x="207125" y="46434"/>
                </a:lnTo>
                <a:lnTo>
                  <a:pt x="206331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0384" h="75564">
                <a:moveTo>
                  <a:pt x="238805" y="64144"/>
                </a:moveTo>
                <a:lnTo>
                  <a:pt x="227891" y="64144"/>
                </a:lnTo>
                <a:lnTo>
                  <a:pt x="222633" y="61862"/>
                </a:lnTo>
                <a:lnTo>
                  <a:pt x="218564" y="57298"/>
                </a:lnTo>
                <a:lnTo>
                  <a:pt x="214596" y="52734"/>
                </a:lnTo>
                <a:lnTo>
                  <a:pt x="212611" y="46930"/>
                </a:lnTo>
                <a:lnTo>
                  <a:pt x="212611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2" y="15626"/>
                </a:lnTo>
                <a:lnTo>
                  <a:pt x="240889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0" y="22274"/>
                </a:lnTo>
                <a:lnTo>
                  <a:pt x="222470" y="26193"/>
                </a:lnTo>
                <a:lnTo>
                  <a:pt x="219706" y="29815"/>
                </a:lnTo>
                <a:lnTo>
                  <a:pt x="218267" y="34428"/>
                </a:lnTo>
                <a:lnTo>
                  <a:pt x="218267" y="45342"/>
                </a:lnTo>
                <a:lnTo>
                  <a:pt x="219706" y="49956"/>
                </a:lnTo>
                <a:lnTo>
                  <a:pt x="222583" y="53726"/>
                </a:lnTo>
                <a:lnTo>
                  <a:pt x="225560" y="57497"/>
                </a:lnTo>
                <a:lnTo>
                  <a:pt x="229479" y="59382"/>
                </a:lnTo>
                <a:lnTo>
                  <a:pt x="248298" y="59382"/>
                </a:lnTo>
                <a:lnTo>
                  <a:pt x="246098" y="60870"/>
                </a:lnTo>
                <a:lnTo>
                  <a:pt x="242725" y="63053"/>
                </a:lnTo>
                <a:lnTo>
                  <a:pt x="238805" y="64144"/>
                </a:lnTo>
                <a:close/>
              </a:path>
              <a:path w="540384" h="75564">
                <a:moveTo>
                  <a:pt x="248298" y="59382"/>
                </a:moveTo>
                <a:lnTo>
                  <a:pt x="239202" y="59382"/>
                </a:lnTo>
                <a:lnTo>
                  <a:pt x="243072" y="57497"/>
                </a:lnTo>
                <a:lnTo>
                  <a:pt x="248925" y="49857"/>
                </a:lnTo>
                <a:lnTo>
                  <a:pt x="250382" y="45342"/>
                </a:lnTo>
                <a:lnTo>
                  <a:pt x="250382" y="34428"/>
                </a:lnTo>
                <a:lnTo>
                  <a:pt x="248925" y="29964"/>
                </a:lnTo>
                <a:lnTo>
                  <a:pt x="245838" y="26044"/>
                </a:lnTo>
                <a:lnTo>
                  <a:pt x="243072" y="22324"/>
                </a:lnTo>
                <a:lnTo>
                  <a:pt x="239153" y="20389"/>
                </a:lnTo>
                <a:lnTo>
                  <a:pt x="248305" y="20389"/>
                </a:lnTo>
                <a:lnTo>
                  <a:pt x="254085" y="27037"/>
                </a:lnTo>
                <a:lnTo>
                  <a:pt x="256069" y="32841"/>
                </a:lnTo>
                <a:lnTo>
                  <a:pt x="256069" y="44152"/>
                </a:lnTo>
                <a:lnTo>
                  <a:pt x="255226" y="48170"/>
                </a:lnTo>
                <a:lnTo>
                  <a:pt x="253539" y="51940"/>
                </a:lnTo>
                <a:lnTo>
                  <a:pt x="251951" y="55611"/>
                </a:lnTo>
                <a:lnTo>
                  <a:pt x="249471" y="58588"/>
                </a:lnTo>
                <a:lnTo>
                  <a:pt x="248298" y="59382"/>
                </a:lnTo>
                <a:close/>
              </a:path>
              <a:path w="540384" h="75564">
                <a:moveTo>
                  <a:pt x="273517" y="24854"/>
                </a:moveTo>
                <a:lnTo>
                  <a:pt x="270063" y="24854"/>
                </a:lnTo>
                <a:lnTo>
                  <a:pt x="271154" y="22175"/>
                </a:lnTo>
                <a:lnTo>
                  <a:pt x="273040" y="19992"/>
                </a:lnTo>
                <a:lnTo>
                  <a:pt x="275718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0" y="15626"/>
                </a:lnTo>
                <a:lnTo>
                  <a:pt x="294867" y="17065"/>
                </a:lnTo>
                <a:lnTo>
                  <a:pt x="297863" y="20389"/>
                </a:lnTo>
                <a:lnTo>
                  <a:pt x="281274" y="20389"/>
                </a:lnTo>
                <a:lnTo>
                  <a:pt x="278596" y="21133"/>
                </a:lnTo>
                <a:lnTo>
                  <a:pt x="276313" y="22621"/>
                </a:lnTo>
                <a:lnTo>
                  <a:pt x="274130" y="24110"/>
                </a:lnTo>
                <a:lnTo>
                  <a:pt x="273517" y="24854"/>
                </a:lnTo>
                <a:close/>
              </a:path>
              <a:path w="540384" h="75564">
                <a:moveTo>
                  <a:pt x="269914" y="62805"/>
                </a:moveTo>
                <a:lnTo>
                  <a:pt x="264259" y="62805"/>
                </a:lnTo>
                <a:lnTo>
                  <a:pt x="264259" y="16966"/>
                </a:lnTo>
                <a:lnTo>
                  <a:pt x="269914" y="16966"/>
                </a:lnTo>
                <a:lnTo>
                  <a:pt x="269914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2" y="28574"/>
                </a:lnTo>
                <a:lnTo>
                  <a:pt x="270410" y="31055"/>
                </a:lnTo>
                <a:lnTo>
                  <a:pt x="269914" y="33535"/>
                </a:lnTo>
                <a:lnTo>
                  <a:pt x="269914" y="62805"/>
                </a:lnTo>
                <a:close/>
              </a:path>
              <a:path w="540384" h="75564">
                <a:moveTo>
                  <a:pt x="301465" y="62805"/>
                </a:moveTo>
                <a:lnTo>
                  <a:pt x="295959" y="62805"/>
                </a:lnTo>
                <a:lnTo>
                  <a:pt x="295959" y="29418"/>
                </a:lnTo>
                <a:lnTo>
                  <a:pt x="294966" y="26094"/>
                </a:lnTo>
                <a:lnTo>
                  <a:pt x="292982" y="23812"/>
                </a:lnTo>
                <a:lnTo>
                  <a:pt x="291097" y="21530"/>
                </a:lnTo>
                <a:lnTo>
                  <a:pt x="288220" y="20389"/>
                </a:lnTo>
                <a:lnTo>
                  <a:pt x="297863" y="20389"/>
                </a:lnTo>
                <a:lnTo>
                  <a:pt x="300126" y="22820"/>
                </a:lnTo>
                <a:lnTo>
                  <a:pt x="301465" y="27136"/>
                </a:lnTo>
                <a:lnTo>
                  <a:pt x="301465" y="62805"/>
                </a:lnTo>
                <a:close/>
              </a:path>
              <a:path w="540384" h="75564">
                <a:moveTo>
                  <a:pt x="330584" y="62805"/>
                </a:moveTo>
                <a:lnTo>
                  <a:pt x="324631" y="62805"/>
                </a:lnTo>
                <a:lnTo>
                  <a:pt x="306921" y="16966"/>
                </a:lnTo>
                <a:lnTo>
                  <a:pt x="313171" y="16966"/>
                </a:lnTo>
                <a:lnTo>
                  <a:pt x="327607" y="57149"/>
                </a:lnTo>
                <a:lnTo>
                  <a:pt x="332696" y="57149"/>
                </a:lnTo>
                <a:lnTo>
                  <a:pt x="330584" y="62805"/>
                </a:lnTo>
                <a:close/>
              </a:path>
              <a:path w="540384" h="75564">
                <a:moveTo>
                  <a:pt x="332696" y="57149"/>
                </a:moveTo>
                <a:lnTo>
                  <a:pt x="327757" y="57149"/>
                </a:lnTo>
                <a:lnTo>
                  <a:pt x="341895" y="16966"/>
                </a:lnTo>
                <a:lnTo>
                  <a:pt x="347699" y="16966"/>
                </a:lnTo>
                <a:lnTo>
                  <a:pt x="332696" y="57149"/>
                </a:lnTo>
                <a:close/>
              </a:path>
              <a:path w="540384" h="75564">
                <a:moveTo>
                  <a:pt x="356085" y="75009"/>
                </a:moveTo>
                <a:lnTo>
                  <a:pt x="356085" y="71139"/>
                </a:lnTo>
                <a:lnTo>
                  <a:pt x="357375" y="70643"/>
                </a:lnTo>
                <a:lnTo>
                  <a:pt x="358367" y="69601"/>
                </a:lnTo>
                <a:lnTo>
                  <a:pt x="359062" y="68014"/>
                </a:lnTo>
                <a:lnTo>
                  <a:pt x="359855" y="66526"/>
                </a:lnTo>
                <a:lnTo>
                  <a:pt x="360252" y="64938"/>
                </a:lnTo>
                <a:lnTo>
                  <a:pt x="360252" y="62805"/>
                </a:lnTo>
                <a:lnTo>
                  <a:pt x="356532" y="62805"/>
                </a:lnTo>
                <a:lnTo>
                  <a:pt x="356532" y="53429"/>
                </a:lnTo>
                <a:lnTo>
                  <a:pt x="363973" y="53429"/>
                </a:lnTo>
                <a:lnTo>
                  <a:pt x="363973" y="65682"/>
                </a:lnTo>
                <a:lnTo>
                  <a:pt x="363278" y="68113"/>
                </a:lnTo>
                <a:lnTo>
                  <a:pt x="361890" y="70395"/>
                </a:lnTo>
                <a:lnTo>
                  <a:pt x="360600" y="72677"/>
                </a:lnTo>
                <a:lnTo>
                  <a:pt x="358665" y="74215"/>
                </a:lnTo>
                <a:lnTo>
                  <a:pt x="356085" y="75009"/>
                </a:lnTo>
                <a:close/>
              </a:path>
              <a:path w="540384" h="75564">
                <a:moveTo>
                  <a:pt x="407093" y="33635"/>
                </a:moveTo>
                <a:lnTo>
                  <a:pt x="402331" y="33635"/>
                </a:lnTo>
                <a:lnTo>
                  <a:pt x="408433" y="1488"/>
                </a:lnTo>
                <a:lnTo>
                  <a:pt x="439538" y="1488"/>
                </a:lnTo>
                <a:lnTo>
                  <a:pt x="439538" y="6548"/>
                </a:lnTo>
                <a:lnTo>
                  <a:pt x="412303" y="6548"/>
                </a:lnTo>
                <a:lnTo>
                  <a:pt x="408284" y="27235"/>
                </a:lnTo>
                <a:lnTo>
                  <a:pt x="408433" y="27384"/>
                </a:lnTo>
                <a:lnTo>
                  <a:pt x="414745" y="27384"/>
                </a:lnTo>
                <a:lnTo>
                  <a:pt x="413195" y="28128"/>
                </a:lnTo>
                <a:lnTo>
                  <a:pt x="410814" y="29319"/>
                </a:lnTo>
                <a:lnTo>
                  <a:pt x="408780" y="31154"/>
                </a:lnTo>
                <a:lnTo>
                  <a:pt x="407093" y="33635"/>
                </a:lnTo>
                <a:close/>
              </a:path>
              <a:path w="540384" h="75564">
                <a:moveTo>
                  <a:pt x="414745" y="27384"/>
                </a:moveTo>
                <a:lnTo>
                  <a:pt x="408433" y="27384"/>
                </a:lnTo>
                <a:lnTo>
                  <a:pt x="410119" y="25499"/>
                </a:lnTo>
                <a:lnTo>
                  <a:pt x="412104" y="24060"/>
                </a:lnTo>
                <a:lnTo>
                  <a:pt x="416668" y="22076"/>
                </a:lnTo>
                <a:lnTo>
                  <a:pt x="419099" y="21580"/>
                </a:lnTo>
                <a:lnTo>
                  <a:pt x="428028" y="21580"/>
                </a:lnTo>
                <a:lnTo>
                  <a:pt x="433089" y="23564"/>
                </a:lnTo>
                <a:lnTo>
                  <a:pt x="435728" y="26342"/>
                </a:lnTo>
                <a:lnTo>
                  <a:pt x="418256" y="26342"/>
                </a:lnTo>
                <a:lnTo>
                  <a:pt x="415675" y="26937"/>
                </a:lnTo>
                <a:lnTo>
                  <a:pt x="414745" y="27384"/>
                </a:lnTo>
                <a:close/>
              </a:path>
              <a:path w="540384" h="75564">
                <a:moveTo>
                  <a:pt x="434892" y="59382"/>
                </a:moveTo>
                <a:lnTo>
                  <a:pt x="425846" y="59382"/>
                </a:lnTo>
                <a:lnTo>
                  <a:pt x="429517" y="57745"/>
                </a:lnTo>
                <a:lnTo>
                  <a:pt x="432395" y="54470"/>
                </a:lnTo>
                <a:lnTo>
                  <a:pt x="435371" y="51196"/>
                </a:lnTo>
                <a:lnTo>
                  <a:pt x="436859" y="47178"/>
                </a:lnTo>
                <a:lnTo>
                  <a:pt x="436859" y="37752"/>
                </a:lnTo>
                <a:lnTo>
                  <a:pt x="435321" y="33932"/>
                </a:lnTo>
                <a:lnTo>
                  <a:pt x="432245" y="30956"/>
                </a:lnTo>
                <a:lnTo>
                  <a:pt x="429268" y="27880"/>
                </a:lnTo>
                <a:lnTo>
                  <a:pt x="425499" y="26342"/>
                </a:lnTo>
                <a:lnTo>
                  <a:pt x="435728" y="26342"/>
                </a:lnTo>
                <a:lnTo>
                  <a:pt x="440629" y="31501"/>
                </a:lnTo>
                <a:lnTo>
                  <a:pt x="442515" y="36661"/>
                </a:lnTo>
                <a:lnTo>
                  <a:pt x="442515" y="48964"/>
                </a:lnTo>
                <a:lnTo>
                  <a:pt x="440431" y="53974"/>
                </a:lnTo>
                <a:lnTo>
                  <a:pt x="434892" y="59382"/>
                </a:lnTo>
                <a:close/>
              </a:path>
              <a:path w="540384" h="75564">
                <a:moveTo>
                  <a:pt x="426986" y="64144"/>
                </a:moveTo>
                <a:lnTo>
                  <a:pt x="415279" y="64144"/>
                </a:lnTo>
                <a:lnTo>
                  <a:pt x="410517" y="62458"/>
                </a:lnTo>
                <a:lnTo>
                  <a:pt x="402778" y="55711"/>
                </a:lnTo>
                <a:lnTo>
                  <a:pt x="400743" y="50998"/>
                </a:lnTo>
                <a:lnTo>
                  <a:pt x="400545" y="44946"/>
                </a:lnTo>
                <a:lnTo>
                  <a:pt x="406051" y="44946"/>
                </a:lnTo>
                <a:lnTo>
                  <a:pt x="406250" y="49311"/>
                </a:lnTo>
                <a:lnTo>
                  <a:pt x="407738" y="52833"/>
                </a:lnTo>
                <a:lnTo>
                  <a:pt x="410517" y="55512"/>
                </a:lnTo>
                <a:lnTo>
                  <a:pt x="413394" y="58092"/>
                </a:lnTo>
                <a:lnTo>
                  <a:pt x="417016" y="59382"/>
                </a:lnTo>
                <a:lnTo>
                  <a:pt x="434892" y="59382"/>
                </a:lnTo>
                <a:lnTo>
                  <a:pt x="432096" y="62110"/>
                </a:lnTo>
                <a:lnTo>
                  <a:pt x="426986" y="64144"/>
                </a:lnTo>
                <a:close/>
              </a:path>
              <a:path w="540384" h="75564">
                <a:moveTo>
                  <a:pt x="477344" y="62805"/>
                </a:moveTo>
                <a:lnTo>
                  <a:pt x="471688" y="62805"/>
                </a:lnTo>
                <a:lnTo>
                  <a:pt x="471688" y="16668"/>
                </a:lnTo>
                <a:lnTo>
                  <a:pt x="455317" y="16668"/>
                </a:lnTo>
                <a:lnTo>
                  <a:pt x="455317" y="12650"/>
                </a:lnTo>
                <a:lnTo>
                  <a:pt x="460377" y="12551"/>
                </a:lnTo>
                <a:lnTo>
                  <a:pt x="463899" y="12104"/>
                </a:lnTo>
                <a:lnTo>
                  <a:pt x="465883" y="11310"/>
                </a:lnTo>
                <a:lnTo>
                  <a:pt x="467968" y="10517"/>
                </a:lnTo>
                <a:lnTo>
                  <a:pt x="469506" y="9276"/>
                </a:lnTo>
                <a:lnTo>
                  <a:pt x="470497" y="7590"/>
                </a:lnTo>
                <a:lnTo>
                  <a:pt x="471589" y="5903"/>
                </a:lnTo>
                <a:lnTo>
                  <a:pt x="472333" y="3571"/>
                </a:lnTo>
                <a:lnTo>
                  <a:pt x="472730" y="595"/>
                </a:lnTo>
                <a:lnTo>
                  <a:pt x="477344" y="595"/>
                </a:lnTo>
                <a:lnTo>
                  <a:pt x="477344" y="62805"/>
                </a:lnTo>
                <a:close/>
              </a:path>
              <a:path w="540384" h="75564">
                <a:moveTo>
                  <a:pt x="506368" y="22175"/>
                </a:moveTo>
                <a:lnTo>
                  <a:pt x="500862" y="22175"/>
                </a:lnTo>
                <a:lnTo>
                  <a:pt x="500862" y="14833"/>
                </a:lnTo>
                <a:lnTo>
                  <a:pt x="502549" y="9673"/>
                </a:lnTo>
                <a:lnTo>
                  <a:pt x="505922" y="5804"/>
                </a:lnTo>
                <a:lnTo>
                  <a:pt x="509395" y="1934"/>
                </a:lnTo>
                <a:lnTo>
                  <a:pt x="514306" y="0"/>
                </a:lnTo>
                <a:lnTo>
                  <a:pt x="526510" y="0"/>
                </a:lnTo>
                <a:lnTo>
                  <a:pt x="531173" y="1587"/>
                </a:lnTo>
                <a:lnTo>
                  <a:pt x="534646" y="4762"/>
                </a:lnTo>
                <a:lnTo>
                  <a:pt x="516141" y="4762"/>
                </a:lnTo>
                <a:lnTo>
                  <a:pt x="512719" y="6201"/>
                </a:lnTo>
                <a:lnTo>
                  <a:pt x="507857" y="11856"/>
                </a:lnTo>
                <a:lnTo>
                  <a:pt x="506568" y="15775"/>
                </a:lnTo>
                <a:lnTo>
                  <a:pt x="506368" y="20835"/>
                </a:lnTo>
                <a:lnTo>
                  <a:pt x="506368" y="22175"/>
                </a:lnTo>
                <a:close/>
              </a:path>
              <a:path w="540384" h="75564">
                <a:moveTo>
                  <a:pt x="540301" y="62805"/>
                </a:moveTo>
                <a:lnTo>
                  <a:pt x="499373" y="62805"/>
                </a:lnTo>
                <a:lnTo>
                  <a:pt x="499373" y="58241"/>
                </a:lnTo>
                <a:lnTo>
                  <a:pt x="523732" y="34131"/>
                </a:lnTo>
                <a:lnTo>
                  <a:pt x="528246" y="30559"/>
                </a:lnTo>
                <a:lnTo>
                  <a:pt x="530628" y="27681"/>
                </a:lnTo>
                <a:lnTo>
                  <a:pt x="533108" y="24804"/>
                </a:lnTo>
                <a:lnTo>
                  <a:pt x="534348" y="21431"/>
                </a:lnTo>
                <a:lnTo>
                  <a:pt x="534348" y="13791"/>
                </a:lnTo>
                <a:lnTo>
                  <a:pt x="533058" y="10715"/>
                </a:lnTo>
                <a:lnTo>
                  <a:pt x="527899" y="5953"/>
                </a:lnTo>
                <a:lnTo>
                  <a:pt x="524575" y="4762"/>
                </a:lnTo>
                <a:lnTo>
                  <a:pt x="534646" y="4762"/>
                </a:lnTo>
                <a:lnTo>
                  <a:pt x="538218" y="7937"/>
                </a:lnTo>
                <a:lnTo>
                  <a:pt x="540004" y="12203"/>
                </a:lnTo>
                <a:lnTo>
                  <a:pt x="539888" y="22175"/>
                </a:lnTo>
                <a:lnTo>
                  <a:pt x="538664" y="25846"/>
                </a:lnTo>
                <a:lnTo>
                  <a:pt x="533406" y="33287"/>
                </a:lnTo>
                <a:lnTo>
                  <a:pt x="528593" y="37256"/>
                </a:lnTo>
                <a:lnTo>
                  <a:pt x="515992" y="44896"/>
                </a:lnTo>
                <a:lnTo>
                  <a:pt x="512074" y="47823"/>
                </a:lnTo>
                <a:lnTo>
                  <a:pt x="507510" y="52784"/>
                </a:lnTo>
                <a:lnTo>
                  <a:pt x="506121" y="55215"/>
                </a:lnTo>
                <a:lnTo>
                  <a:pt x="505625" y="57596"/>
                </a:lnTo>
                <a:lnTo>
                  <a:pt x="540301" y="57596"/>
                </a:lnTo>
                <a:lnTo>
                  <a:pt x="540301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521113" y="2872915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73" y="0"/>
                </a:lnTo>
                <a:lnTo>
                  <a:pt x="830673" y="108927"/>
                </a:lnTo>
                <a:lnTo>
                  <a:pt x="0" y="108927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521113" y="2872915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73" y="0"/>
                </a:lnTo>
                <a:lnTo>
                  <a:pt x="830673" y="108927"/>
                </a:lnTo>
                <a:lnTo>
                  <a:pt x="0" y="108927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665060" y="2897532"/>
            <a:ext cx="540385" cy="75565"/>
          </a:xfrm>
          <a:custGeom>
            <a:avLst/>
            <a:gdLst/>
            <a:ahLst/>
            <a:cxnLst/>
            <a:rect l="l" t="t" r="r" b="b"/>
            <a:pathLst>
              <a:path w="540384" h="75564">
                <a:moveTo>
                  <a:pt x="7094" y="20538"/>
                </a:moveTo>
                <a:lnTo>
                  <a:pt x="1438" y="20538"/>
                </a:lnTo>
                <a:lnTo>
                  <a:pt x="1537" y="14386"/>
                </a:lnTo>
                <a:lnTo>
                  <a:pt x="3422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0" y="0"/>
                </a:lnTo>
                <a:lnTo>
                  <a:pt x="31104" y="1389"/>
                </a:lnTo>
                <a:lnTo>
                  <a:pt x="35583" y="4762"/>
                </a:lnTo>
                <a:lnTo>
                  <a:pt x="16965" y="4762"/>
                </a:lnTo>
                <a:lnTo>
                  <a:pt x="13542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0384" h="75564">
                <a:moveTo>
                  <a:pt x="36051" y="59382"/>
                </a:moveTo>
                <a:lnTo>
                  <a:pt x="25697" y="59382"/>
                </a:lnTo>
                <a:lnTo>
                  <a:pt x="29467" y="58092"/>
                </a:lnTo>
                <a:lnTo>
                  <a:pt x="35619" y="52933"/>
                </a:lnTo>
                <a:lnTo>
                  <a:pt x="37156" y="49658"/>
                </a:lnTo>
                <a:lnTo>
                  <a:pt x="37156" y="41622"/>
                </a:lnTo>
                <a:lnTo>
                  <a:pt x="35817" y="38447"/>
                </a:lnTo>
                <a:lnTo>
                  <a:pt x="33138" y="36165"/>
                </a:lnTo>
                <a:lnTo>
                  <a:pt x="30459" y="33783"/>
                </a:lnTo>
                <a:lnTo>
                  <a:pt x="26789" y="32593"/>
                </a:lnTo>
                <a:lnTo>
                  <a:pt x="17511" y="32593"/>
                </a:lnTo>
                <a:lnTo>
                  <a:pt x="17511" y="27830"/>
                </a:lnTo>
                <a:lnTo>
                  <a:pt x="25796" y="27830"/>
                </a:lnTo>
                <a:lnTo>
                  <a:pt x="28674" y="26838"/>
                </a:lnTo>
                <a:lnTo>
                  <a:pt x="33535" y="22770"/>
                </a:lnTo>
                <a:lnTo>
                  <a:pt x="34775" y="19992"/>
                </a:lnTo>
                <a:lnTo>
                  <a:pt x="34775" y="12749"/>
                </a:lnTo>
                <a:lnTo>
                  <a:pt x="33535" y="9872"/>
                </a:lnTo>
                <a:lnTo>
                  <a:pt x="31055" y="7887"/>
                </a:lnTo>
                <a:lnTo>
                  <a:pt x="28574" y="5804"/>
                </a:lnTo>
                <a:lnTo>
                  <a:pt x="25300" y="4762"/>
                </a:lnTo>
                <a:lnTo>
                  <a:pt x="35583" y="4762"/>
                </a:lnTo>
                <a:lnTo>
                  <a:pt x="38545" y="6945"/>
                </a:lnTo>
                <a:lnTo>
                  <a:pt x="40431" y="10864"/>
                </a:lnTo>
                <a:lnTo>
                  <a:pt x="40431" y="19297"/>
                </a:lnTo>
                <a:lnTo>
                  <a:pt x="39488" y="22225"/>
                </a:lnTo>
                <a:lnTo>
                  <a:pt x="35817" y="27086"/>
                </a:lnTo>
                <a:lnTo>
                  <a:pt x="33287" y="28723"/>
                </a:lnTo>
                <a:lnTo>
                  <a:pt x="30013" y="29616"/>
                </a:lnTo>
                <a:lnTo>
                  <a:pt x="30013" y="29765"/>
                </a:lnTo>
                <a:lnTo>
                  <a:pt x="34279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3" y="41274"/>
                </a:lnTo>
                <a:lnTo>
                  <a:pt x="42663" y="50899"/>
                </a:lnTo>
                <a:lnTo>
                  <a:pt x="40629" y="55463"/>
                </a:lnTo>
                <a:lnTo>
                  <a:pt x="36051" y="59382"/>
                </a:lnTo>
                <a:close/>
              </a:path>
              <a:path w="540384" h="75564">
                <a:moveTo>
                  <a:pt x="27483" y="64144"/>
                </a:moveTo>
                <a:lnTo>
                  <a:pt x="15080" y="64144"/>
                </a:lnTo>
                <a:lnTo>
                  <a:pt x="9970" y="62408"/>
                </a:lnTo>
                <a:lnTo>
                  <a:pt x="5903" y="58935"/>
                </a:lnTo>
                <a:lnTo>
                  <a:pt x="1934" y="55363"/>
                </a:lnTo>
                <a:lnTo>
                  <a:pt x="112" y="50899"/>
                </a:lnTo>
                <a:lnTo>
                  <a:pt x="0" y="43209"/>
                </a:lnTo>
                <a:lnTo>
                  <a:pt x="99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699" y="57993"/>
                </a:lnTo>
                <a:lnTo>
                  <a:pt x="16469" y="59382"/>
                </a:lnTo>
                <a:lnTo>
                  <a:pt x="36051" y="59382"/>
                </a:lnTo>
                <a:lnTo>
                  <a:pt x="32592" y="62408"/>
                </a:lnTo>
                <a:lnTo>
                  <a:pt x="27483" y="64144"/>
                </a:lnTo>
                <a:close/>
              </a:path>
              <a:path w="540384" h="75564">
                <a:moveTo>
                  <a:pt x="53680" y="62805"/>
                </a:moveTo>
                <a:lnTo>
                  <a:pt x="46834" y="62805"/>
                </a:lnTo>
                <a:lnTo>
                  <a:pt x="64545" y="38992"/>
                </a:lnTo>
                <a:lnTo>
                  <a:pt x="48173" y="16966"/>
                </a:lnTo>
                <a:lnTo>
                  <a:pt x="55168" y="16966"/>
                </a:lnTo>
                <a:lnTo>
                  <a:pt x="68265" y="34379"/>
                </a:lnTo>
                <a:lnTo>
                  <a:pt x="74792" y="34379"/>
                </a:lnTo>
                <a:lnTo>
                  <a:pt x="71390" y="38844"/>
                </a:lnTo>
                <a:lnTo>
                  <a:pt x="74970" y="43606"/>
                </a:lnTo>
                <a:lnTo>
                  <a:pt x="67818" y="43606"/>
                </a:lnTo>
                <a:lnTo>
                  <a:pt x="53680" y="62805"/>
                </a:lnTo>
                <a:close/>
              </a:path>
              <a:path w="540384" h="75564">
                <a:moveTo>
                  <a:pt x="74792" y="34379"/>
                </a:moveTo>
                <a:lnTo>
                  <a:pt x="68265" y="34379"/>
                </a:lnTo>
                <a:lnTo>
                  <a:pt x="81065" y="16966"/>
                </a:lnTo>
                <a:lnTo>
                  <a:pt x="88059" y="16966"/>
                </a:lnTo>
                <a:lnTo>
                  <a:pt x="74792" y="34379"/>
                </a:lnTo>
                <a:close/>
              </a:path>
              <a:path w="540384" h="75564">
                <a:moveTo>
                  <a:pt x="89399" y="62805"/>
                </a:moveTo>
                <a:lnTo>
                  <a:pt x="82255" y="62805"/>
                </a:lnTo>
                <a:lnTo>
                  <a:pt x="67818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0384" h="75564">
                <a:moveTo>
                  <a:pt x="99241" y="20538"/>
                </a:moveTo>
                <a:lnTo>
                  <a:pt x="93585" y="20538"/>
                </a:lnTo>
                <a:lnTo>
                  <a:pt x="93684" y="14386"/>
                </a:lnTo>
                <a:lnTo>
                  <a:pt x="95569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7" y="0"/>
                </a:lnTo>
                <a:lnTo>
                  <a:pt x="123252" y="1389"/>
                </a:lnTo>
                <a:lnTo>
                  <a:pt x="127731" y="4762"/>
                </a:lnTo>
                <a:lnTo>
                  <a:pt x="109113" y="4762"/>
                </a:lnTo>
                <a:lnTo>
                  <a:pt x="105690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0384" h="75564">
                <a:moveTo>
                  <a:pt x="128198" y="59382"/>
                </a:moveTo>
                <a:lnTo>
                  <a:pt x="117844" y="59382"/>
                </a:lnTo>
                <a:lnTo>
                  <a:pt x="121614" y="58092"/>
                </a:lnTo>
                <a:lnTo>
                  <a:pt x="127767" y="52933"/>
                </a:lnTo>
                <a:lnTo>
                  <a:pt x="129304" y="49658"/>
                </a:lnTo>
                <a:lnTo>
                  <a:pt x="129304" y="41622"/>
                </a:lnTo>
                <a:lnTo>
                  <a:pt x="127965" y="38447"/>
                </a:lnTo>
                <a:lnTo>
                  <a:pt x="125285" y="36165"/>
                </a:lnTo>
                <a:lnTo>
                  <a:pt x="122607" y="33783"/>
                </a:lnTo>
                <a:lnTo>
                  <a:pt x="118936" y="32593"/>
                </a:lnTo>
                <a:lnTo>
                  <a:pt x="109659" y="32593"/>
                </a:lnTo>
                <a:lnTo>
                  <a:pt x="109659" y="27830"/>
                </a:lnTo>
                <a:lnTo>
                  <a:pt x="117944" y="27830"/>
                </a:lnTo>
                <a:lnTo>
                  <a:pt x="120821" y="26838"/>
                </a:lnTo>
                <a:lnTo>
                  <a:pt x="125683" y="22770"/>
                </a:lnTo>
                <a:lnTo>
                  <a:pt x="126923" y="19992"/>
                </a:lnTo>
                <a:lnTo>
                  <a:pt x="126923" y="12749"/>
                </a:lnTo>
                <a:lnTo>
                  <a:pt x="125683" y="9872"/>
                </a:lnTo>
                <a:lnTo>
                  <a:pt x="123202" y="7887"/>
                </a:lnTo>
                <a:lnTo>
                  <a:pt x="120722" y="5804"/>
                </a:lnTo>
                <a:lnTo>
                  <a:pt x="117447" y="4762"/>
                </a:lnTo>
                <a:lnTo>
                  <a:pt x="127731" y="4762"/>
                </a:lnTo>
                <a:lnTo>
                  <a:pt x="130693" y="6945"/>
                </a:lnTo>
                <a:lnTo>
                  <a:pt x="132579" y="10864"/>
                </a:lnTo>
                <a:lnTo>
                  <a:pt x="132579" y="19297"/>
                </a:lnTo>
                <a:lnTo>
                  <a:pt x="131636" y="22225"/>
                </a:lnTo>
                <a:lnTo>
                  <a:pt x="127965" y="27086"/>
                </a:lnTo>
                <a:lnTo>
                  <a:pt x="125435" y="28723"/>
                </a:lnTo>
                <a:lnTo>
                  <a:pt x="122160" y="29616"/>
                </a:lnTo>
                <a:lnTo>
                  <a:pt x="122160" y="29765"/>
                </a:lnTo>
                <a:lnTo>
                  <a:pt x="126426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0" y="41274"/>
                </a:lnTo>
                <a:lnTo>
                  <a:pt x="134810" y="50899"/>
                </a:lnTo>
                <a:lnTo>
                  <a:pt x="132777" y="55463"/>
                </a:lnTo>
                <a:lnTo>
                  <a:pt x="128198" y="59382"/>
                </a:lnTo>
                <a:close/>
              </a:path>
              <a:path w="540384" h="75564">
                <a:moveTo>
                  <a:pt x="119630" y="64144"/>
                </a:moveTo>
                <a:lnTo>
                  <a:pt x="107228" y="64144"/>
                </a:lnTo>
                <a:lnTo>
                  <a:pt x="102118" y="62408"/>
                </a:lnTo>
                <a:lnTo>
                  <a:pt x="98051" y="58935"/>
                </a:lnTo>
                <a:lnTo>
                  <a:pt x="94082" y="55363"/>
                </a:lnTo>
                <a:lnTo>
                  <a:pt x="92259" y="50899"/>
                </a:lnTo>
                <a:lnTo>
                  <a:pt x="92147" y="43209"/>
                </a:lnTo>
                <a:lnTo>
                  <a:pt x="92246" y="43011"/>
                </a:lnTo>
                <a:lnTo>
                  <a:pt x="97901" y="43011"/>
                </a:lnTo>
                <a:lnTo>
                  <a:pt x="97901" y="48765"/>
                </a:lnTo>
                <a:lnTo>
                  <a:pt x="99291" y="52437"/>
                </a:lnTo>
                <a:lnTo>
                  <a:pt x="104847" y="57993"/>
                </a:lnTo>
                <a:lnTo>
                  <a:pt x="108617" y="59382"/>
                </a:lnTo>
                <a:lnTo>
                  <a:pt x="128198" y="59382"/>
                </a:lnTo>
                <a:lnTo>
                  <a:pt x="124740" y="62408"/>
                </a:lnTo>
                <a:lnTo>
                  <a:pt x="119630" y="64144"/>
                </a:lnTo>
                <a:close/>
              </a:path>
              <a:path w="540384" h="75564">
                <a:moveTo>
                  <a:pt x="193283" y="64144"/>
                </a:moveTo>
                <a:lnTo>
                  <a:pt x="181774" y="64144"/>
                </a:lnTo>
                <a:lnTo>
                  <a:pt x="176515" y="61862"/>
                </a:lnTo>
                <a:lnTo>
                  <a:pt x="172447" y="57298"/>
                </a:lnTo>
                <a:lnTo>
                  <a:pt x="168479" y="52734"/>
                </a:lnTo>
                <a:lnTo>
                  <a:pt x="166494" y="46930"/>
                </a:lnTo>
                <a:lnTo>
                  <a:pt x="166494" y="32841"/>
                </a:lnTo>
                <a:lnTo>
                  <a:pt x="168479" y="27037"/>
                </a:lnTo>
                <a:lnTo>
                  <a:pt x="176416" y="17908"/>
                </a:lnTo>
                <a:lnTo>
                  <a:pt x="181675" y="15626"/>
                </a:lnTo>
                <a:lnTo>
                  <a:pt x="193581" y="15626"/>
                </a:lnTo>
                <a:lnTo>
                  <a:pt x="197848" y="17015"/>
                </a:lnTo>
                <a:lnTo>
                  <a:pt x="201724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6" y="26044"/>
                </a:lnTo>
                <a:lnTo>
                  <a:pt x="173588" y="29815"/>
                </a:lnTo>
                <a:lnTo>
                  <a:pt x="172150" y="34428"/>
                </a:lnTo>
                <a:lnTo>
                  <a:pt x="172150" y="45342"/>
                </a:lnTo>
                <a:lnTo>
                  <a:pt x="173588" y="49956"/>
                </a:lnTo>
                <a:lnTo>
                  <a:pt x="176466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0" y="62606"/>
                </a:lnTo>
                <a:lnTo>
                  <a:pt x="193283" y="64144"/>
                </a:lnTo>
                <a:close/>
              </a:path>
              <a:path w="540384" h="75564">
                <a:moveTo>
                  <a:pt x="206827" y="31402"/>
                </a:moveTo>
                <a:lnTo>
                  <a:pt x="201172" y="31402"/>
                </a:lnTo>
                <a:lnTo>
                  <a:pt x="200377" y="27731"/>
                </a:lnTo>
                <a:lnTo>
                  <a:pt x="198890" y="25003"/>
                </a:lnTo>
                <a:lnTo>
                  <a:pt x="196707" y="23217"/>
                </a:lnTo>
                <a:lnTo>
                  <a:pt x="194523" y="21332"/>
                </a:lnTo>
                <a:lnTo>
                  <a:pt x="191696" y="20389"/>
                </a:lnTo>
                <a:lnTo>
                  <a:pt x="201724" y="20389"/>
                </a:lnTo>
                <a:lnTo>
                  <a:pt x="204297" y="22572"/>
                </a:lnTo>
                <a:lnTo>
                  <a:pt x="206232" y="26441"/>
                </a:lnTo>
                <a:lnTo>
                  <a:pt x="206827" y="31402"/>
                </a:lnTo>
                <a:close/>
              </a:path>
              <a:path w="540384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4" y="53429"/>
                </a:lnTo>
                <a:lnTo>
                  <a:pt x="201122" y="50303"/>
                </a:lnTo>
                <a:lnTo>
                  <a:pt x="201618" y="46434"/>
                </a:lnTo>
                <a:lnTo>
                  <a:pt x="207125" y="46434"/>
                </a:lnTo>
                <a:lnTo>
                  <a:pt x="206331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0384" h="75564">
                <a:moveTo>
                  <a:pt x="238805" y="64144"/>
                </a:moveTo>
                <a:lnTo>
                  <a:pt x="227891" y="64144"/>
                </a:lnTo>
                <a:lnTo>
                  <a:pt x="222633" y="61862"/>
                </a:lnTo>
                <a:lnTo>
                  <a:pt x="218564" y="57298"/>
                </a:lnTo>
                <a:lnTo>
                  <a:pt x="214596" y="52734"/>
                </a:lnTo>
                <a:lnTo>
                  <a:pt x="212611" y="46930"/>
                </a:lnTo>
                <a:lnTo>
                  <a:pt x="212611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2" y="15626"/>
                </a:lnTo>
                <a:lnTo>
                  <a:pt x="240889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0" y="22274"/>
                </a:lnTo>
                <a:lnTo>
                  <a:pt x="222470" y="26193"/>
                </a:lnTo>
                <a:lnTo>
                  <a:pt x="219706" y="29815"/>
                </a:lnTo>
                <a:lnTo>
                  <a:pt x="218267" y="34428"/>
                </a:lnTo>
                <a:lnTo>
                  <a:pt x="218267" y="45342"/>
                </a:lnTo>
                <a:lnTo>
                  <a:pt x="219706" y="49956"/>
                </a:lnTo>
                <a:lnTo>
                  <a:pt x="222583" y="53726"/>
                </a:lnTo>
                <a:lnTo>
                  <a:pt x="225560" y="57497"/>
                </a:lnTo>
                <a:lnTo>
                  <a:pt x="229479" y="59382"/>
                </a:lnTo>
                <a:lnTo>
                  <a:pt x="248298" y="59382"/>
                </a:lnTo>
                <a:lnTo>
                  <a:pt x="246098" y="60870"/>
                </a:lnTo>
                <a:lnTo>
                  <a:pt x="242725" y="63053"/>
                </a:lnTo>
                <a:lnTo>
                  <a:pt x="238805" y="64144"/>
                </a:lnTo>
                <a:close/>
              </a:path>
              <a:path w="540384" h="75564">
                <a:moveTo>
                  <a:pt x="248298" y="59382"/>
                </a:moveTo>
                <a:lnTo>
                  <a:pt x="239202" y="59382"/>
                </a:lnTo>
                <a:lnTo>
                  <a:pt x="243072" y="57497"/>
                </a:lnTo>
                <a:lnTo>
                  <a:pt x="248925" y="49857"/>
                </a:lnTo>
                <a:lnTo>
                  <a:pt x="250382" y="45342"/>
                </a:lnTo>
                <a:lnTo>
                  <a:pt x="250382" y="34428"/>
                </a:lnTo>
                <a:lnTo>
                  <a:pt x="248925" y="29964"/>
                </a:lnTo>
                <a:lnTo>
                  <a:pt x="245838" y="26044"/>
                </a:lnTo>
                <a:lnTo>
                  <a:pt x="243072" y="22324"/>
                </a:lnTo>
                <a:lnTo>
                  <a:pt x="239153" y="20389"/>
                </a:lnTo>
                <a:lnTo>
                  <a:pt x="248305" y="20389"/>
                </a:lnTo>
                <a:lnTo>
                  <a:pt x="254085" y="27037"/>
                </a:lnTo>
                <a:lnTo>
                  <a:pt x="256069" y="32841"/>
                </a:lnTo>
                <a:lnTo>
                  <a:pt x="256069" y="44152"/>
                </a:lnTo>
                <a:lnTo>
                  <a:pt x="255226" y="48170"/>
                </a:lnTo>
                <a:lnTo>
                  <a:pt x="253539" y="51940"/>
                </a:lnTo>
                <a:lnTo>
                  <a:pt x="251951" y="55611"/>
                </a:lnTo>
                <a:lnTo>
                  <a:pt x="249471" y="58588"/>
                </a:lnTo>
                <a:lnTo>
                  <a:pt x="248298" y="59382"/>
                </a:lnTo>
                <a:close/>
              </a:path>
              <a:path w="540384" h="75564">
                <a:moveTo>
                  <a:pt x="273517" y="24854"/>
                </a:moveTo>
                <a:lnTo>
                  <a:pt x="270063" y="24854"/>
                </a:lnTo>
                <a:lnTo>
                  <a:pt x="271154" y="22175"/>
                </a:lnTo>
                <a:lnTo>
                  <a:pt x="273040" y="19992"/>
                </a:lnTo>
                <a:lnTo>
                  <a:pt x="275718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0" y="15626"/>
                </a:lnTo>
                <a:lnTo>
                  <a:pt x="294867" y="17065"/>
                </a:lnTo>
                <a:lnTo>
                  <a:pt x="297863" y="20389"/>
                </a:lnTo>
                <a:lnTo>
                  <a:pt x="281274" y="20389"/>
                </a:lnTo>
                <a:lnTo>
                  <a:pt x="278596" y="21133"/>
                </a:lnTo>
                <a:lnTo>
                  <a:pt x="276313" y="22621"/>
                </a:lnTo>
                <a:lnTo>
                  <a:pt x="274130" y="24110"/>
                </a:lnTo>
                <a:lnTo>
                  <a:pt x="273517" y="24854"/>
                </a:lnTo>
                <a:close/>
              </a:path>
              <a:path w="540384" h="75564">
                <a:moveTo>
                  <a:pt x="269914" y="62805"/>
                </a:moveTo>
                <a:lnTo>
                  <a:pt x="264259" y="62805"/>
                </a:lnTo>
                <a:lnTo>
                  <a:pt x="264259" y="16966"/>
                </a:lnTo>
                <a:lnTo>
                  <a:pt x="269914" y="16966"/>
                </a:lnTo>
                <a:lnTo>
                  <a:pt x="269914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2" y="28574"/>
                </a:lnTo>
                <a:lnTo>
                  <a:pt x="270410" y="31055"/>
                </a:lnTo>
                <a:lnTo>
                  <a:pt x="269914" y="33535"/>
                </a:lnTo>
                <a:lnTo>
                  <a:pt x="269914" y="62805"/>
                </a:lnTo>
                <a:close/>
              </a:path>
              <a:path w="540384" h="75564">
                <a:moveTo>
                  <a:pt x="301465" y="62805"/>
                </a:moveTo>
                <a:lnTo>
                  <a:pt x="295959" y="62805"/>
                </a:lnTo>
                <a:lnTo>
                  <a:pt x="295959" y="29418"/>
                </a:lnTo>
                <a:lnTo>
                  <a:pt x="294966" y="26094"/>
                </a:lnTo>
                <a:lnTo>
                  <a:pt x="292982" y="23812"/>
                </a:lnTo>
                <a:lnTo>
                  <a:pt x="291097" y="21530"/>
                </a:lnTo>
                <a:lnTo>
                  <a:pt x="288220" y="20389"/>
                </a:lnTo>
                <a:lnTo>
                  <a:pt x="297863" y="20389"/>
                </a:lnTo>
                <a:lnTo>
                  <a:pt x="300126" y="22820"/>
                </a:lnTo>
                <a:lnTo>
                  <a:pt x="301465" y="27136"/>
                </a:lnTo>
                <a:lnTo>
                  <a:pt x="301465" y="62805"/>
                </a:lnTo>
                <a:close/>
              </a:path>
              <a:path w="540384" h="75564">
                <a:moveTo>
                  <a:pt x="330584" y="62805"/>
                </a:moveTo>
                <a:lnTo>
                  <a:pt x="324631" y="62805"/>
                </a:lnTo>
                <a:lnTo>
                  <a:pt x="306921" y="16966"/>
                </a:lnTo>
                <a:lnTo>
                  <a:pt x="313171" y="16966"/>
                </a:lnTo>
                <a:lnTo>
                  <a:pt x="327607" y="57149"/>
                </a:lnTo>
                <a:lnTo>
                  <a:pt x="332696" y="57149"/>
                </a:lnTo>
                <a:lnTo>
                  <a:pt x="330584" y="62805"/>
                </a:lnTo>
                <a:close/>
              </a:path>
              <a:path w="540384" h="75564">
                <a:moveTo>
                  <a:pt x="332696" y="57149"/>
                </a:moveTo>
                <a:lnTo>
                  <a:pt x="327757" y="57149"/>
                </a:lnTo>
                <a:lnTo>
                  <a:pt x="341895" y="16966"/>
                </a:lnTo>
                <a:lnTo>
                  <a:pt x="347699" y="16966"/>
                </a:lnTo>
                <a:lnTo>
                  <a:pt x="332696" y="57149"/>
                </a:lnTo>
                <a:close/>
              </a:path>
              <a:path w="540384" h="75564">
                <a:moveTo>
                  <a:pt x="356085" y="75009"/>
                </a:moveTo>
                <a:lnTo>
                  <a:pt x="356085" y="71139"/>
                </a:lnTo>
                <a:lnTo>
                  <a:pt x="357375" y="70643"/>
                </a:lnTo>
                <a:lnTo>
                  <a:pt x="358367" y="69601"/>
                </a:lnTo>
                <a:lnTo>
                  <a:pt x="359062" y="68014"/>
                </a:lnTo>
                <a:lnTo>
                  <a:pt x="359855" y="66526"/>
                </a:lnTo>
                <a:lnTo>
                  <a:pt x="360252" y="64938"/>
                </a:lnTo>
                <a:lnTo>
                  <a:pt x="360252" y="62805"/>
                </a:lnTo>
                <a:lnTo>
                  <a:pt x="356532" y="62805"/>
                </a:lnTo>
                <a:lnTo>
                  <a:pt x="356532" y="53429"/>
                </a:lnTo>
                <a:lnTo>
                  <a:pt x="363973" y="53429"/>
                </a:lnTo>
                <a:lnTo>
                  <a:pt x="363973" y="65682"/>
                </a:lnTo>
                <a:lnTo>
                  <a:pt x="363278" y="68113"/>
                </a:lnTo>
                <a:lnTo>
                  <a:pt x="361890" y="70395"/>
                </a:lnTo>
                <a:lnTo>
                  <a:pt x="360600" y="72677"/>
                </a:lnTo>
                <a:lnTo>
                  <a:pt x="358665" y="74215"/>
                </a:lnTo>
                <a:lnTo>
                  <a:pt x="356085" y="75009"/>
                </a:lnTo>
                <a:close/>
              </a:path>
              <a:path w="540384" h="75564">
                <a:moveTo>
                  <a:pt x="407093" y="33635"/>
                </a:moveTo>
                <a:lnTo>
                  <a:pt x="402331" y="33635"/>
                </a:lnTo>
                <a:lnTo>
                  <a:pt x="408433" y="1488"/>
                </a:lnTo>
                <a:lnTo>
                  <a:pt x="439538" y="1488"/>
                </a:lnTo>
                <a:lnTo>
                  <a:pt x="439538" y="6548"/>
                </a:lnTo>
                <a:lnTo>
                  <a:pt x="412303" y="6548"/>
                </a:lnTo>
                <a:lnTo>
                  <a:pt x="408284" y="27235"/>
                </a:lnTo>
                <a:lnTo>
                  <a:pt x="408433" y="27384"/>
                </a:lnTo>
                <a:lnTo>
                  <a:pt x="414745" y="27384"/>
                </a:lnTo>
                <a:lnTo>
                  <a:pt x="413195" y="28128"/>
                </a:lnTo>
                <a:lnTo>
                  <a:pt x="410814" y="29319"/>
                </a:lnTo>
                <a:lnTo>
                  <a:pt x="408780" y="31154"/>
                </a:lnTo>
                <a:lnTo>
                  <a:pt x="407093" y="33635"/>
                </a:lnTo>
                <a:close/>
              </a:path>
              <a:path w="540384" h="75564">
                <a:moveTo>
                  <a:pt x="414745" y="27384"/>
                </a:moveTo>
                <a:lnTo>
                  <a:pt x="408433" y="27384"/>
                </a:lnTo>
                <a:lnTo>
                  <a:pt x="410119" y="25499"/>
                </a:lnTo>
                <a:lnTo>
                  <a:pt x="412104" y="24060"/>
                </a:lnTo>
                <a:lnTo>
                  <a:pt x="416668" y="22076"/>
                </a:lnTo>
                <a:lnTo>
                  <a:pt x="419099" y="21580"/>
                </a:lnTo>
                <a:lnTo>
                  <a:pt x="428028" y="21580"/>
                </a:lnTo>
                <a:lnTo>
                  <a:pt x="433089" y="23564"/>
                </a:lnTo>
                <a:lnTo>
                  <a:pt x="435728" y="26342"/>
                </a:lnTo>
                <a:lnTo>
                  <a:pt x="418256" y="26342"/>
                </a:lnTo>
                <a:lnTo>
                  <a:pt x="415675" y="26937"/>
                </a:lnTo>
                <a:lnTo>
                  <a:pt x="414745" y="27384"/>
                </a:lnTo>
                <a:close/>
              </a:path>
              <a:path w="540384" h="75564">
                <a:moveTo>
                  <a:pt x="434892" y="59382"/>
                </a:moveTo>
                <a:lnTo>
                  <a:pt x="425846" y="59382"/>
                </a:lnTo>
                <a:lnTo>
                  <a:pt x="429517" y="57745"/>
                </a:lnTo>
                <a:lnTo>
                  <a:pt x="432395" y="54470"/>
                </a:lnTo>
                <a:lnTo>
                  <a:pt x="435371" y="51196"/>
                </a:lnTo>
                <a:lnTo>
                  <a:pt x="436859" y="47178"/>
                </a:lnTo>
                <a:lnTo>
                  <a:pt x="436859" y="37752"/>
                </a:lnTo>
                <a:lnTo>
                  <a:pt x="435321" y="33932"/>
                </a:lnTo>
                <a:lnTo>
                  <a:pt x="432245" y="30956"/>
                </a:lnTo>
                <a:lnTo>
                  <a:pt x="429268" y="27880"/>
                </a:lnTo>
                <a:lnTo>
                  <a:pt x="425499" y="26342"/>
                </a:lnTo>
                <a:lnTo>
                  <a:pt x="435728" y="26342"/>
                </a:lnTo>
                <a:lnTo>
                  <a:pt x="440629" y="31501"/>
                </a:lnTo>
                <a:lnTo>
                  <a:pt x="442515" y="36661"/>
                </a:lnTo>
                <a:lnTo>
                  <a:pt x="442515" y="48964"/>
                </a:lnTo>
                <a:lnTo>
                  <a:pt x="440431" y="53974"/>
                </a:lnTo>
                <a:lnTo>
                  <a:pt x="434892" y="59382"/>
                </a:lnTo>
                <a:close/>
              </a:path>
              <a:path w="540384" h="75564">
                <a:moveTo>
                  <a:pt x="426986" y="64144"/>
                </a:moveTo>
                <a:lnTo>
                  <a:pt x="415279" y="64144"/>
                </a:lnTo>
                <a:lnTo>
                  <a:pt x="410517" y="62458"/>
                </a:lnTo>
                <a:lnTo>
                  <a:pt x="402778" y="55711"/>
                </a:lnTo>
                <a:lnTo>
                  <a:pt x="400743" y="50998"/>
                </a:lnTo>
                <a:lnTo>
                  <a:pt x="400545" y="44946"/>
                </a:lnTo>
                <a:lnTo>
                  <a:pt x="406051" y="44946"/>
                </a:lnTo>
                <a:lnTo>
                  <a:pt x="406250" y="49311"/>
                </a:lnTo>
                <a:lnTo>
                  <a:pt x="407738" y="52833"/>
                </a:lnTo>
                <a:lnTo>
                  <a:pt x="410517" y="55512"/>
                </a:lnTo>
                <a:lnTo>
                  <a:pt x="413394" y="58092"/>
                </a:lnTo>
                <a:lnTo>
                  <a:pt x="417016" y="59382"/>
                </a:lnTo>
                <a:lnTo>
                  <a:pt x="434892" y="59382"/>
                </a:lnTo>
                <a:lnTo>
                  <a:pt x="432096" y="62110"/>
                </a:lnTo>
                <a:lnTo>
                  <a:pt x="426986" y="64144"/>
                </a:lnTo>
                <a:close/>
              </a:path>
              <a:path w="540384" h="75564">
                <a:moveTo>
                  <a:pt x="477344" y="62805"/>
                </a:moveTo>
                <a:lnTo>
                  <a:pt x="471688" y="62805"/>
                </a:lnTo>
                <a:lnTo>
                  <a:pt x="471688" y="16668"/>
                </a:lnTo>
                <a:lnTo>
                  <a:pt x="455317" y="16668"/>
                </a:lnTo>
                <a:lnTo>
                  <a:pt x="455317" y="12650"/>
                </a:lnTo>
                <a:lnTo>
                  <a:pt x="460377" y="12551"/>
                </a:lnTo>
                <a:lnTo>
                  <a:pt x="463899" y="12104"/>
                </a:lnTo>
                <a:lnTo>
                  <a:pt x="465883" y="11310"/>
                </a:lnTo>
                <a:lnTo>
                  <a:pt x="467968" y="10517"/>
                </a:lnTo>
                <a:lnTo>
                  <a:pt x="469506" y="9276"/>
                </a:lnTo>
                <a:lnTo>
                  <a:pt x="470497" y="7590"/>
                </a:lnTo>
                <a:lnTo>
                  <a:pt x="471589" y="5903"/>
                </a:lnTo>
                <a:lnTo>
                  <a:pt x="472333" y="3571"/>
                </a:lnTo>
                <a:lnTo>
                  <a:pt x="472730" y="595"/>
                </a:lnTo>
                <a:lnTo>
                  <a:pt x="477344" y="595"/>
                </a:lnTo>
                <a:lnTo>
                  <a:pt x="477344" y="62805"/>
                </a:lnTo>
                <a:close/>
              </a:path>
              <a:path w="540384" h="75564">
                <a:moveTo>
                  <a:pt x="506368" y="22175"/>
                </a:moveTo>
                <a:lnTo>
                  <a:pt x="500862" y="22175"/>
                </a:lnTo>
                <a:lnTo>
                  <a:pt x="500862" y="14833"/>
                </a:lnTo>
                <a:lnTo>
                  <a:pt x="502549" y="9673"/>
                </a:lnTo>
                <a:lnTo>
                  <a:pt x="505922" y="5804"/>
                </a:lnTo>
                <a:lnTo>
                  <a:pt x="509395" y="1934"/>
                </a:lnTo>
                <a:lnTo>
                  <a:pt x="514306" y="0"/>
                </a:lnTo>
                <a:lnTo>
                  <a:pt x="526510" y="0"/>
                </a:lnTo>
                <a:lnTo>
                  <a:pt x="531173" y="1587"/>
                </a:lnTo>
                <a:lnTo>
                  <a:pt x="534646" y="4762"/>
                </a:lnTo>
                <a:lnTo>
                  <a:pt x="516141" y="4762"/>
                </a:lnTo>
                <a:lnTo>
                  <a:pt x="512719" y="6201"/>
                </a:lnTo>
                <a:lnTo>
                  <a:pt x="507857" y="11856"/>
                </a:lnTo>
                <a:lnTo>
                  <a:pt x="506568" y="15775"/>
                </a:lnTo>
                <a:lnTo>
                  <a:pt x="506368" y="20835"/>
                </a:lnTo>
                <a:lnTo>
                  <a:pt x="506368" y="22175"/>
                </a:lnTo>
                <a:close/>
              </a:path>
              <a:path w="540384" h="75564">
                <a:moveTo>
                  <a:pt x="540301" y="62805"/>
                </a:moveTo>
                <a:lnTo>
                  <a:pt x="499373" y="62805"/>
                </a:lnTo>
                <a:lnTo>
                  <a:pt x="499373" y="58241"/>
                </a:lnTo>
                <a:lnTo>
                  <a:pt x="523732" y="34131"/>
                </a:lnTo>
                <a:lnTo>
                  <a:pt x="528246" y="30559"/>
                </a:lnTo>
                <a:lnTo>
                  <a:pt x="530628" y="27681"/>
                </a:lnTo>
                <a:lnTo>
                  <a:pt x="533108" y="24804"/>
                </a:lnTo>
                <a:lnTo>
                  <a:pt x="534348" y="21431"/>
                </a:lnTo>
                <a:lnTo>
                  <a:pt x="534348" y="13791"/>
                </a:lnTo>
                <a:lnTo>
                  <a:pt x="533058" y="10715"/>
                </a:lnTo>
                <a:lnTo>
                  <a:pt x="527899" y="5953"/>
                </a:lnTo>
                <a:lnTo>
                  <a:pt x="524575" y="4762"/>
                </a:lnTo>
                <a:lnTo>
                  <a:pt x="534646" y="4762"/>
                </a:lnTo>
                <a:lnTo>
                  <a:pt x="538218" y="7937"/>
                </a:lnTo>
                <a:lnTo>
                  <a:pt x="540004" y="12203"/>
                </a:lnTo>
                <a:lnTo>
                  <a:pt x="539888" y="22175"/>
                </a:lnTo>
                <a:lnTo>
                  <a:pt x="538664" y="25846"/>
                </a:lnTo>
                <a:lnTo>
                  <a:pt x="533406" y="33287"/>
                </a:lnTo>
                <a:lnTo>
                  <a:pt x="528593" y="37256"/>
                </a:lnTo>
                <a:lnTo>
                  <a:pt x="515992" y="44896"/>
                </a:lnTo>
                <a:lnTo>
                  <a:pt x="512074" y="47823"/>
                </a:lnTo>
                <a:lnTo>
                  <a:pt x="507510" y="52784"/>
                </a:lnTo>
                <a:lnTo>
                  <a:pt x="506121" y="55215"/>
                </a:lnTo>
                <a:lnTo>
                  <a:pt x="505625" y="57596"/>
                </a:lnTo>
                <a:lnTo>
                  <a:pt x="540301" y="57596"/>
                </a:lnTo>
                <a:lnTo>
                  <a:pt x="540301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521113" y="2714996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73" y="0"/>
                </a:lnTo>
                <a:lnTo>
                  <a:pt x="830673" y="108927"/>
                </a:lnTo>
                <a:lnTo>
                  <a:pt x="0" y="108927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521113" y="2714996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73" y="0"/>
                </a:lnTo>
                <a:lnTo>
                  <a:pt x="830673" y="108927"/>
                </a:lnTo>
                <a:lnTo>
                  <a:pt x="0" y="108927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857233" y="2739011"/>
            <a:ext cx="159407" cy="647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521113" y="2395394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73" y="0"/>
                </a:lnTo>
                <a:lnTo>
                  <a:pt x="830673" y="108927"/>
                </a:lnTo>
                <a:lnTo>
                  <a:pt x="0" y="108927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521113" y="2395394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73" y="0"/>
                </a:lnTo>
                <a:lnTo>
                  <a:pt x="830673" y="108927"/>
                </a:lnTo>
                <a:lnTo>
                  <a:pt x="0" y="108927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665060" y="2420006"/>
            <a:ext cx="540385" cy="75565"/>
          </a:xfrm>
          <a:custGeom>
            <a:avLst/>
            <a:gdLst/>
            <a:ahLst/>
            <a:cxnLst/>
            <a:rect l="l" t="t" r="r" b="b"/>
            <a:pathLst>
              <a:path w="540384" h="75564">
                <a:moveTo>
                  <a:pt x="7094" y="20538"/>
                </a:moveTo>
                <a:lnTo>
                  <a:pt x="1438" y="20538"/>
                </a:lnTo>
                <a:lnTo>
                  <a:pt x="1537" y="14386"/>
                </a:lnTo>
                <a:lnTo>
                  <a:pt x="3422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0" y="0"/>
                </a:lnTo>
                <a:lnTo>
                  <a:pt x="31104" y="1389"/>
                </a:lnTo>
                <a:lnTo>
                  <a:pt x="35583" y="4762"/>
                </a:lnTo>
                <a:lnTo>
                  <a:pt x="16965" y="4762"/>
                </a:lnTo>
                <a:lnTo>
                  <a:pt x="13542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0384" h="75564">
                <a:moveTo>
                  <a:pt x="36051" y="59382"/>
                </a:moveTo>
                <a:lnTo>
                  <a:pt x="25697" y="59382"/>
                </a:lnTo>
                <a:lnTo>
                  <a:pt x="29467" y="58092"/>
                </a:lnTo>
                <a:lnTo>
                  <a:pt x="35619" y="52933"/>
                </a:lnTo>
                <a:lnTo>
                  <a:pt x="37156" y="49658"/>
                </a:lnTo>
                <a:lnTo>
                  <a:pt x="37156" y="41622"/>
                </a:lnTo>
                <a:lnTo>
                  <a:pt x="35817" y="38447"/>
                </a:lnTo>
                <a:lnTo>
                  <a:pt x="33138" y="36165"/>
                </a:lnTo>
                <a:lnTo>
                  <a:pt x="30459" y="33783"/>
                </a:lnTo>
                <a:lnTo>
                  <a:pt x="26789" y="32593"/>
                </a:lnTo>
                <a:lnTo>
                  <a:pt x="17511" y="32593"/>
                </a:lnTo>
                <a:lnTo>
                  <a:pt x="17511" y="27830"/>
                </a:lnTo>
                <a:lnTo>
                  <a:pt x="25796" y="27830"/>
                </a:lnTo>
                <a:lnTo>
                  <a:pt x="28674" y="26838"/>
                </a:lnTo>
                <a:lnTo>
                  <a:pt x="33535" y="22770"/>
                </a:lnTo>
                <a:lnTo>
                  <a:pt x="34775" y="19992"/>
                </a:lnTo>
                <a:lnTo>
                  <a:pt x="34775" y="12749"/>
                </a:lnTo>
                <a:lnTo>
                  <a:pt x="33535" y="9872"/>
                </a:lnTo>
                <a:lnTo>
                  <a:pt x="31055" y="7887"/>
                </a:lnTo>
                <a:lnTo>
                  <a:pt x="28574" y="5804"/>
                </a:lnTo>
                <a:lnTo>
                  <a:pt x="25300" y="4762"/>
                </a:lnTo>
                <a:lnTo>
                  <a:pt x="35583" y="4762"/>
                </a:lnTo>
                <a:lnTo>
                  <a:pt x="38545" y="6945"/>
                </a:lnTo>
                <a:lnTo>
                  <a:pt x="40431" y="10864"/>
                </a:lnTo>
                <a:lnTo>
                  <a:pt x="40431" y="19297"/>
                </a:lnTo>
                <a:lnTo>
                  <a:pt x="39488" y="22225"/>
                </a:lnTo>
                <a:lnTo>
                  <a:pt x="35817" y="27086"/>
                </a:lnTo>
                <a:lnTo>
                  <a:pt x="33287" y="28723"/>
                </a:lnTo>
                <a:lnTo>
                  <a:pt x="30013" y="29616"/>
                </a:lnTo>
                <a:lnTo>
                  <a:pt x="30013" y="29765"/>
                </a:lnTo>
                <a:lnTo>
                  <a:pt x="34279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3" y="41274"/>
                </a:lnTo>
                <a:lnTo>
                  <a:pt x="42663" y="50899"/>
                </a:lnTo>
                <a:lnTo>
                  <a:pt x="40629" y="55463"/>
                </a:lnTo>
                <a:lnTo>
                  <a:pt x="36051" y="59382"/>
                </a:lnTo>
                <a:close/>
              </a:path>
              <a:path w="540384" h="75564">
                <a:moveTo>
                  <a:pt x="27483" y="64144"/>
                </a:moveTo>
                <a:lnTo>
                  <a:pt x="15080" y="64144"/>
                </a:lnTo>
                <a:lnTo>
                  <a:pt x="9970" y="62408"/>
                </a:lnTo>
                <a:lnTo>
                  <a:pt x="5903" y="58935"/>
                </a:lnTo>
                <a:lnTo>
                  <a:pt x="1934" y="55363"/>
                </a:lnTo>
                <a:lnTo>
                  <a:pt x="112" y="50899"/>
                </a:lnTo>
                <a:lnTo>
                  <a:pt x="0" y="43209"/>
                </a:lnTo>
                <a:lnTo>
                  <a:pt x="99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699" y="57993"/>
                </a:lnTo>
                <a:lnTo>
                  <a:pt x="16469" y="59382"/>
                </a:lnTo>
                <a:lnTo>
                  <a:pt x="36051" y="59382"/>
                </a:lnTo>
                <a:lnTo>
                  <a:pt x="32592" y="62408"/>
                </a:lnTo>
                <a:lnTo>
                  <a:pt x="27483" y="64144"/>
                </a:lnTo>
                <a:close/>
              </a:path>
              <a:path w="540384" h="75564">
                <a:moveTo>
                  <a:pt x="53680" y="62805"/>
                </a:moveTo>
                <a:lnTo>
                  <a:pt x="46834" y="62805"/>
                </a:lnTo>
                <a:lnTo>
                  <a:pt x="64545" y="38992"/>
                </a:lnTo>
                <a:lnTo>
                  <a:pt x="48173" y="16966"/>
                </a:lnTo>
                <a:lnTo>
                  <a:pt x="55168" y="16966"/>
                </a:lnTo>
                <a:lnTo>
                  <a:pt x="68265" y="34379"/>
                </a:lnTo>
                <a:lnTo>
                  <a:pt x="74792" y="34379"/>
                </a:lnTo>
                <a:lnTo>
                  <a:pt x="71390" y="38844"/>
                </a:lnTo>
                <a:lnTo>
                  <a:pt x="74970" y="43606"/>
                </a:lnTo>
                <a:lnTo>
                  <a:pt x="67818" y="43606"/>
                </a:lnTo>
                <a:lnTo>
                  <a:pt x="53680" y="62805"/>
                </a:lnTo>
                <a:close/>
              </a:path>
              <a:path w="540384" h="75564">
                <a:moveTo>
                  <a:pt x="74792" y="34379"/>
                </a:moveTo>
                <a:lnTo>
                  <a:pt x="68265" y="34379"/>
                </a:lnTo>
                <a:lnTo>
                  <a:pt x="81065" y="16966"/>
                </a:lnTo>
                <a:lnTo>
                  <a:pt x="88059" y="16966"/>
                </a:lnTo>
                <a:lnTo>
                  <a:pt x="74792" y="34379"/>
                </a:lnTo>
                <a:close/>
              </a:path>
              <a:path w="540384" h="75564">
                <a:moveTo>
                  <a:pt x="89399" y="62805"/>
                </a:moveTo>
                <a:lnTo>
                  <a:pt x="82255" y="62805"/>
                </a:lnTo>
                <a:lnTo>
                  <a:pt x="67818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0384" h="75564">
                <a:moveTo>
                  <a:pt x="99241" y="20538"/>
                </a:moveTo>
                <a:lnTo>
                  <a:pt x="93585" y="20538"/>
                </a:lnTo>
                <a:lnTo>
                  <a:pt x="93684" y="14386"/>
                </a:lnTo>
                <a:lnTo>
                  <a:pt x="95569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7" y="0"/>
                </a:lnTo>
                <a:lnTo>
                  <a:pt x="123252" y="1389"/>
                </a:lnTo>
                <a:lnTo>
                  <a:pt x="127731" y="4762"/>
                </a:lnTo>
                <a:lnTo>
                  <a:pt x="109113" y="4762"/>
                </a:lnTo>
                <a:lnTo>
                  <a:pt x="105690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0384" h="75564">
                <a:moveTo>
                  <a:pt x="128198" y="59382"/>
                </a:moveTo>
                <a:lnTo>
                  <a:pt x="117844" y="59382"/>
                </a:lnTo>
                <a:lnTo>
                  <a:pt x="121614" y="58092"/>
                </a:lnTo>
                <a:lnTo>
                  <a:pt x="127767" y="52933"/>
                </a:lnTo>
                <a:lnTo>
                  <a:pt x="129304" y="49658"/>
                </a:lnTo>
                <a:lnTo>
                  <a:pt x="129304" y="41622"/>
                </a:lnTo>
                <a:lnTo>
                  <a:pt x="127965" y="38447"/>
                </a:lnTo>
                <a:lnTo>
                  <a:pt x="125285" y="36165"/>
                </a:lnTo>
                <a:lnTo>
                  <a:pt x="122607" y="33783"/>
                </a:lnTo>
                <a:lnTo>
                  <a:pt x="118936" y="32593"/>
                </a:lnTo>
                <a:lnTo>
                  <a:pt x="109659" y="32593"/>
                </a:lnTo>
                <a:lnTo>
                  <a:pt x="109659" y="27830"/>
                </a:lnTo>
                <a:lnTo>
                  <a:pt x="117944" y="27830"/>
                </a:lnTo>
                <a:lnTo>
                  <a:pt x="120821" y="26838"/>
                </a:lnTo>
                <a:lnTo>
                  <a:pt x="125683" y="22770"/>
                </a:lnTo>
                <a:lnTo>
                  <a:pt x="126923" y="19992"/>
                </a:lnTo>
                <a:lnTo>
                  <a:pt x="126923" y="12749"/>
                </a:lnTo>
                <a:lnTo>
                  <a:pt x="125683" y="9872"/>
                </a:lnTo>
                <a:lnTo>
                  <a:pt x="123202" y="7887"/>
                </a:lnTo>
                <a:lnTo>
                  <a:pt x="120722" y="5804"/>
                </a:lnTo>
                <a:lnTo>
                  <a:pt x="117447" y="4762"/>
                </a:lnTo>
                <a:lnTo>
                  <a:pt x="127731" y="4762"/>
                </a:lnTo>
                <a:lnTo>
                  <a:pt x="130693" y="6945"/>
                </a:lnTo>
                <a:lnTo>
                  <a:pt x="132579" y="10864"/>
                </a:lnTo>
                <a:lnTo>
                  <a:pt x="132579" y="19297"/>
                </a:lnTo>
                <a:lnTo>
                  <a:pt x="131636" y="22225"/>
                </a:lnTo>
                <a:lnTo>
                  <a:pt x="127965" y="27086"/>
                </a:lnTo>
                <a:lnTo>
                  <a:pt x="125435" y="28723"/>
                </a:lnTo>
                <a:lnTo>
                  <a:pt x="122160" y="29616"/>
                </a:lnTo>
                <a:lnTo>
                  <a:pt x="122160" y="29765"/>
                </a:lnTo>
                <a:lnTo>
                  <a:pt x="126426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0" y="41274"/>
                </a:lnTo>
                <a:lnTo>
                  <a:pt x="134810" y="50899"/>
                </a:lnTo>
                <a:lnTo>
                  <a:pt x="132777" y="55463"/>
                </a:lnTo>
                <a:lnTo>
                  <a:pt x="128198" y="59382"/>
                </a:lnTo>
                <a:close/>
              </a:path>
              <a:path w="540384" h="75564">
                <a:moveTo>
                  <a:pt x="119630" y="64144"/>
                </a:moveTo>
                <a:lnTo>
                  <a:pt x="107228" y="64144"/>
                </a:lnTo>
                <a:lnTo>
                  <a:pt x="102118" y="62408"/>
                </a:lnTo>
                <a:lnTo>
                  <a:pt x="98051" y="58935"/>
                </a:lnTo>
                <a:lnTo>
                  <a:pt x="94082" y="55363"/>
                </a:lnTo>
                <a:lnTo>
                  <a:pt x="92259" y="50899"/>
                </a:lnTo>
                <a:lnTo>
                  <a:pt x="92147" y="43209"/>
                </a:lnTo>
                <a:lnTo>
                  <a:pt x="92246" y="43011"/>
                </a:lnTo>
                <a:lnTo>
                  <a:pt x="97901" y="43011"/>
                </a:lnTo>
                <a:lnTo>
                  <a:pt x="97901" y="48765"/>
                </a:lnTo>
                <a:lnTo>
                  <a:pt x="99291" y="52437"/>
                </a:lnTo>
                <a:lnTo>
                  <a:pt x="104847" y="57993"/>
                </a:lnTo>
                <a:lnTo>
                  <a:pt x="108617" y="59382"/>
                </a:lnTo>
                <a:lnTo>
                  <a:pt x="128198" y="59382"/>
                </a:lnTo>
                <a:lnTo>
                  <a:pt x="124740" y="62408"/>
                </a:lnTo>
                <a:lnTo>
                  <a:pt x="119630" y="64144"/>
                </a:lnTo>
                <a:close/>
              </a:path>
              <a:path w="540384" h="75564">
                <a:moveTo>
                  <a:pt x="193283" y="64144"/>
                </a:moveTo>
                <a:lnTo>
                  <a:pt x="181774" y="64144"/>
                </a:lnTo>
                <a:lnTo>
                  <a:pt x="176515" y="61862"/>
                </a:lnTo>
                <a:lnTo>
                  <a:pt x="172447" y="57298"/>
                </a:lnTo>
                <a:lnTo>
                  <a:pt x="168479" y="52734"/>
                </a:lnTo>
                <a:lnTo>
                  <a:pt x="166494" y="46930"/>
                </a:lnTo>
                <a:lnTo>
                  <a:pt x="166494" y="32841"/>
                </a:lnTo>
                <a:lnTo>
                  <a:pt x="168479" y="27037"/>
                </a:lnTo>
                <a:lnTo>
                  <a:pt x="176416" y="17908"/>
                </a:lnTo>
                <a:lnTo>
                  <a:pt x="181675" y="15626"/>
                </a:lnTo>
                <a:lnTo>
                  <a:pt x="193581" y="15626"/>
                </a:lnTo>
                <a:lnTo>
                  <a:pt x="197848" y="17015"/>
                </a:lnTo>
                <a:lnTo>
                  <a:pt x="201724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6" y="26044"/>
                </a:lnTo>
                <a:lnTo>
                  <a:pt x="173588" y="29815"/>
                </a:lnTo>
                <a:lnTo>
                  <a:pt x="172150" y="34428"/>
                </a:lnTo>
                <a:lnTo>
                  <a:pt x="172150" y="45342"/>
                </a:lnTo>
                <a:lnTo>
                  <a:pt x="173588" y="49956"/>
                </a:lnTo>
                <a:lnTo>
                  <a:pt x="176466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0" y="62606"/>
                </a:lnTo>
                <a:lnTo>
                  <a:pt x="193283" y="64144"/>
                </a:lnTo>
                <a:close/>
              </a:path>
              <a:path w="540384" h="75564">
                <a:moveTo>
                  <a:pt x="206827" y="31402"/>
                </a:moveTo>
                <a:lnTo>
                  <a:pt x="201172" y="31402"/>
                </a:lnTo>
                <a:lnTo>
                  <a:pt x="200377" y="27731"/>
                </a:lnTo>
                <a:lnTo>
                  <a:pt x="198890" y="25003"/>
                </a:lnTo>
                <a:lnTo>
                  <a:pt x="196707" y="23217"/>
                </a:lnTo>
                <a:lnTo>
                  <a:pt x="194523" y="21332"/>
                </a:lnTo>
                <a:lnTo>
                  <a:pt x="191696" y="20389"/>
                </a:lnTo>
                <a:lnTo>
                  <a:pt x="201724" y="20389"/>
                </a:lnTo>
                <a:lnTo>
                  <a:pt x="204297" y="22572"/>
                </a:lnTo>
                <a:lnTo>
                  <a:pt x="206232" y="26441"/>
                </a:lnTo>
                <a:lnTo>
                  <a:pt x="206827" y="31402"/>
                </a:lnTo>
                <a:close/>
              </a:path>
              <a:path w="540384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4" y="53429"/>
                </a:lnTo>
                <a:lnTo>
                  <a:pt x="201122" y="50303"/>
                </a:lnTo>
                <a:lnTo>
                  <a:pt x="201618" y="46434"/>
                </a:lnTo>
                <a:lnTo>
                  <a:pt x="207125" y="46434"/>
                </a:lnTo>
                <a:lnTo>
                  <a:pt x="206331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0384" h="75564">
                <a:moveTo>
                  <a:pt x="238805" y="64144"/>
                </a:moveTo>
                <a:lnTo>
                  <a:pt x="227891" y="64144"/>
                </a:lnTo>
                <a:lnTo>
                  <a:pt x="222633" y="61862"/>
                </a:lnTo>
                <a:lnTo>
                  <a:pt x="218564" y="57298"/>
                </a:lnTo>
                <a:lnTo>
                  <a:pt x="214596" y="52734"/>
                </a:lnTo>
                <a:lnTo>
                  <a:pt x="212611" y="46930"/>
                </a:lnTo>
                <a:lnTo>
                  <a:pt x="212611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2" y="15626"/>
                </a:lnTo>
                <a:lnTo>
                  <a:pt x="240889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0" y="22274"/>
                </a:lnTo>
                <a:lnTo>
                  <a:pt x="222470" y="26193"/>
                </a:lnTo>
                <a:lnTo>
                  <a:pt x="219706" y="29815"/>
                </a:lnTo>
                <a:lnTo>
                  <a:pt x="218267" y="34428"/>
                </a:lnTo>
                <a:lnTo>
                  <a:pt x="218267" y="45342"/>
                </a:lnTo>
                <a:lnTo>
                  <a:pt x="219706" y="49956"/>
                </a:lnTo>
                <a:lnTo>
                  <a:pt x="222583" y="53726"/>
                </a:lnTo>
                <a:lnTo>
                  <a:pt x="225560" y="57497"/>
                </a:lnTo>
                <a:lnTo>
                  <a:pt x="229479" y="59382"/>
                </a:lnTo>
                <a:lnTo>
                  <a:pt x="248298" y="59382"/>
                </a:lnTo>
                <a:lnTo>
                  <a:pt x="246098" y="60870"/>
                </a:lnTo>
                <a:lnTo>
                  <a:pt x="242725" y="63053"/>
                </a:lnTo>
                <a:lnTo>
                  <a:pt x="238805" y="64144"/>
                </a:lnTo>
                <a:close/>
              </a:path>
              <a:path w="540384" h="75564">
                <a:moveTo>
                  <a:pt x="248298" y="59382"/>
                </a:moveTo>
                <a:lnTo>
                  <a:pt x="239202" y="59382"/>
                </a:lnTo>
                <a:lnTo>
                  <a:pt x="243072" y="57497"/>
                </a:lnTo>
                <a:lnTo>
                  <a:pt x="248925" y="49857"/>
                </a:lnTo>
                <a:lnTo>
                  <a:pt x="250382" y="45342"/>
                </a:lnTo>
                <a:lnTo>
                  <a:pt x="250382" y="34428"/>
                </a:lnTo>
                <a:lnTo>
                  <a:pt x="248925" y="29964"/>
                </a:lnTo>
                <a:lnTo>
                  <a:pt x="245838" y="26044"/>
                </a:lnTo>
                <a:lnTo>
                  <a:pt x="243072" y="22324"/>
                </a:lnTo>
                <a:lnTo>
                  <a:pt x="239153" y="20389"/>
                </a:lnTo>
                <a:lnTo>
                  <a:pt x="248305" y="20389"/>
                </a:lnTo>
                <a:lnTo>
                  <a:pt x="254085" y="27037"/>
                </a:lnTo>
                <a:lnTo>
                  <a:pt x="256069" y="32841"/>
                </a:lnTo>
                <a:lnTo>
                  <a:pt x="256069" y="44152"/>
                </a:lnTo>
                <a:lnTo>
                  <a:pt x="255226" y="48170"/>
                </a:lnTo>
                <a:lnTo>
                  <a:pt x="253539" y="51940"/>
                </a:lnTo>
                <a:lnTo>
                  <a:pt x="251951" y="55611"/>
                </a:lnTo>
                <a:lnTo>
                  <a:pt x="249471" y="58588"/>
                </a:lnTo>
                <a:lnTo>
                  <a:pt x="248298" y="59382"/>
                </a:lnTo>
                <a:close/>
              </a:path>
              <a:path w="540384" h="75564">
                <a:moveTo>
                  <a:pt x="273517" y="24854"/>
                </a:moveTo>
                <a:lnTo>
                  <a:pt x="270063" y="24854"/>
                </a:lnTo>
                <a:lnTo>
                  <a:pt x="271154" y="22175"/>
                </a:lnTo>
                <a:lnTo>
                  <a:pt x="273040" y="19992"/>
                </a:lnTo>
                <a:lnTo>
                  <a:pt x="275718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0" y="15626"/>
                </a:lnTo>
                <a:lnTo>
                  <a:pt x="294867" y="17065"/>
                </a:lnTo>
                <a:lnTo>
                  <a:pt x="297863" y="20389"/>
                </a:lnTo>
                <a:lnTo>
                  <a:pt x="281274" y="20389"/>
                </a:lnTo>
                <a:lnTo>
                  <a:pt x="278596" y="21133"/>
                </a:lnTo>
                <a:lnTo>
                  <a:pt x="276313" y="22621"/>
                </a:lnTo>
                <a:lnTo>
                  <a:pt x="274130" y="24110"/>
                </a:lnTo>
                <a:lnTo>
                  <a:pt x="273517" y="24854"/>
                </a:lnTo>
                <a:close/>
              </a:path>
              <a:path w="540384" h="75564">
                <a:moveTo>
                  <a:pt x="269914" y="62805"/>
                </a:moveTo>
                <a:lnTo>
                  <a:pt x="264259" y="62805"/>
                </a:lnTo>
                <a:lnTo>
                  <a:pt x="264259" y="16966"/>
                </a:lnTo>
                <a:lnTo>
                  <a:pt x="269914" y="16966"/>
                </a:lnTo>
                <a:lnTo>
                  <a:pt x="269914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2" y="28574"/>
                </a:lnTo>
                <a:lnTo>
                  <a:pt x="270410" y="31055"/>
                </a:lnTo>
                <a:lnTo>
                  <a:pt x="269914" y="33535"/>
                </a:lnTo>
                <a:lnTo>
                  <a:pt x="269914" y="62805"/>
                </a:lnTo>
                <a:close/>
              </a:path>
              <a:path w="540384" h="75564">
                <a:moveTo>
                  <a:pt x="301465" y="62805"/>
                </a:moveTo>
                <a:lnTo>
                  <a:pt x="295959" y="62805"/>
                </a:lnTo>
                <a:lnTo>
                  <a:pt x="295959" y="29418"/>
                </a:lnTo>
                <a:lnTo>
                  <a:pt x="294966" y="26094"/>
                </a:lnTo>
                <a:lnTo>
                  <a:pt x="292982" y="23812"/>
                </a:lnTo>
                <a:lnTo>
                  <a:pt x="291097" y="21530"/>
                </a:lnTo>
                <a:lnTo>
                  <a:pt x="288220" y="20389"/>
                </a:lnTo>
                <a:lnTo>
                  <a:pt x="297863" y="20389"/>
                </a:lnTo>
                <a:lnTo>
                  <a:pt x="300126" y="22820"/>
                </a:lnTo>
                <a:lnTo>
                  <a:pt x="301465" y="27136"/>
                </a:lnTo>
                <a:lnTo>
                  <a:pt x="301465" y="62805"/>
                </a:lnTo>
                <a:close/>
              </a:path>
              <a:path w="540384" h="75564">
                <a:moveTo>
                  <a:pt x="330584" y="62805"/>
                </a:moveTo>
                <a:lnTo>
                  <a:pt x="324631" y="62805"/>
                </a:lnTo>
                <a:lnTo>
                  <a:pt x="306921" y="16966"/>
                </a:lnTo>
                <a:lnTo>
                  <a:pt x="313171" y="16966"/>
                </a:lnTo>
                <a:lnTo>
                  <a:pt x="327607" y="57149"/>
                </a:lnTo>
                <a:lnTo>
                  <a:pt x="332696" y="57149"/>
                </a:lnTo>
                <a:lnTo>
                  <a:pt x="330584" y="62805"/>
                </a:lnTo>
                <a:close/>
              </a:path>
              <a:path w="540384" h="75564">
                <a:moveTo>
                  <a:pt x="332696" y="57149"/>
                </a:moveTo>
                <a:lnTo>
                  <a:pt x="327757" y="57149"/>
                </a:lnTo>
                <a:lnTo>
                  <a:pt x="341895" y="16966"/>
                </a:lnTo>
                <a:lnTo>
                  <a:pt x="347699" y="16966"/>
                </a:lnTo>
                <a:lnTo>
                  <a:pt x="332696" y="57149"/>
                </a:lnTo>
                <a:close/>
              </a:path>
              <a:path w="540384" h="75564">
                <a:moveTo>
                  <a:pt x="356085" y="75009"/>
                </a:moveTo>
                <a:lnTo>
                  <a:pt x="356085" y="71139"/>
                </a:lnTo>
                <a:lnTo>
                  <a:pt x="357375" y="70643"/>
                </a:lnTo>
                <a:lnTo>
                  <a:pt x="358367" y="69601"/>
                </a:lnTo>
                <a:lnTo>
                  <a:pt x="359062" y="68014"/>
                </a:lnTo>
                <a:lnTo>
                  <a:pt x="359855" y="66526"/>
                </a:lnTo>
                <a:lnTo>
                  <a:pt x="360252" y="64938"/>
                </a:lnTo>
                <a:lnTo>
                  <a:pt x="360252" y="62805"/>
                </a:lnTo>
                <a:lnTo>
                  <a:pt x="356532" y="62805"/>
                </a:lnTo>
                <a:lnTo>
                  <a:pt x="356532" y="53429"/>
                </a:lnTo>
                <a:lnTo>
                  <a:pt x="363973" y="53429"/>
                </a:lnTo>
                <a:lnTo>
                  <a:pt x="363973" y="65682"/>
                </a:lnTo>
                <a:lnTo>
                  <a:pt x="363278" y="68113"/>
                </a:lnTo>
                <a:lnTo>
                  <a:pt x="361890" y="70395"/>
                </a:lnTo>
                <a:lnTo>
                  <a:pt x="360600" y="72677"/>
                </a:lnTo>
                <a:lnTo>
                  <a:pt x="358665" y="74215"/>
                </a:lnTo>
                <a:lnTo>
                  <a:pt x="356085" y="75009"/>
                </a:lnTo>
                <a:close/>
              </a:path>
              <a:path w="540384" h="75564">
                <a:moveTo>
                  <a:pt x="407093" y="33635"/>
                </a:moveTo>
                <a:lnTo>
                  <a:pt x="402331" y="33635"/>
                </a:lnTo>
                <a:lnTo>
                  <a:pt x="408433" y="1488"/>
                </a:lnTo>
                <a:lnTo>
                  <a:pt x="439538" y="1488"/>
                </a:lnTo>
                <a:lnTo>
                  <a:pt x="439538" y="6548"/>
                </a:lnTo>
                <a:lnTo>
                  <a:pt x="412303" y="6548"/>
                </a:lnTo>
                <a:lnTo>
                  <a:pt x="408284" y="27235"/>
                </a:lnTo>
                <a:lnTo>
                  <a:pt x="408433" y="27384"/>
                </a:lnTo>
                <a:lnTo>
                  <a:pt x="414745" y="27384"/>
                </a:lnTo>
                <a:lnTo>
                  <a:pt x="413195" y="28128"/>
                </a:lnTo>
                <a:lnTo>
                  <a:pt x="410814" y="29319"/>
                </a:lnTo>
                <a:lnTo>
                  <a:pt x="408780" y="31154"/>
                </a:lnTo>
                <a:lnTo>
                  <a:pt x="407093" y="33635"/>
                </a:lnTo>
                <a:close/>
              </a:path>
              <a:path w="540384" h="75564">
                <a:moveTo>
                  <a:pt x="414745" y="27384"/>
                </a:moveTo>
                <a:lnTo>
                  <a:pt x="408433" y="27384"/>
                </a:lnTo>
                <a:lnTo>
                  <a:pt x="410119" y="25499"/>
                </a:lnTo>
                <a:lnTo>
                  <a:pt x="412104" y="24060"/>
                </a:lnTo>
                <a:lnTo>
                  <a:pt x="416668" y="22076"/>
                </a:lnTo>
                <a:lnTo>
                  <a:pt x="419099" y="21580"/>
                </a:lnTo>
                <a:lnTo>
                  <a:pt x="428028" y="21580"/>
                </a:lnTo>
                <a:lnTo>
                  <a:pt x="433089" y="23564"/>
                </a:lnTo>
                <a:lnTo>
                  <a:pt x="435728" y="26342"/>
                </a:lnTo>
                <a:lnTo>
                  <a:pt x="418256" y="26342"/>
                </a:lnTo>
                <a:lnTo>
                  <a:pt x="415675" y="26937"/>
                </a:lnTo>
                <a:lnTo>
                  <a:pt x="414745" y="27384"/>
                </a:lnTo>
                <a:close/>
              </a:path>
              <a:path w="540384" h="75564">
                <a:moveTo>
                  <a:pt x="434892" y="59382"/>
                </a:moveTo>
                <a:lnTo>
                  <a:pt x="425846" y="59382"/>
                </a:lnTo>
                <a:lnTo>
                  <a:pt x="429517" y="57745"/>
                </a:lnTo>
                <a:lnTo>
                  <a:pt x="432395" y="54470"/>
                </a:lnTo>
                <a:lnTo>
                  <a:pt x="435371" y="51196"/>
                </a:lnTo>
                <a:lnTo>
                  <a:pt x="436859" y="47178"/>
                </a:lnTo>
                <a:lnTo>
                  <a:pt x="436859" y="37752"/>
                </a:lnTo>
                <a:lnTo>
                  <a:pt x="435321" y="33932"/>
                </a:lnTo>
                <a:lnTo>
                  <a:pt x="432245" y="30956"/>
                </a:lnTo>
                <a:lnTo>
                  <a:pt x="429268" y="27880"/>
                </a:lnTo>
                <a:lnTo>
                  <a:pt x="425499" y="26342"/>
                </a:lnTo>
                <a:lnTo>
                  <a:pt x="435728" y="26342"/>
                </a:lnTo>
                <a:lnTo>
                  <a:pt x="440629" y="31501"/>
                </a:lnTo>
                <a:lnTo>
                  <a:pt x="442515" y="36661"/>
                </a:lnTo>
                <a:lnTo>
                  <a:pt x="442515" y="48964"/>
                </a:lnTo>
                <a:lnTo>
                  <a:pt x="440431" y="53974"/>
                </a:lnTo>
                <a:lnTo>
                  <a:pt x="434892" y="59382"/>
                </a:lnTo>
                <a:close/>
              </a:path>
              <a:path w="540384" h="75564">
                <a:moveTo>
                  <a:pt x="426986" y="64144"/>
                </a:moveTo>
                <a:lnTo>
                  <a:pt x="415279" y="64144"/>
                </a:lnTo>
                <a:lnTo>
                  <a:pt x="410517" y="62458"/>
                </a:lnTo>
                <a:lnTo>
                  <a:pt x="402778" y="55711"/>
                </a:lnTo>
                <a:lnTo>
                  <a:pt x="400743" y="50998"/>
                </a:lnTo>
                <a:lnTo>
                  <a:pt x="400545" y="44946"/>
                </a:lnTo>
                <a:lnTo>
                  <a:pt x="406051" y="44946"/>
                </a:lnTo>
                <a:lnTo>
                  <a:pt x="406250" y="49311"/>
                </a:lnTo>
                <a:lnTo>
                  <a:pt x="407738" y="52833"/>
                </a:lnTo>
                <a:lnTo>
                  <a:pt x="410517" y="55512"/>
                </a:lnTo>
                <a:lnTo>
                  <a:pt x="413394" y="58092"/>
                </a:lnTo>
                <a:lnTo>
                  <a:pt x="417016" y="59382"/>
                </a:lnTo>
                <a:lnTo>
                  <a:pt x="434892" y="59382"/>
                </a:lnTo>
                <a:lnTo>
                  <a:pt x="432096" y="62110"/>
                </a:lnTo>
                <a:lnTo>
                  <a:pt x="426986" y="64144"/>
                </a:lnTo>
                <a:close/>
              </a:path>
              <a:path w="540384" h="75564">
                <a:moveTo>
                  <a:pt x="477344" y="62805"/>
                </a:moveTo>
                <a:lnTo>
                  <a:pt x="471688" y="62805"/>
                </a:lnTo>
                <a:lnTo>
                  <a:pt x="471688" y="16668"/>
                </a:lnTo>
                <a:lnTo>
                  <a:pt x="455317" y="16668"/>
                </a:lnTo>
                <a:lnTo>
                  <a:pt x="455317" y="12650"/>
                </a:lnTo>
                <a:lnTo>
                  <a:pt x="460377" y="12551"/>
                </a:lnTo>
                <a:lnTo>
                  <a:pt x="463899" y="12104"/>
                </a:lnTo>
                <a:lnTo>
                  <a:pt x="465883" y="11310"/>
                </a:lnTo>
                <a:lnTo>
                  <a:pt x="467968" y="10517"/>
                </a:lnTo>
                <a:lnTo>
                  <a:pt x="469506" y="9276"/>
                </a:lnTo>
                <a:lnTo>
                  <a:pt x="470497" y="7590"/>
                </a:lnTo>
                <a:lnTo>
                  <a:pt x="471589" y="5903"/>
                </a:lnTo>
                <a:lnTo>
                  <a:pt x="472333" y="3571"/>
                </a:lnTo>
                <a:lnTo>
                  <a:pt x="472730" y="595"/>
                </a:lnTo>
                <a:lnTo>
                  <a:pt x="477344" y="595"/>
                </a:lnTo>
                <a:lnTo>
                  <a:pt x="477344" y="62805"/>
                </a:lnTo>
                <a:close/>
              </a:path>
              <a:path w="540384" h="75564">
                <a:moveTo>
                  <a:pt x="506368" y="22175"/>
                </a:moveTo>
                <a:lnTo>
                  <a:pt x="500862" y="22175"/>
                </a:lnTo>
                <a:lnTo>
                  <a:pt x="500862" y="14833"/>
                </a:lnTo>
                <a:lnTo>
                  <a:pt x="502549" y="9673"/>
                </a:lnTo>
                <a:lnTo>
                  <a:pt x="505922" y="5804"/>
                </a:lnTo>
                <a:lnTo>
                  <a:pt x="509395" y="1934"/>
                </a:lnTo>
                <a:lnTo>
                  <a:pt x="514306" y="0"/>
                </a:lnTo>
                <a:lnTo>
                  <a:pt x="526510" y="0"/>
                </a:lnTo>
                <a:lnTo>
                  <a:pt x="531173" y="1587"/>
                </a:lnTo>
                <a:lnTo>
                  <a:pt x="534646" y="4762"/>
                </a:lnTo>
                <a:lnTo>
                  <a:pt x="516141" y="4762"/>
                </a:lnTo>
                <a:lnTo>
                  <a:pt x="512719" y="6201"/>
                </a:lnTo>
                <a:lnTo>
                  <a:pt x="507857" y="11856"/>
                </a:lnTo>
                <a:lnTo>
                  <a:pt x="506568" y="15775"/>
                </a:lnTo>
                <a:lnTo>
                  <a:pt x="506368" y="20835"/>
                </a:lnTo>
                <a:lnTo>
                  <a:pt x="506368" y="22175"/>
                </a:lnTo>
                <a:close/>
              </a:path>
              <a:path w="540384" h="75564">
                <a:moveTo>
                  <a:pt x="540301" y="62805"/>
                </a:moveTo>
                <a:lnTo>
                  <a:pt x="499373" y="62805"/>
                </a:lnTo>
                <a:lnTo>
                  <a:pt x="499373" y="58241"/>
                </a:lnTo>
                <a:lnTo>
                  <a:pt x="523732" y="34131"/>
                </a:lnTo>
                <a:lnTo>
                  <a:pt x="528246" y="30559"/>
                </a:lnTo>
                <a:lnTo>
                  <a:pt x="530628" y="27681"/>
                </a:lnTo>
                <a:lnTo>
                  <a:pt x="533108" y="24804"/>
                </a:lnTo>
                <a:lnTo>
                  <a:pt x="534348" y="21431"/>
                </a:lnTo>
                <a:lnTo>
                  <a:pt x="534348" y="13791"/>
                </a:lnTo>
                <a:lnTo>
                  <a:pt x="533058" y="10715"/>
                </a:lnTo>
                <a:lnTo>
                  <a:pt x="527899" y="5953"/>
                </a:lnTo>
                <a:lnTo>
                  <a:pt x="524575" y="4762"/>
                </a:lnTo>
                <a:lnTo>
                  <a:pt x="534646" y="4762"/>
                </a:lnTo>
                <a:lnTo>
                  <a:pt x="538218" y="7937"/>
                </a:lnTo>
                <a:lnTo>
                  <a:pt x="540004" y="12203"/>
                </a:lnTo>
                <a:lnTo>
                  <a:pt x="539888" y="22175"/>
                </a:lnTo>
                <a:lnTo>
                  <a:pt x="538664" y="25846"/>
                </a:lnTo>
                <a:lnTo>
                  <a:pt x="533406" y="33287"/>
                </a:lnTo>
                <a:lnTo>
                  <a:pt x="528593" y="37256"/>
                </a:lnTo>
                <a:lnTo>
                  <a:pt x="515992" y="44896"/>
                </a:lnTo>
                <a:lnTo>
                  <a:pt x="512074" y="47823"/>
                </a:lnTo>
                <a:lnTo>
                  <a:pt x="507510" y="52784"/>
                </a:lnTo>
                <a:lnTo>
                  <a:pt x="506121" y="55215"/>
                </a:lnTo>
                <a:lnTo>
                  <a:pt x="505625" y="57596"/>
                </a:lnTo>
                <a:lnTo>
                  <a:pt x="540301" y="57596"/>
                </a:lnTo>
                <a:lnTo>
                  <a:pt x="540301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521113" y="2236222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73" y="0"/>
                </a:lnTo>
                <a:lnTo>
                  <a:pt x="830673" y="108924"/>
                </a:lnTo>
                <a:lnTo>
                  <a:pt x="0" y="10892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521113" y="2236222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73" y="0"/>
                </a:lnTo>
                <a:lnTo>
                  <a:pt x="830673" y="108924"/>
                </a:lnTo>
                <a:lnTo>
                  <a:pt x="0" y="1089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665060" y="2260834"/>
            <a:ext cx="540385" cy="75565"/>
          </a:xfrm>
          <a:custGeom>
            <a:avLst/>
            <a:gdLst/>
            <a:ahLst/>
            <a:cxnLst/>
            <a:rect l="l" t="t" r="r" b="b"/>
            <a:pathLst>
              <a:path w="540384" h="75565">
                <a:moveTo>
                  <a:pt x="7094" y="20538"/>
                </a:moveTo>
                <a:lnTo>
                  <a:pt x="1438" y="20538"/>
                </a:lnTo>
                <a:lnTo>
                  <a:pt x="1537" y="14386"/>
                </a:lnTo>
                <a:lnTo>
                  <a:pt x="3422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0" y="0"/>
                </a:lnTo>
                <a:lnTo>
                  <a:pt x="31104" y="1389"/>
                </a:lnTo>
                <a:lnTo>
                  <a:pt x="35583" y="4762"/>
                </a:lnTo>
                <a:lnTo>
                  <a:pt x="16965" y="4762"/>
                </a:lnTo>
                <a:lnTo>
                  <a:pt x="13542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0384" h="75565">
                <a:moveTo>
                  <a:pt x="36051" y="59382"/>
                </a:moveTo>
                <a:lnTo>
                  <a:pt x="25697" y="59382"/>
                </a:lnTo>
                <a:lnTo>
                  <a:pt x="29467" y="58092"/>
                </a:lnTo>
                <a:lnTo>
                  <a:pt x="35619" y="52933"/>
                </a:lnTo>
                <a:lnTo>
                  <a:pt x="37156" y="49658"/>
                </a:lnTo>
                <a:lnTo>
                  <a:pt x="37156" y="41622"/>
                </a:lnTo>
                <a:lnTo>
                  <a:pt x="35817" y="38447"/>
                </a:lnTo>
                <a:lnTo>
                  <a:pt x="33138" y="36165"/>
                </a:lnTo>
                <a:lnTo>
                  <a:pt x="30459" y="33783"/>
                </a:lnTo>
                <a:lnTo>
                  <a:pt x="26789" y="32593"/>
                </a:lnTo>
                <a:lnTo>
                  <a:pt x="17511" y="32593"/>
                </a:lnTo>
                <a:lnTo>
                  <a:pt x="17511" y="27830"/>
                </a:lnTo>
                <a:lnTo>
                  <a:pt x="25796" y="27830"/>
                </a:lnTo>
                <a:lnTo>
                  <a:pt x="28674" y="26838"/>
                </a:lnTo>
                <a:lnTo>
                  <a:pt x="33535" y="22770"/>
                </a:lnTo>
                <a:lnTo>
                  <a:pt x="34775" y="19992"/>
                </a:lnTo>
                <a:lnTo>
                  <a:pt x="34775" y="12749"/>
                </a:lnTo>
                <a:lnTo>
                  <a:pt x="33535" y="9872"/>
                </a:lnTo>
                <a:lnTo>
                  <a:pt x="31055" y="7887"/>
                </a:lnTo>
                <a:lnTo>
                  <a:pt x="28574" y="5804"/>
                </a:lnTo>
                <a:lnTo>
                  <a:pt x="25300" y="4762"/>
                </a:lnTo>
                <a:lnTo>
                  <a:pt x="35583" y="4762"/>
                </a:lnTo>
                <a:lnTo>
                  <a:pt x="38545" y="6945"/>
                </a:lnTo>
                <a:lnTo>
                  <a:pt x="40431" y="10864"/>
                </a:lnTo>
                <a:lnTo>
                  <a:pt x="40431" y="19297"/>
                </a:lnTo>
                <a:lnTo>
                  <a:pt x="39488" y="22225"/>
                </a:lnTo>
                <a:lnTo>
                  <a:pt x="35817" y="27086"/>
                </a:lnTo>
                <a:lnTo>
                  <a:pt x="33287" y="28723"/>
                </a:lnTo>
                <a:lnTo>
                  <a:pt x="30013" y="29616"/>
                </a:lnTo>
                <a:lnTo>
                  <a:pt x="30013" y="29765"/>
                </a:lnTo>
                <a:lnTo>
                  <a:pt x="34279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3" y="41274"/>
                </a:lnTo>
                <a:lnTo>
                  <a:pt x="42663" y="50899"/>
                </a:lnTo>
                <a:lnTo>
                  <a:pt x="40629" y="55463"/>
                </a:lnTo>
                <a:lnTo>
                  <a:pt x="36051" y="59382"/>
                </a:lnTo>
                <a:close/>
              </a:path>
              <a:path w="540384" h="75565">
                <a:moveTo>
                  <a:pt x="27483" y="64144"/>
                </a:moveTo>
                <a:lnTo>
                  <a:pt x="15080" y="64144"/>
                </a:lnTo>
                <a:lnTo>
                  <a:pt x="9970" y="62408"/>
                </a:lnTo>
                <a:lnTo>
                  <a:pt x="5903" y="58935"/>
                </a:lnTo>
                <a:lnTo>
                  <a:pt x="1934" y="55363"/>
                </a:lnTo>
                <a:lnTo>
                  <a:pt x="112" y="50899"/>
                </a:lnTo>
                <a:lnTo>
                  <a:pt x="0" y="43209"/>
                </a:lnTo>
                <a:lnTo>
                  <a:pt x="99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699" y="57993"/>
                </a:lnTo>
                <a:lnTo>
                  <a:pt x="16469" y="59382"/>
                </a:lnTo>
                <a:lnTo>
                  <a:pt x="36051" y="59382"/>
                </a:lnTo>
                <a:lnTo>
                  <a:pt x="32592" y="62408"/>
                </a:lnTo>
                <a:lnTo>
                  <a:pt x="27483" y="64144"/>
                </a:lnTo>
                <a:close/>
              </a:path>
              <a:path w="540384" h="75565">
                <a:moveTo>
                  <a:pt x="53680" y="62805"/>
                </a:moveTo>
                <a:lnTo>
                  <a:pt x="46834" y="62805"/>
                </a:lnTo>
                <a:lnTo>
                  <a:pt x="64545" y="38992"/>
                </a:lnTo>
                <a:lnTo>
                  <a:pt x="48173" y="16966"/>
                </a:lnTo>
                <a:lnTo>
                  <a:pt x="55168" y="16966"/>
                </a:lnTo>
                <a:lnTo>
                  <a:pt x="68265" y="34379"/>
                </a:lnTo>
                <a:lnTo>
                  <a:pt x="74792" y="34379"/>
                </a:lnTo>
                <a:lnTo>
                  <a:pt x="71390" y="38844"/>
                </a:lnTo>
                <a:lnTo>
                  <a:pt x="74970" y="43606"/>
                </a:lnTo>
                <a:lnTo>
                  <a:pt x="67818" y="43606"/>
                </a:lnTo>
                <a:lnTo>
                  <a:pt x="53680" y="62805"/>
                </a:lnTo>
                <a:close/>
              </a:path>
              <a:path w="540384" h="75565">
                <a:moveTo>
                  <a:pt x="74792" y="34379"/>
                </a:moveTo>
                <a:lnTo>
                  <a:pt x="68265" y="34379"/>
                </a:lnTo>
                <a:lnTo>
                  <a:pt x="81065" y="16966"/>
                </a:lnTo>
                <a:lnTo>
                  <a:pt x="88059" y="16966"/>
                </a:lnTo>
                <a:lnTo>
                  <a:pt x="74792" y="34379"/>
                </a:lnTo>
                <a:close/>
              </a:path>
              <a:path w="540384" h="75565">
                <a:moveTo>
                  <a:pt x="89399" y="62805"/>
                </a:moveTo>
                <a:lnTo>
                  <a:pt x="82255" y="62805"/>
                </a:lnTo>
                <a:lnTo>
                  <a:pt x="67818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0384" h="75565">
                <a:moveTo>
                  <a:pt x="99241" y="20538"/>
                </a:moveTo>
                <a:lnTo>
                  <a:pt x="93585" y="20538"/>
                </a:lnTo>
                <a:lnTo>
                  <a:pt x="93684" y="14386"/>
                </a:lnTo>
                <a:lnTo>
                  <a:pt x="95569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7" y="0"/>
                </a:lnTo>
                <a:lnTo>
                  <a:pt x="123252" y="1389"/>
                </a:lnTo>
                <a:lnTo>
                  <a:pt x="127731" y="4762"/>
                </a:lnTo>
                <a:lnTo>
                  <a:pt x="109113" y="4762"/>
                </a:lnTo>
                <a:lnTo>
                  <a:pt x="105690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0384" h="75565">
                <a:moveTo>
                  <a:pt x="128198" y="59382"/>
                </a:moveTo>
                <a:lnTo>
                  <a:pt x="117844" y="59382"/>
                </a:lnTo>
                <a:lnTo>
                  <a:pt x="121614" y="58092"/>
                </a:lnTo>
                <a:lnTo>
                  <a:pt x="127767" y="52933"/>
                </a:lnTo>
                <a:lnTo>
                  <a:pt x="129304" y="49658"/>
                </a:lnTo>
                <a:lnTo>
                  <a:pt x="129304" y="41622"/>
                </a:lnTo>
                <a:lnTo>
                  <a:pt x="127965" y="38447"/>
                </a:lnTo>
                <a:lnTo>
                  <a:pt x="125285" y="36165"/>
                </a:lnTo>
                <a:lnTo>
                  <a:pt x="122607" y="33783"/>
                </a:lnTo>
                <a:lnTo>
                  <a:pt x="118936" y="32593"/>
                </a:lnTo>
                <a:lnTo>
                  <a:pt x="109659" y="32593"/>
                </a:lnTo>
                <a:lnTo>
                  <a:pt x="109659" y="27830"/>
                </a:lnTo>
                <a:lnTo>
                  <a:pt x="117944" y="27830"/>
                </a:lnTo>
                <a:lnTo>
                  <a:pt x="120821" y="26838"/>
                </a:lnTo>
                <a:lnTo>
                  <a:pt x="125683" y="22770"/>
                </a:lnTo>
                <a:lnTo>
                  <a:pt x="126923" y="19992"/>
                </a:lnTo>
                <a:lnTo>
                  <a:pt x="126923" y="12749"/>
                </a:lnTo>
                <a:lnTo>
                  <a:pt x="125683" y="9872"/>
                </a:lnTo>
                <a:lnTo>
                  <a:pt x="123202" y="7887"/>
                </a:lnTo>
                <a:lnTo>
                  <a:pt x="120722" y="5804"/>
                </a:lnTo>
                <a:lnTo>
                  <a:pt x="117447" y="4762"/>
                </a:lnTo>
                <a:lnTo>
                  <a:pt x="127731" y="4762"/>
                </a:lnTo>
                <a:lnTo>
                  <a:pt x="130693" y="6945"/>
                </a:lnTo>
                <a:lnTo>
                  <a:pt x="132579" y="10864"/>
                </a:lnTo>
                <a:lnTo>
                  <a:pt x="132579" y="19297"/>
                </a:lnTo>
                <a:lnTo>
                  <a:pt x="131636" y="22225"/>
                </a:lnTo>
                <a:lnTo>
                  <a:pt x="127965" y="27086"/>
                </a:lnTo>
                <a:lnTo>
                  <a:pt x="125435" y="28723"/>
                </a:lnTo>
                <a:lnTo>
                  <a:pt x="122160" y="29616"/>
                </a:lnTo>
                <a:lnTo>
                  <a:pt x="122160" y="29765"/>
                </a:lnTo>
                <a:lnTo>
                  <a:pt x="126426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0" y="41274"/>
                </a:lnTo>
                <a:lnTo>
                  <a:pt x="134810" y="50899"/>
                </a:lnTo>
                <a:lnTo>
                  <a:pt x="132777" y="55463"/>
                </a:lnTo>
                <a:lnTo>
                  <a:pt x="128198" y="59382"/>
                </a:lnTo>
                <a:close/>
              </a:path>
              <a:path w="540384" h="75565">
                <a:moveTo>
                  <a:pt x="119630" y="64144"/>
                </a:moveTo>
                <a:lnTo>
                  <a:pt x="107228" y="64144"/>
                </a:lnTo>
                <a:lnTo>
                  <a:pt x="102118" y="62408"/>
                </a:lnTo>
                <a:lnTo>
                  <a:pt x="98051" y="58935"/>
                </a:lnTo>
                <a:lnTo>
                  <a:pt x="94082" y="55363"/>
                </a:lnTo>
                <a:lnTo>
                  <a:pt x="92259" y="50899"/>
                </a:lnTo>
                <a:lnTo>
                  <a:pt x="92147" y="43209"/>
                </a:lnTo>
                <a:lnTo>
                  <a:pt x="92246" y="43011"/>
                </a:lnTo>
                <a:lnTo>
                  <a:pt x="97901" y="43011"/>
                </a:lnTo>
                <a:lnTo>
                  <a:pt x="97901" y="48765"/>
                </a:lnTo>
                <a:lnTo>
                  <a:pt x="99291" y="52437"/>
                </a:lnTo>
                <a:lnTo>
                  <a:pt x="104847" y="57993"/>
                </a:lnTo>
                <a:lnTo>
                  <a:pt x="108617" y="59382"/>
                </a:lnTo>
                <a:lnTo>
                  <a:pt x="128198" y="59382"/>
                </a:lnTo>
                <a:lnTo>
                  <a:pt x="124740" y="62408"/>
                </a:lnTo>
                <a:lnTo>
                  <a:pt x="119630" y="64144"/>
                </a:lnTo>
                <a:close/>
              </a:path>
              <a:path w="540384" h="75565">
                <a:moveTo>
                  <a:pt x="193283" y="64144"/>
                </a:moveTo>
                <a:lnTo>
                  <a:pt x="181774" y="64144"/>
                </a:lnTo>
                <a:lnTo>
                  <a:pt x="176515" y="61862"/>
                </a:lnTo>
                <a:lnTo>
                  <a:pt x="172447" y="57298"/>
                </a:lnTo>
                <a:lnTo>
                  <a:pt x="168479" y="52734"/>
                </a:lnTo>
                <a:lnTo>
                  <a:pt x="166494" y="46930"/>
                </a:lnTo>
                <a:lnTo>
                  <a:pt x="166494" y="32841"/>
                </a:lnTo>
                <a:lnTo>
                  <a:pt x="168479" y="27037"/>
                </a:lnTo>
                <a:lnTo>
                  <a:pt x="176416" y="17908"/>
                </a:lnTo>
                <a:lnTo>
                  <a:pt x="181675" y="15626"/>
                </a:lnTo>
                <a:lnTo>
                  <a:pt x="193581" y="15626"/>
                </a:lnTo>
                <a:lnTo>
                  <a:pt x="197848" y="17015"/>
                </a:lnTo>
                <a:lnTo>
                  <a:pt x="201724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6" y="26044"/>
                </a:lnTo>
                <a:lnTo>
                  <a:pt x="173588" y="29815"/>
                </a:lnTo>
                <a:lnTo>
                  <a:pt x="172150" y="34428"/>
                </a:lnTo>
                <a:lnTo>
                  <a:pt x="172150" y="45342"/>
                </a:lnTo>
                <a:lnTo>
                  <a:pt x="173588" y="49956"/>
                </a:lnTo>
                <a:lnTo>
                  <a:pt x="176466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0" y="62606"/>
                </a:lnTo>
                <a:lnTo>
                  <a:pt x="193283" y="64144"/>
                </a:lnTo>
                <a:close/>
              </a:path>
              <a:path w="540384" h="75565">
                <a:moveTo>
                  <a:pt x="206827" y="31402"/>
                </a:moveTo>
                <a:lnTo>
                  <a:pt x="201172" y="31402"/>
                </a:lnTo>
                <a:lnTo>
                  <a:pt x="200377" y="27731"/>
                </a:lnTo>
                <a:lnTo>
                  <a:pt x="198890" y="25003"/>
                </a:lnTo>
                <a:lnTo>
                  <a:pt x="196707" y="23217"/>
                </a:lnTo>
                <a:lnTo>
                  <a:pt x="194523" y="21332"/>
                </a:lnTo>
                <a:lnTo>
                  <a:pt x="191696" y="20389"/>
                </a:lnTo>
                <a:lnTo>
                  <a:pt x="201724" y="20389"/>
                </a:lnTo>
                <a:lnTo>
                  <a:pt x="204297" y="22572"/>
                </a:lnTo>
                <a:lnTo>
                  <a:pt x="206232" y="26441"/>
                </a:lnTo>
                <a:lnTo>
                  <a:pt x="206827" y="31402"/>
                </a:lnTo>
                <a:close/>
              </a:path>
              <a:path w="540384" h="75565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4" y="53429"/>
                </a:lnTo>
                <a:lnTo>
                  <a:pt x="201122" y="50303"/>
                </a:lnTo>
                <a:lnTo>
                  <a:pt x="201618" y="46434"/>
                </a:lnTo>
                <a:lnTo>
                  <a:pt x="207125" y="46434"/>
                </a:lnTo>
                <a:lnTo>
                  <a:pt x="206331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0384" h="75565">
                <a:moveTo>
                  <a:pt x="238805" y="64144"/>
                </a:moveTo>
                <a:lnTo>
                  <a:pt x="227891" y="64144"/>
                </a:lnTo>
                <a:lnTo>
                  <a:pt x="222633" y="61862"/>
                </a:lnTo>
                <a:lnTo>
                  <a:pt x="218564" y="57298"/>
                </a:lnTo>
                <a:lnTo>
                  <a:pt x="214596" y="52734"/>
                </a:lnTo>
                <a:lnTo>
                  <a:pt x="212611" y="46930"/>
                </a:lnTo>
                <a:lnTo>
                  <a:pt x="212611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2" y="15626"/>
                </a:lnTo>
                <a:lnTo>
                  <a:pt x="240889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0" y="22274"/>
                </a:lnTo>
                <a:lnTo>
                  <a:pt x="222470" y="26193"/>
                </a:lnTo>
                <a:lnTo>
                  <a:pt x="219706" y="29815"/>
                </a:lnTo>
                <a:lnTo>
                  <a:pt x="218267" y="34428"/>
                </a:lnTo>
                <a:lnTo>
                  <a:pt x="218267" y="45342"/>
                </a:lnTo>
                <a:lnTo>
                  <a:pt x="219706" y="49956"/>
                </a:lnTo>
                <a:lnTo>
                  <a:pt x="222583" y="53726"/>
                </a:lnTo>
                <a:lnTo>
                  <a:pt x="225560" y="57497"/>
                </a:lnTo>
                <a:lnTo>
                  <a:pt x="229479" y="59382"/>
                </a:lnTo>
                <a:lnTo>
                  <a:pt x="248298" y="59382"/>
                </a:lnTo>
                <a:lnTo>
                  <a:pt x="246098" y="60870"/>
                </a:lnTo>
                <a:lnTo>
                  <a:pt x="242725" y="63053"/>
                </a:lnTo>
                <a:lnTo>
                  <a:pt x="238805" y="64144"/>
                </a:lnTo>
                <a:close/>
              </a:path>
              <a:path w="540384" h="75565">
                <a:moveTo>
                  <a:pt x="248298" y="59382"/>
                </a:moveTo>
                <a:lnTo>
                  <a:pt x="239202" y="59382"/>
                </a:lnTo>
                <a:lnTo>
                  <a:pt x="243072" y="57497"/>
                </a:lnTo>
                <a:lnTo>
                  <a:pt x="248925" y="49857"/>
                </a:lnTo>
                <a:lnTo>
                  <a:pt x="250382" y="45342"/>
                </a:lnTo>
                <a:lnTo>
                  <a:pt x="250382" y="34428"/>
                </a:lnTo>
                <a:lnTo>
                  <a:pt x="248925" y="29964"/>
                </a:lnTo>
                <a:lnTo>
                  <a:pt x="245838" y="26044"/>
                </a:lnTo>
                <a:lnTo>
                  <a:pt x="243072" y="22324"/>
                </a:lnTo>
                <a:lnTo>
                  <a:pt x="239153" y="20389"/>
                </a:lnTo>
                <a:lnTo>
                  <a:pt x="248305" y="20389"/>
                </a:lnTo>
                <a:lnTo>
                  <a:pt x="254085" y="27037"/>
                </a:lnTo>
                <a:lnTo>
                  <a:pt x="256069" y="32841"/>
                </a:lnTo>
                <a:lnTo>
                  <a:pt x="256069" y="44152"/>
                </a:lnTo>
                <a:lnTo>
                  <a:pt x="255226" y="48170"/>
                </a:lnTo>
                <a:lnTo>
                  <a:pt x="253539" y="51940"/>
                </a:lnTo>
                <a:lnTo>
                  <a:pt x="251951" y="55611"/>
                </a:lnTo>
                <a:lnTo>
                  <a:pt x="249471" y="58588"/>
                </a:lnTo>
                <a:lnTo>
                  <a:pt x="248298" y="59382"/>
                </a:lnTo>
                <a:close/>
              </a:path>
              <a:path w="540384" h="75565">
                <a:moveTo>
                  <a:pt x="273517" y="24854"/>
                </a:moveTo>
                <a:lnTo>
                  <a:pt x="270063" y="24854"/>
                </a:lnTo>
                <a:lnTo>
                  <a:pt x="271154" y="22175"/>
                </a:lnTo>
                <a:lnTo>
                  <a:pt x="273040" y="19992"/>
                </a:lnTo>
                <a:lnTo>
                  <a:pt x="275718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0" y="15626"/>
                </a:lnTo>
                <a:lnTo>
                  <a:pt x="294867" y="17065"/>
                </a:lnTo>
                <a:lnTo>
                  <a:pt x="297863" y="20389"/>
                </a:lnTo>
                <a:lnTo>
                  <a:pt x="281274" y="20389"/>
                </a:lnTo>
                <a:lnTo>
                  <a:pt x="278596" y="21133"/>
                </a:lnTo>
                <a:lnTo>
                  <a:pt x="276313" y="22621"/>
                </a:lnTo>
                <a:lnTo>
                  <a:pt x="274130" y="24110"/>
                </a:lnTo>
                <a:lnTo>
                  <a:pt x="273517" y="24854"/>
                </a:lnTo>
                <a:close/>
              </a:path>
              <a:path w="540384" h="75565">
                <a:moveTo>
                  <a:pt x="269914" y="62805"/>
                </a:moveTo>
                <a:lnTo>
                  <a:pt x="264259" y="62805"/>
                </a:lnTo>
                <a:lnTo>
                  <a:pt x="264259" y="16966"/>
                </a:lnTo>
                <a:lnTo>
                  <a:pt x="269914" y="16966"/>
                </a:lnTo>
                <a:lnTo>
                  <a:pt x="269914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2" y="28574"/>
                </a:lnTo>
                <a:lnTo>
                  <a:pt x="270410" y="31055"/>
                </a:lnTo>
                <a:lnTo>
                  <a:pt x="269914" y="33535"/>
                </a:lnTo>
                <a:lnTo>
                  <a:pt x="269914" y="62805"/>
                </a:lnTo>
                <a:close/>
              </a:path>
              <a:path w="540384" h="75565">
                <a:moveTo>
                  <a:pt x="301465" y="62805"/>
                </a:moveTo>
                <a:lnTo>
                  <a:pt x="295959" y="62805"/>
                </a:lnTo>
                <a:lnTo>
                  <a:pt x="295959" y="29418"/>
                </a:lnTo>
                <a:lnTo>
                  <a:pt x="294966" y="26094"/>
                </a:lnTo>
                <a:lnTo>
                  <a:pt x="292982" y="23812"/>
                </a:lnTo>
                <a:lnTo>
                  <a:pt x="291097" y="21530"/>
                </a:lnTo>
                <a:lnTo>
                  <a:pt x="288220" y="20389"/>
                </a:lnTo>
                <a:lnTo>
                  <a:pt x="297863" y="20389"/>
                </a:lnTo>
                <a:lnTo>
                  <a:pt x="300126" y="22820"/>
                </a:lnTo>
                <a:lnTo>
                  <a:pt x="301465" y="27136"/>
                </a:lnTo>
                <a:lnTo>
                  <a:pt x="301465" y="62805"/>
                </a:lnTo>
                <a:close/>
              </a:path>
              <a:path w="540384" h="75565">
                <a:moveTo>
                  <a:pt x="330584" y="62805"/>
                </a:moveTo>
                <a:lnTo>
                  <a:pt x="324631" y="62805"/>
                </a:lnTo>
                <a:lnTo>
                  <a:pt x="306921" y="16966"/>
                </a:lnTo>
                <a:lnTo>
                  <a:pt x="313171" y="16966"/>
                </a:lnTo>
                <a:lnTo>
                  <a:pt x="327607" y="57149"/>
                </a:lnTo>
                <a:lnTo>
                  <a:pt x="332696" y="57149"/>
                </a:lnTo>
                <a:lnTo>
                  <a:pt x="330584" y="62805"/>
                </a:lnTo>
                <a:close/>
              </a:path>
              <a:path w="540384" h="75565">
                <a:moveTo>
                  <a:pt x="332696" y="57149"/>
                </a:moveTo>
                <a:lnTo>
                  <a:pt x="327757" y="57149"/>
                </a:lnTo>
                <a:lnTo>
                  <a:pt x="341895" y="16966"/>
                </a:lnTo>
                <a:lnTo>
                  <a:pt x="347699" y="16966"/>
                </a:lnTo>
                <a:lnTo>
                  <a:pt x="332696" y="57149"/>
                </a:lnTo>
                <a:close/>
              </a:path>
              <a:path w="540384" h="75565">
                <a:moveTo>
                  <a:pt x="356085" y="75009"/>
                </a:moveTo>
                <a:lnTo>
                  <a:pt x="356085" y="71139"/>
                </a:lnTo>
                <a:lnTo>
                  <a:pt x="357375" y="70643"/>
                </a:lnTo>
                <a:lnTo>
                  <a:pt x="358367" y="69601"/>
                </a:lnTo>
                <a:lnTo>
                  <a:pt x="359062" y="68014"/>
                </a:lnTo>
                <a:lnTo>
                  <a:pt x="359855" y="66526"/>
                </a:lnTo>
                <a:lnTo>
                  <a:pt x="360252" y="64938"/>
                </a:lnTo>
                <a:lnTo>
                  <a:pt x="360252" y="62805"/>
                </a:lnTo>
                <a:lnTo>
                  <a:pt x="356532" y="62805"/>
                </a:lnTo>
                <a:lnTo>
                  <a:pt x="356532" y="53429"/>
                </a:lnTo>
                <a:lnTo>
                  <a:pt x="363973" y="53429"/>
                </a:lnTo>
                <a:lnTo>
                  <a:pt x="363973" y="65682"/>
                </a:lnTo>
                <a:lnTo>
                  <a:pt x="363278" y="68113"/>
                </a:lnTo>
                <a:lnTo>
                  <a:pt x="361890" y="70395"/>
                </a:lnTo>
                <a:lnTo>
                  <a:pt x="360600" y="72677"/>
                </a:lnTo>
                <a:lnTo>
                  <a:pt x="358665" y="74215"/>
                </a:lnTo>
                <a:lnTo>
                  <a:pt x="356085" y="75009"/>
                </a:lnTo>
                <a:close/>
              </a:path>
              <a:path w="540384" h="75565">
                <a:moveTo>
                  <a:pt x="407093" y="33635"/>
                </a:moveTo>
                <a:lnTo>
                  <a:pt x="402331" y="33635"/>
                </a:lnTo>
                <a:lnTo>
                  <a:pt x="408433" y="1488"/>
                </a:lnTo>
                <a:lnTo>
                  <a:pt x="439538" y="1488"/>
                </a:lnTo>
                <a:lnTo>
                  <a:pt x="439538" y="6548"/>
                </a:lnTo>
                <a:lnTo>
                  <a:pt x="412303" y="6548"/>
                </a:lnTo>
                <a:lnTo>
                  <a:pt x="408284" y="27235"/>
                </a:lnTo>
                <a:lnTo>
                  <a:pt x="408433" y="27384"/>
                </a:lnTo>
                <a:lnTo>
                  <a:pt x="414745" y="27384"/>
                </a:lnTo>
                <a:lnTo>
                  <a:pt x="413195" y="28128"/>
                </a:lnTo>
                <a:lnTo>
                  <a:pt x="410814" y="29319"/>
                </a:lnTo>
                <a:lnTo>
                  <a:pt x="408780" y="31154"/>
                </a:lnTo>
                <a:lnTo>
                  <a:pt x="407093" y="33635"/>
                </a:lnTo>
                <a:close/>
              </a:path>
              <a:path w="540384" h="75565">
                <a:moveTo>
                  <a:pt x="414745" y="27384"/>
                </a:moveTo>
                <a:lnTo>
                  <a:pt x="408433" y="27384"/>
                </a:lnTo>
                <a:lnTo>
                  <a:pt x="410119" y="25499"/>
                </a:lnTo>
                <a:lnTo>
                  <a:pt x="412104" y="24060"/>
                </a:lnTo>
                <a:lnTo>
                  <a:pt x="416668" y="22076"/>
                </a:lnTo>
                <a:lnTo>
                  <a:pt x="419099" y="21580"/>
                </a:lnTo>
                <a:lnTo>
                  <a:pt x="428028" y="21580"/>
                </a:lnTo>
                <a:lnTo>
                  <a:pt x="433089" y="23564"/>
                </a:lnTo>
                <a:lnTo>
                  <a:pt x="435728" y="26342"/>
                </a:lnTo>
                <a:lnTo>
                  <a:pt x="418256" y="26342"/>
                </a:lnTo>
                <a:lnTo>
                  <a:pt x="415675" y="26937"/>
                </a:lnTo>
                <a:lnTo>
                  <a:pt x="414745" y="27384"/>
                </a:lnTo>
                <a:close/>
              </a:path>
              <a:path w="540384" h="75565">
                <a:moveTo>
                  <a:pt x="434892" y="59382"/>
                </a:moveTo>
                <a:lnTo>
                  <a:pt x="425846" y="59382"/>
                </a:lnTo>
                <a:lnTo>
                  <a:pt x="429517" y="57745"/>
                </a:lnTo>
                <a:lnTo>
                  <a:pt x="432395" y="54470"/>
                </a:lnTo>
                <a:lnTo>
                  <a:pt x="435371" y="51196"/>
                </a:lnTo>
                <a:lnTo>
                  <a:pt x="436859" y="47178"/>
                </a:lnTo>
                <a:lnTo>
                  <a:pt x="436859" y="37752"/>
                </a:lnTo>
                <a:lnTo>
                  <a:pt x="435321" y="33932"/>
                </a:lnTo>
                <a:lnTo>
                  <a:pt x="432245" y="30956"/>
                </a:lnTo>
                <a:lnTo>
                  <a:pt x="429268" y="27880"/>
                </a:lnTo>
                <a:lnTo>
                  <a:pt x="425499" y="26342"/>
                </a:lnTo>
                <a:lnTo>
                  <a:pt x="435728" y="26342"/>
                </a:lnTo>
                <a:lnTo>
                  <a:pt x="440629" y="31501"/>
                </a:lnTo>
                <a:lnTo>
                  <a:pt x="442515" y="36661"/>
                </a:lnTo>
                <a:lnTo>
                  <a:pt x="442515" y="48964"/>
                </a:lnTo>
                <a:lnTo>
                  <a:pt x="440431" y="53974"/>
                </a:lnTo>
                <a:lnTo>
                  <a:pt x="434892" y="59382"/>
                </a:lnTo>
                <a:close/>
              </a:path>
              <a:path w="540384" h="75565">
                <a:moveTo>
                  <a:pt x="426986" y="64144"/>
                </a:moveTo>
                <a:lnTo>
                  <a:pt x="415279" y="64144"/>
                </a:lnTo>
                <a:lnTo>
                  <a:pt x="410517" y="62458"/>
                </a:lnTo>
                <a:lnTo>
                  <a:pt x="402778" y="55711"/>
                </a:lnTo>
                <a:lnTo>
                  <a:pt x="400743" y="50998"/>
                </a:lnTo>
                <a:lnTo>
                  <a:pt x="400545" y="44946"/>
                </a:lnTo>
                <a:lnTo>
                  <a:pt x="406051" y="44946"/>
                </a:lnTo>
                <a:lnTo>
                  <a:pt x="406250" y="49311"/>
                </a:lnTo>
                <a:lnTo>
                  <a:pt x="407738" y="52833"/>
                </a:lnTo>
                <a:lnTo>
                  <a:pt x="410517" y="55512"/>
                </a:lnTo>
                <a:lnTo>
                  <a:pt x="413394" y="58092"/>
                </a:lnTo>
                <a:lnTo>
                  <a:pt x="417016" y="59382"/>
                </a:lnTo>
                <a:lnTo>
                  <a:pt x="434892" y="59382"/>
                </a:lnTo>
                <a:lnTo>
                  <a:pt x="432096" y="62110"/>
                </a:lnTo>
                <a:lnTo>
                  <a:pt x="426986" y="64144"/>
                </a:lnTo>
                <a:close/>
              </a:path>
              <a:path w="540384" h="75565">
                <a:moveTo>
                  <a:pt x="477344" y="62805"/>
                </a:moveTo>
                <a:lnTo>
                  <a:pt x="471688" y="62805"/>
                </a:lnTo>
                <a:lnTo>
                  <a:pt x="471688" y="16668"/>
                </a:lnTo>
                <a:lnTo>
                  <a:pt x="455317" y="16668"/>
                </a:lnTo>
                <a:lnTo>
                  <a:pt x="455317" y="12650"/>
                </a:lnTo>
                <a:lnTo>
                  <a:pt x="460377" y="12551"/>
                </a:lnTo>
                <a:lnTo>
                  <a:pt x="463899" y="12104"/>
                </a:lnTo>
                <a:lnTo>
                  <a:pt x="465883" y="11310"/>
                </a:lnTo>
                <a:lnTo>
                  <a:pt x="467968" y="10517"/>
                </a:lnTo>
                <a:lnTo>
                  <a:pt x="469506" y="9276"/>
                </a:lnTo>
                <a:lnTo>
                  <a:pt x="470497" y="7590"/>
                </a:lnTo>
                <a:lnTo>
                  <a:pt x="471589" y="5903"/>
                </a:lnTo>
                <a:lnTo>
                  <a:pt x="472333" y="3571"/>
                </a:lnTo>
                <a:lnTo>
                  <a:pt x="472730" y="595"/>
                </a:lnTo>
                <a:lnTo>
                  <a:pt x="477344" y="595"/>
                </a:lnTo>
                <a:lnTo>
                  <a:pt x="477344" y="62805"/>
                </a:lnTo>
                <a:close/>
              </a:path>
              <a:path w="540384" h="75565">
                <a:moveTo>
                  <a:pt x="506368" y="22175"/>
                </a:moveTo>
                <a:lnTo>
                  <a:pt x="500862" y="22175"/>
                </a:lnTo>
                <a:lnTo>
                  <a:pt x="500862" y="14833"/>
                </a:lnTo>
                <a:lnTo>
                  <a:pt x="502549" y="9673"/>
                </a:lnTo>
                <a:lnTo>
                  <a:pt x="505922" y="5804"/>
                </a:lnTo>
                <a:lnTo>
                  <a:pt x="509395" y="1934"/>
                </a:lnTo>
                <a:lnTo>
                  <a:pt x="514306" y="0"/>
                </a:lnTo>
                <a:lnTo>
                  <a:pt x="526510" y="0"/>
                </a:lnTo>
                <a:lnTo>
                  <a:pt x="531173" y="1587"/>
                </a:lnTo>
                <a:lnTo>
                  <a:pt x="534646" y="4762"/>
                </a:lnTo>
                <a:lnTo>
                  <a:pt x="516141" y="4762"/>
                </a:lnTo>
                <a:lnTo>
                  <a:pt x="512719" y="6201"/>
                </a:lnTo>
                <a:lnTo>
                  <a:pt x="507857" y="11856"/>
                </a:lnTo>
                <a:lnTo>
                  <a:pt x="506568" y="15775"/>
                </a:lnTo>
                <a:lnTo>
                  <a:pt x="506368" y="20835"/>
                </a:lnTo>
                <a:lnTo>
                  <a:pt x="506368" y="22175"/>
                </a:lnTo>
                <a:close/>
              </a:path>
              <a:path w="540384" h="75565">
                <a:moveTo>
                  <a:pt x="540301" y="62805"/>
                </a:moveTo>
                <a:lnTo>
                  <a:pt x="499373" y="62805"/>
                </a:lnTo>
                <a:lnTo>
                  <a:pt x="499373" y="58241"/>
                </a:lnTo>
                <a:lnTo>
                  <a:pt x="523732" y="34131"/>
                </a:lnTo>
                <a:lnTo>
                  <a:pt x="528246" y="30559"/>
                </a:lnTo>
                <a:lnTo>
                  <a:pt x="530628" y="27681"/>
                </a:lnTo>
                <a:lnTo>
                  <a:pt x="533108" y="24804"/>
                </a:lnTo>
                <a:lnTo>
                  <a:pt x="534348" y="21431"/>
                </a:lnTo>
                <a:lnTo>
                  <a:pt x="534348" y="13791"/>
                </a:lnTo>
                <a:lnTo>
                  <a:pt x="533058" y="10715"/>
                </a:lnTo>
                <a:lnTo>
                  <a:pt x="527899" y="5953"/>
                </a:lnTo>
                <a:lnTo>
                  <a:pt x="524575" y="4762"/>
                </a:lnTo>
                <a:lnTo>
                  <a:pt x="534646" y="4762"/>
                </a:lnTo>
                <a:lnTo>
                  <a:pt x="538218" y="7937"/>
                </a:lnTo>
                <a:lnTo>
                  <a:pt x="540004" y="12203"/>
                </a:lnTo>
                <a:lnTo>
                  <a:pt x="539888" y="22175"/>
                </a:lnTo>
                <a:lnTo>
                  <a:pt x="538664" y="25846"/>
                </a:lnTo>
                <a:lnTo>
                  <a:pt x="533406" y="33287"/>
                </a:lnTo>
                <a:lnTo>
                  <a:pt x="528593" y="37256"/>
                </a:lnTo>
                <a:lnTo>
                  <a:pt x="515992" y="44896"/>
                </a:lnTo>
                <a:lnTo>
                  <a:pt x="512074" y="47823"/>
                </a:lnTo>
                <a:lnTo>
                  <a:pt x="507510" y="52784"/>
                </a:lnTo>
                <a:lnTo>
                  <a:pt x="506121" y="55215"/>
                </a:lnTo>
                <a:lnTo>
                  <a:pt x="505625" y="57596"/>
                </a:lnTo>
                <a:lnTo>
                  <a:pt x="540301" y="57596"/>
                </a:lnTo>
                <a:lnTo>
                  <a:pt x="540301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521113" y="2077047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73" y="0"/>
                </a:lnTo>
                <a:lnTo>
                  <a:pt x="830673" y="108927"/>
                </a:lnTo>
                <a:lnTo>
                  <a:pt x="0" y="108927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521113" y="2077047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73" y="0"/>
                </a:lnTo>
                <a:lnTo>
                  <a:pt x="830673" y="108927"/>
                </a:lnTo>
                <a:lnTo>
                  <a:pt x="0" y="108927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857233" y="2101066"/>
            <a:ext cx="159407" cy="647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521113" y="1758700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73" y="0"/>
                </a:lnTo>
                <a:lnTo>
                  <a:pt x="830673" y="108924"/>
                </a:lnTo>
                <a:lnTo>
                  <a:pt x="0" y="108924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521113" y="1758700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73" y="0"/>
                </a:lnTo>
                <a:lnTo>
                  <a:pt x="830673" y="108924"/>
                </a:lnTo>
                <a:lnTo>
                  <a:pt x="0" y="1089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776539" y="1781380"/>
            <a:ext cx="323850" cy="66675"/>
          </a:xfrm>
          <a:custGeom>
            <a:avLst/>
            <a:gdLst/>
            <a:ahLst/>
            <a:cxnLst/>
            <a:rect l="l" t="t" r="r" b="b"/>
            <a:pathLst>
              <a:path w="323850" h="66675">
                <a:moveTo>
                  <a:pt x="6101" y="64740"/>
                </a:moveTo>
                <a:lnTo>
                  <a:pt x="0" y="64740"/>
                </a:lnTo>
                <a:lnTo>
                  <a:pt x="0" y="1339"/>
                </a:lnTo>
                <a:lnTo>
                  <a:pt x="40183" y="1339"/>
                </a:lnTo>
                <a:lnTo>
                  <a:pt x="40183" y="6548"/>
                </a:lnTo>
                <a:lnTo>
                  <a:pt x="6101" y="6548"/>
                </a:lnTo>
                <a:lnTo>
                  <a:pt x="6101" y="29319"/>
                </a:lnTo>
                <a:lnTo>
                  <a:pt x="36462" y="29319"/>
                </a:lnTo>
                <a:lnTo>
                  <a:pt x="36462" y="34528"/>
                </a:lnTo>
                <a:lnTo>
                  <a:pt x="6101" y="34528"/>
                </a:lnTo>
                <a:lnTo>
                  <a:pt x="6101" y="64740"/>
                </a:lnTo>
                <a:close/>
              </a:path>
              <a:path w="323850" h="66675">
                <a:moveTo>
                  <a:pt x="81902" y="66079"/>
                </a:moveTo>
                <a:lnTo>
                  <a:pt x="65432" y="66079"/>
                </a:lnTo>
                <a:lnTo>
                  <a:pt x="58139" y="63003"/>
                </a:lnTo>
                <a:lnTo>
                  <a:pt x="52781" y="56852"/>
                </a:lnTo>
                <a:lnTo>
                  <a:pt x="47423" y="50601"/>
                </a:lnTo>
                <a:lnTo>
                  <a:pt x="44745" y="42663"/>
                </a:lnTo>
                <a:lnTo>
                  <a:pt x="44745" y="23316"/>
                </a:lnTo>
                <a:lnTo>
                  <a:pt x="47473" y="15378"/>
                </a:lnTo>
                <a:lnTo>
                  <a:pt x="58388" y="3075"/>
                </a:lnTo>
                <a:lnTo>
                  <a:pt x="65630" y="0"/>
                </a:lnTo>
                <a:lnTo>
                  <a:pt x="81109" y="0"/>
                </a:lnTo>
                <a:lnTo>
                  <a:pt x="86714" y="1835"/>
                </a:lnTo>
                <a:lnTo>
                  <a:pt x="90897" y="5060"/>
                </a:lnTo>
                <a:lnTo>
                  <a:pt x="67317" y="5060"/>
                </a:lnTo>
                <a:lnTo>
                  <a:pt x="61463" y="7689"/>
                </a:lnTo>
                <a:lnTo>
                  <a:pt x="57098" y="12947"/>
                </a:lnTo>
                <a:lnTo>
                  <a:pt x="52831" y="18206"/>
                </a:lnTo>
                <a:lnTo>
                  <a:pt x="50698" y="24903"/>
                </a:lnTo>
                <a:lnTo>
                  <a:pt x="50698" y="41076"/>
                </a:lnTo>
                <a:lnTo>
                  <a:pt x="52781" y="47724"/>
                </a:lnTo>
                <a:lnTo>
                  <a:pt x="56948" y="52982"/>
                </a:lnTo>
                <a:lnTo>
                  <a:pt x="61216" y="58241"/>
                </a:lnTo>
                <a:lnTo>
                  <a:pt x="67118" y="60870"/>
                </a:lnTo>
                <a:lnTo>
                  <a:pt x="90963" y="60870"/>
                </a:lnTo>
                <a:lnTo>
                  <a:pt x="87855" y="63847"/>
                </a:lnTo>
                <a:lnTo>
                  <a:pt x="81902" y="66079"/>
                </a:lnTo>
                <a:close/>
              </a:path>
              <a:path w="323850" h="66675">
                <a:moveTo>
                  <a:pt x="100109" y="20538"/>
                </a:moveTo>
                <a:lnTo>
                  <a:pt x="94156" y="20538"/>
                </a:lnTo>
                <a:lnTo>
                  <a:pt x="92965" y="15577"/>
                </a:lnTo>
                <a:lnTo>
                  <a:pt x="90584" y="11757"/>
                </a:lnTo>
                <a:lnTo>
                  <a:pt x="83440" y="6399"/>
                </a:lnTo>
                <a:lnTo>
                  <a:pt x="79323" y="5060"/>
                </a:lnTo>
                <a:lnTo>
                  <a:pt x="90897" y="5060"/>
                </a:lnTo>
                <a:lnTo>
                  <a:pt x="96338" y="9177"/>
                </a:lnTo>
                <a:lnTo>
                  <a:pt x="99216" y="14188"/>
                </a:lnTo>
                <a:lnTo>
                  <a:pt x="100109" y="20538"/>
                </a:lnTo>
                <a:close/>
              </a:path>
              <a:path w="323850" h="66675">
                <a:moveTo>
                  <a:pt x="90963" y="60870"/>
                </a:moveTo>
                <a:lnTo>
                  <a:pt x="80116" y="60870"/>
                </a:lnTo>
                <a:lnTo>
                  <a:pt x="84680" y="59034"/>
                </a:lnTo>
                <a:lnTo>
                  <a:pt x="92121" y="51593"/>
                </a:lnTo>
                <a:lnTo>
                  <a:pt x="94354" y="46682"/>
                </a:lnTo>
                <a:lnTo>
                  <a:pt x="95048" y="40629"/>
                </a:lnTo>
                <a:lnTo>
                  <a:pt x="101001" y="40629"/>
                </a:lnTo>
                <a:lnTo>
                  <a:pt x="100109" y="48567"/>
                </a:lnTo>
                <a:lnTo>
                  <a:pt x="97281" y="54818"/>
                </a:lnTo>
                <a:lnTo>
                  <a:pt x="90963" y="60870"/>
                </a:lnTo>
                <a:close/>
              </a:path>
              <a:path w="323850" h="66675">
                <a:moveTo>
                  <a:pt x="174406" y="49261"/>
                </a:moveTo>
                <a:lnTo>
                  <a:pt x="131246" y="49261"/>
                </a:lnTo>
                <a:lnTo>
                  <a:pt x="131246" y="43904"/>
                </a:lnTo>
                <a:lnTo>
                  <a:pt x="159970" y="2530"/>
                </a:lnTo>
                <a:lnTo>
                  <a:pt x="165029" y="2530"/>
                </a:lnTo>
                <a:lnTo>
                  <a:pt x="165029" y="10715"/>
                </a:lnTo>
                <a:lnTo>
                  <a:pt x="159821" y="10715"/>
                </a:lnTo>
                <a:lnTo>
                  <a:pt x="136306" y="44499"/>
                </a:lnTo>
                <a:lnTo>
                  <a:pt x="174406" y="44499"/>
                </a:lnTo>
                <a:lnTo>
                  <a:pt x="174406" y="49261"/>
                </a:lnTo>
                <a:close/>
              </a:path>
              <a:path w="323850" h="66675">
                <a:moveTo>
                  <a:pt x="165029" y="44499"/>
                </a:moveTo>
                <a:lnTo>
                  <a:pt x="159970" y="44499"/>
                </a:lnTo>
                <a:lnTo>
                  <a:pt x="159970" y="10715"/>
                </a:lnTo>
                <a:lnTo>
                  <a:pt x="165029" y="10715"/>
                </a:lnTo>
                <a:lnTo>
                  <a:pt x="165029" y="44499"/>
                </a:lnTo>
                <a:close/>
              </a:path>
              <a:path w="323850" h="66675">
                <a:moveTo>
                  <a:pt x="165029" y="64740"/>
                </a:moveTo>
                <a:lnTo>
                  <a:pt x="159970" y="64740"/>
                </a:lnTo>
                <a:lnTo>
                  <a:pt x="159970" y="49261"/>
                </a:lnTo>
                <a:lnTo>
                  <a:pt x="165029" y="49261"/>
                </a:lnTo>
                <a:lnTo>
                  <a:pt x="165029" y="64740"/>
                </a:lnTo>
                <a:close/>
              </a:path>
              <a:path w="323850" h="66675">
                <a:moveTo>
                  <a:pt x="209830" y="66079"/>
                </a:moveTo>
                <a:lnTo>
                  <a:pt x="195642" y="66079"/>
                </a:lnTo>
                <a:lnTo>
                  <a:pt x="190234" y="63400"/>
                </a:lnTo>
                <a:lnTo>
                  <a:pt x="186464" y="58042"/>
                </a:lnTo>
                <a:lnTo>
                  <a:pt x="182793" y="52685"/>
                </a:lnTo>
                <a:lnTo>
                  <a:pt x="180958" y="44697"/>
                </a:lnTo>
                <a:lnTo>
                  <a:pt x="180958" y="23365"/>
                </a:lnTo>
                <a:lnTo>
                  <a:pt x="182793" y="15329"/>
                </a:lnTo>
                <a:lnTo>
                  <a:pt x="186464" y="9971"/>
                </a:lnTo>
                <a:lnTo>
                  <a:pt x="190234" y="4613"/>
                </a:lnTo>
                <a:lnTo>
                  <a:pt x="195642" y="1934"/>
                </a:lnTo>
                <a:lnTo>
                  <a:pt x="209830" y="1934"/>
                </a:lnTo>
                <a:lnTo>
                  <a:pt x="215237" y="4663"/>
                </a:lnTo>
                <a:lnTo>
                  <a:pt x="216606" y="6697"/>
                </a:lnTo>
                <a:lnTo>
                  <a:pt x="197378" y="6697"/>
                </a:lnTo>
                <a:lnTo>
                  <a:pt x="193410" y="8979"/>
                </a:lnTo>
                <a:lnTo>
                  <a:pt x="190632" y="13543"/>
                </a:lnTo>
                <a:lnTo>
                  <a:pt x="187953" y="18008"/>
                </a:lnTo>
                <a:lnTo>
                  <a:pt x="186613" y="24804"/>
                </a:lnTo>
                <a:lnTo>
                  <a:pt x="186613" y="43060"/>
                </a:lnTo>
                <a:lnTo>
                  <a:pt x="187953" y="49906"/>
                </a:lnTo>
                <a:lnTo>
                  <a:pt x="193311" y="59034"/>
                </a:lnTo>
                <a:lnTo>
                  <a:pt x="197329" y="61317"/>
                </a:lnTo>
                <a:lnTo>
                  <a:pt x="216665" y="61317"/>
                </a:lnTo>
                <a:lnTo>
                  <a:pt x="215237" y="63400"/>
                </a:lnTo>
                <a:lnTo>
                  <a:pt x="209830" y="66079"/>
                </a:lnTo>
                <a:close/>
              </a:path>
              <a:path w="323850" h="66675">
                <a:moveTo>
                  <a:pt x="216665" y="61317"/>
                </a:moveTo>
                <a:lnTo>
                  <a:pt x="208044" y="61317"/>
                </a:lnTo>
                <a:lnTo>
                  <a:pt x="212063" y="59034"/>
                </a:lnTo>
                <a:lnTo>
                  <a:pt x="217421" y="49906"/>
                </a:lnTo>
                <a:lnTo>
                  <a:pt x="218760" y="43060"/>
                </a:lnTo>
                <a:lnTo>
                  <a:pt x="218740" y="24804"/>
                </a:lnTo>
                <a:lnTo>
                  <a:pt x="217421" y="18107"/>
                </a:lnTo>
                <a:lnTo>
                  <a:pt x="212063" y="8979"/>
                </a:lnTo>
                <a:lnTo>
                  <a:pt x="207995" y="6697"/>
                </a:lnTo>
                <a:lnTo>
                  <a:pt x="216606" y="6697"/>
                </a:lnTo>
                <a:lnTo>
                  <a:pt x="222580" y="15577"/>
                </a:lnTo>
                <a:lnTo>
                  <a:pt x="224381" y="23365"/>
                </a:lnTo>
                <a:lnTo>
                  <a:pt x="224404" y="44697"/>
                </a:lnTo>
                <a:lnTo>
                  <a:pt x="222580" y="52685"/>
                </a:lnTo>
                <a:lnTo>
                  <a:pt x="216665" y="61317"/>
                </a:lnTo>
                <a:close/>
              </a:path>
              <a:path w="323850" h="66675">
                <a:moveTo>
                  <a:pt x="254284" y="43904"/>
                </a:moveTo>
                <a:lnTo>
                  <a:pt x="244858" y="43904"/>
                </a:lnTo>
                <a:lnTo>
                  <a:pt x="239897" y="41969"/>
                </a:lnTo>
                <a:lnTo>
                  <a:pt x="236028" y="38099"/>
                </a:lnTo>
                <a:lnTo>
                  <a:pt x="232258" y="34131"/>
                </a:lnTo>
                <a:lnTo>
                  <a:pt x="230372" y="29120"/>
                </a:lnTo>
                <a:lnTo>
                  <a:pt x="230372" y="17015"/>
                </a:lnTo>
                <a:lnTo>
                  <a:pt x="232357" y="12005"/>
                </a:lnTo>
                <a:lnTo>
                  <a:pt x="240393" y="3968"/>
                </a:lnTo>
                <a:lnTo>
                  <a:pt x="245454" y="1934"/>
                </a:lnTo>
                <a:lnTo>
                  <a:pt x="259344" y="1934"/>
                </a:lnTo>
                <a:lnTo>
                  <a:pt x="264900" y="4563"/>
                </a:lnTo>
                <a:lnTo>
                  <a:pt x="266228" y="6697"/>
                </a:lnTo>
                <a:lnTo>
                  <a:pt x="246644" y="6697"/>
                </a:lnTo>
                <a:lnTo>
                  <a:pt x="243072" y="8235"/>
                </a:lnTo>
                <a:lnTo>
                  <a:pt x="240195" y="11310"/>
                </a:lnTo>
                <a:lnTo>
                  <a:pt x="237416" y="14386"/>
                </a:lnTo>
                <a:lnTo>
                  <a:pt x="236028" y="18206"/>
                </a:lnTo>
                <a:lnTo>
                  <a:pt x="236028" y="27533"/>
                </a:lnTo>
                <a:lnTo>
                  <a:pt x="237367" y="31452"/>
                </a:lnTo>
                <a:lnTo>
                  <a:pt x="240046" y="34528"/>
                </a:lnTo>
                <a:lnTo>
                  <a:pt x="242824" y="37603"/>
                </a:lnTo>
                <a:lnTo>
                  <a:pt x="246496" y="39141"/>
                </a:lnTo>
                <a:lnTo>
                  <a:pt x="263681" y="39141"/>
                </a:lnTo>
                <a:lnTo>
                  <a:pt x="263412" y="39439"/>
                </a:lnTo>
                <a:lnTo>
                  <a:pt x="257459" y="43011"/>
                </a:lnTo>
                <a:lnTo>
                  <a:pt x="254284" y="43904"/>
                </a:lnTo>
                <a:close/>
              </a:path>
              <a:path w="323850" h="66675">
                <a:moveTo>
                  <a:pt x="263681" y="39141"/>
                </a:moveTo>
                <a:lnTo>
                  <a:pt x="255623" y="39141"/>
                </a:lnTo>
                <a:lnTo>
                  <a:pt x="259344" y="37603"/>
                </a:lnTo>
                <a:lnTo>
                  <a:pt x="265099" y="31452"/>
                </a:lnTo>
                <a:lnTo>
                  <a:pt x="266537" y="27533"/>
                </a:lnTo>
                <a:lnTo>
                  <a:pt x="266537" y="17809"/>
                </a:lnTo>
                <a:lnTo>
                  <a:pt x="265198" y="13890"/>
                </a:lnTo>
                <a:lnTo>
                  <a:pt x="259840" y="8135"/>
                </a:lnTo>
                <a:lnTo>
                  <a:pt x="255970" y="6697"/>
                </a:lnTo>
                <a:lnTo>
                  <a:pt x="266228" y="6697"/>
                </a:lnTo>
                <a:lnTo>
                  <a:pt x="273181" y="33486"/>
                </a:lnTo>
                <a:lnTo>
                  <a:pt x="267430" y="33486"/>
                </a:lnTo>
                <a:lnTo>
                  <a:pt x="265744" y="36859"/>
                </a:lnTo>
                <a:lnTo>
                  <a:pt x="263681" y="39141"/>
                </a:lnTo>
                <a:close/>
              </a:path>
              <a:path w="323850" h="66675">
                <a:moveTo>
                  <a:pt x="264991" y="61317"/>
                </a:moveTo>
                <a:lnTo>
                  <a:pt x="256021" y="61317"/>
                </a:lnTo>
                <a:lnTo>
                  <a:pt x="260237" y="58935"/>
                </a:lnTo>
                <a:lnTo>
                  <a:pt x="263114" y="54173"/>
                </a:lnTo>
                <a:lnTo>
                  <a:pt x="266090" y="49410"/>
                </a:lnTo>
                <a:lnTo>
                  <a:pt x="267472" y="43011"/>
                </a:lnTo>
                <a:lnTo>
                  <a:pt x="267579" y="33486"/>
                </a:lnTo>
                <a:lnTo>
                  <a:pt x="273181" y="33486"/>
                </a:lnTo>
                <a:lnTo>
                  <a:pt x="273222" y="43904"/>
                </a:lnTo>
                <a:lnTo>
                  <a:pt x="271349" y="51345"/>
                </a:lnTo>
                <a:lnTo>
                  <a:pt x="267579" y="57298"/>
                </a:lnTo>
                <a:lnTo>
                  <a:pt x="264991" y="61317"/>
                </a:lnTo>
                <a:close/>
              </a:path>
              <a:path w="323850" h="66675">
                <a:moveTo>
                  <a:pt x="258302" y="66079"/>
                </a:moveTo>
                <a:lnTo>
                  <a:pt x="245503" y="66079"/>
                </a:lnTo>
                <a:lnTo>
                  <a:pt x="241087" y="64740"/>
                </a:lnTo>
                <a:lnTo>
                  <a:pt x="234539" y="59382"/>
                </a:lnTo>
                <a:lnTo>
                  <a:pt x="232555" y="55314"/>
                </a:lnTo>
                <a:lnTo>
                  <a:pt x="231860" y="49857"/>
                </a:lnTo>
                <a:lnTo>
                  <a:pt x="237515" y="49857"/>
                </a:lnTo>
                <a:lnTo>
                  <a:pt x="238111" y="53429"/>
                </a:lnTo>
                <a:lnTo>
                  <a:pt x="239550" y="56256"/>
                </a:lnTo>
                <a:lnTo>
                  <a:pt x="241832" y="58340"/>
                </a:lnTo>
                <a:lnTo>
                  <a:pt x="244114" y="60324"/>
                </a:lnTo>
                <a:lnTo>
                  <a:pt x="246991" y="61317"/>
                </a:lnTo>
                <a:lnTo>
                  <a:pt x="264991" y="61317"/>
                </a:lnTo>
                <a:lnTo>
                  <a:pt x="263809" y="63152"/>
                </a:lnTo>
                <a:lnTo>
                  <a:pt x="258302" y="66079"/>
                </a:lnTo>
                <a:close/>
              </a:path>
              <a:path w="323850" h="66675">
                <a:moveTo>
                  <a:pt x="308163" y="66079"/>
                </a:moveTo>
                <a:lnTo>
                  <a:pt x="294173" y="66079"/>
                </a:lnTo>
                <a:lnTo>
                  <a:pt x="288567" y="63499"/>
                </a:lnTo>
                <a:lnTo>
                  <a:pt x="280382" y="24060"/>
                </a:lnTo>
                <a:lnTo>
                  <a:pt x="282267" y="16569"/>
                </a:lnTo>
                <a:lnTo>
                  <a:pt x="289808" y="4861"/>
                </a:lnTo>
                <a:lnTo>
                  <a:pt x="295314" y="1934"/>
                </a:lnTo>
                <a:lnTo>
                  <a:pt x="308312" y="1934"/>
                </a:lnTo>
                <a:lnTo>
                  <a:pt x="312777" y="3373"/>
                </a:lnTo>
                <a:lnTo>
                  <a:pt x="316462" y="6697"/>
                </a:lnTo>
                <a:lnTo>
                  <a:pt x="297497" y="6697"/>
                </a:lnTo>
                <a:lnTo>
                  <a:pt x="293231" y="9128"/>
                </a:lnTo>
                <a:lnTo>
                  <a:pt x="290353" y="13989"/>
                </a:lnTo>
                <a:lnTo>
                  <a:pt x="287476" y="18752"/>
                </a:lnTo>
                <a:lnTo>
                  <a:pt x="286121" y="25201"/>
                </a:lnTo>
                <a:lnTo>
                  <a:pt x="286038" y="34528"/>
                </a:lnTo>
                <a:lnTo>
                  <a:pt x="290388" y="34528"/>
                </a:lnTo>
                <a:lnTo>
                  <a:pt x="288518" y="36462"/>
                </a:lnTo>
                <a:lnTo>
                  <a:pt x="287079" y="40431"/>
                </a:lnTo>
                <a:lnTo>
                  <a:pt x="287079" y="50353"/>
                </a:lnTo>
                <a:lnTo>
                  <a:pt x="288419" y="54272"/>
                </a:lnTo>
                <a:lnTo>
                  <a:pt x="291097" y="57149"/>
                </a:lnTo>
                <a:lnTo>
                  <a:pt x="293876" y="59927"/>
                </a:lnTo>
                <a:lnTo>
                  <a:pt x="297695" y="61317"/>
                </a:lnTo>
                <a:lnTo>
                  <a:pt x="315952" y="61317"/>
                </a:lnTo>
                <a:lnTo>
                  <a:pt x="313173" y="64095"/>
                </a:lnTo>
                <a:lnTo>
                  <a:pt x="308163" y="66079"/>
                </a:lnTo>
                <a:close/>
              </a:path>
              <a:path w="323850" h="66675">
                <a:moveTo>
                  <a:pt x="321607" y="18305"/>
                </a:moveTo>
                <a:lnTo>
                  <a:pt x="316100" y="18305"/>
                </a:lnTo>
                <a:lnTo>
                  <a:pt x="315604" y="14833"/>
                </a:lnTo>
                <a:lnTo>
                  <a:pt x="314215" y="12055"/>
                </a:lnTo>
                <a:lnTo>
                  <a:pt x="311933" y="9971"/>
                </a:lnTo>
                <a:lnTo>
                  <a:pt x="309651" y="7788"/>
                </a:lnTo>
                <a:lnTo>
                  <a:pt x="306724" y="6697"/>
                </a:lnTo>
                <a:lnTo>
                  <a:pt x="316462" y="6697"/>
                </a:lnTo>
                <a:lnTo>
                  <a:pt x="319126" y="9028"/>
                </a:lnTo>
                <a:lnTo>
                  <a:pt x="321011" y="13047"/>
                </a:lnTo>
                <a:lnTo>
                  <a:pt x="321607" y="18305"/>
                </a:lnTo>
                <a:close/>
              </a:path>
              <a:path w="323850" h="66675">
                <a:moveTo>
                  <a:pt x="290388" y="34528"/>
                </a:moveTo>
                <a:lnTo>
                  <a:pt x="286186" y="34528"/>
                </a:lnTo>
                <a:lnTo>
                  <a:pt x="287674" y="31352"/>
                </a:lnTo>
                <a:lnTo>
                  <a:pt x="289907" y="28872"/>
                </a:lnTo>
                <a:lnTo>
                  <a:pt x="292883" y="27086"/>
                </a:lnTo>
                <a:lnTo>
                  <a:pt x="295959" y="25201"/>
                </a:lnTo>
                <a:lnTo>
                  <a:pt x="299233" y="24258"/>
                </a:lnTo>
                <a:lnTo>
                  <a:pt x="308758" y="24258"/>
                </a:lnTo>
                <a:lnTo>
                  <a:pt x="313670" y="26193"/>
                </a:lnTo>
                <a:lnTo>
                  <a:pt x="316424" y="29021"/>
                </a:lnTo>
                <a:lnTo>
                  <a:pt x="297993" y="29021"/>
                </a:lnTo>
                <a:lnTo>
                  <a:pt x="294272" y="30509"/>
                </a:lnTo>
                <a:lnTo>
                  <a:pt x="290388" y="34528"/>
                </a:lnTo>
                <a:close/>
              </a:path>
              <a:path w="323850" h="66675">
                <a:moveTo>
                  <a:pt x="315952" y="61317"/>
                </a:moveTo>
                <a:lnTo>
                  <a:pt x="306923" y="61317"/>
                </a:lnTo>
                <a:lnTo>
                  <a:pt x="310495" y="59779"/>
                </a:lnTo>
                <a:lnTo>
                  <a:pt x="316150" y="53528"/>
                </a:lnTo>
                <a:lnTo>
                  <a:pt x="317589" y="49758"/>
                </a:lnTo>
                <a:lnTo>
                  <a:pt x="317519" y="40431"/>
                </a:lnTo>
                <a:lnTo>
                  <a:pt x="316199" y="36710"/>
                </a:lnTo>
                <a:lnTo>
                  <a:pt x="313422" y="33635"/>
                </a:lnTo>
                <a:lnTo>
                  <a:pt x="310742" y="30559"/>
                </a:lnTo>
                <a:lnTo>
                  <a:pt x="307121" y="29021"/>
                </a:lnTo>
                <a:lnTo>
                  <a:pt x="316424" y="29021"/>
                </a:lnTo>
                <a:lnTo>
                  <a:pt x="317936" y="30559"/>
                </a:lnTo>
                <a:lnTo>
                  <a:pt x="321309" y="33932"/>
                </a:lnTo>
                <a:lnTo>
                  <a:pt x="323244" y="38893"/>
                </a:lnTo>
                <a:lnTo>
                  <a:pt x="323244" y="51097"/>
                </a:lnTo>
                <a:lnTo>
                  <a:pt x="321210" y="56157"/>
                </a:lnTo>
                <a:lnTo>
                  <a:pt x="317142" y="60126"/>
                </a:lnTo>
                <a:lnTo>
                  <a:pt x="315952" y="61317"/>
                </a:lnTo>
                <a:close/>
              </a:path>
            </a:pathLst>
          </a:custGeom>
          <a:solidFill>
            <a:srgbClr val="38751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521113" y="1599526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73" y="0"/>
                </a:lnTo>
                <a:lnTo>
                  <a:pt x="830673" y="108927"/>
                </a:lnTo>
                <a:lnTo>
                  <a:pt x="0" y="108927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521113" y="1599526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73" y="0"/>
                </a:lnTo>
                <a:lnTo>
                  <a:pt x="830673" y="108927"/>
                </a:lnTo>
                <a:lnTo>
                  <a:pt x="0" y="108927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776539" y="1622206"/>
            <a:ext cx="323850" cy="66675"/>
          </a:xfrm>
          <a:custGeom>
            <a:avLst/>
            <a:gdLst/>
            <a:ahLst/>
            <a:cxnLst/>
            <a:rect l="l" t="t" r="r" b="b"/>
            <a:pathLst>
              <a:path w="323850" h="66675">
                <a:moveTo>
                  <a:pt x="6101" y="64740"/>
                </a:moveTo>
                <a:lnTo>
                  <a:pt x="0" y="64740"/>
                </a:lnTo>
                <a:lnTo>
                  <a:pt x="0" y="1339"/>
                </a:lnTo>
                <a:lnTo>
                  <a:pt x="40183" y="1339"/>
                </a:lnTo>
                <a:lnTo>
                  <a:pt x="40183" y="6548"/>
                </a:lnTo>
                <a:lnTo>
                  <a:pt x="6101" y="6548"/>
                </a:lnTo>
                <a:lnTo>
                  <a:pt x="6101" y="29319"/>
                </a:lnTo>
                <a:lnTo>
                  <a:pt x="36462" y="29319"/>
                </a:lnTo>
                <a:lnTo>
                  <a:pt x="36462" y="34528"/>
                </a:lnTo>
                <a:lnTo>
                  <a:pt x="6101" y="34528"/>
                </a:lnTo>
                <a:lnTo>
                  <a:pt x="6101" y="64740"/>
                </a:lnTo>
                <a:close/>
              </a:path>
              <a:path w="323850" h="66675">
                <a:moveTo>
                  <a:pt x="81902" y="66079"/>
                </a:moveTo>
                <a:lnTo>
                  <a:pt x="65432" y="66079"/>
                </a:lnTo>
                <a:lnTo>
                  <a:pt x="58139" y="63003"/>
                </a:lnTo>
                <a:lnTo>
                  <a:pt x="52781" y="56852"/>
                </a:lnTo>
                <a:lnTo>
                  <a:pt x="47423" y="50601"/>
                </a:lnTo>
                <a:lnTo>
                  <a:pt x="44745" y="42663"/>
                </a:lnTo>
                <a:lnTo>
                  <a:pt x="44745" y="23316"/>
                </a:lnTo>
                <a:lnTo>
                  <a:pt x="47473" y="15378"/>
                </a:lnTo>
                <a:lnTo>
                  <a:pt x="58388" y="3075"/>
                </a:lnTo>
                <a:lnTo>
                  <a:pt x="65630" y="0"/>
                </a:lnTo>
                <a:lnTo>
                  <a:pt x="81109" y="0"/>
                </a:lnTo>
                <a:lnTo>
                  <a:pt x="86714" y="1835"/>
                </a:lnTo>
                <a:lnTo>
                  <a:pt x="90897" y="5060"/>
                </a:lnTo>
                <a:lnTo>
                  <a:pt x="67317" y="5060"/>
                </a:lnTo>
                <a:lnTo>
                  <a:pt x="61463" y="7689"/>
                </a:lnTo>
                <a:lnTo>
                  <a:pt x="57098" y="12947"/>
                </a:lnTo>
                <a:lnTo>
                  <a:pt x="52831" y="18206"/>
                </a:lnTo>
                <a:lnTo>
                  <a:pt x="50698" y="24903"/>
                </a:lnTo>
                <a:lnTo>
                  <a:pt x="50698" y="41076"/>
                </a:lnTo>
                <a:lnTo>
                  <a:pt x="52781" y="47724"/>
                </a:lnTo>
                <a:lnTo>
                  <a:pt x="56948" y="52982"/>
                </a:lnTo>
                <a:lnTo>
                  <a:pt x="61216" y="58241"/>
                </a:lnTo>
                <a:lnTo>
                  <a:pt x="67118" y="60870"/>
                </a:lnTo>
                <a:lnTo>
                  <a:pt x="90963" y="60870"/>
                </a:lnTo>
                <a:lnTo>
                  <a:pt x="87855" y="63847"/>
                </a:lnTo>
                <a:lnTo>
                  <a:pt x="81902" y="66079"/>
                </a:lnTo>
                <a:close/>
              </a:path>
              <a:path w="323850" h="66675">
                <a:moveTo>
                  <a:pt x="100109" y="20538"/>
                </a:moveTo>
                <a:lnTo>
                  <a:pt x="94156" y="20538"/>
                </a:lnTo>
                <a:lnTo>
                  <a:pt x="92965" y="15577"/>
                </a:lnTo>
                <a:lnTo>
                  <a:pt x="90584" y="11757"/>
                </a:lnTo>
                <a:lnTo>
                  <a:pt x="83440" y="6399"/>
                </a:lnTo>
                <a:lnTo>
                  <a:pt x="79323" y="5060"/>
                </a:lnTo>
                <a:lnTo>
                  <a:pt x="90897" y="5060"/>
                </a:lnTo>
                <a:lnTo>
                  <a:pt x="96338" y="9177"/>
                </a:lnTo>
                <a:lnTo>
                  <a:pt x="99216" y="14188"/>
                </a:lnTo>
                <a:lnTo>
                  <a:pt x="100109" y="20538"/>
                </a:lnTo>
                <a:close/>
              </a:path>
              <a:path w="323850" h="66675">
                <a:moveTo>
                  <a:pt x="90963" y="60870"/>
                </a:moveTo>
                <a:lnTo>
                  <a:pt x="80116" y="60870"/>
                </a:lnTo>
                <a:lnTo>
                  <a:pt x="84680" y="59034"/>
                </a:lnTo>
                <a:lnTo>
                  <a:pt x="92121" y="51593"/>
                </a:lnTo>
                <a:lnTo>
                  <a:pt x="94354" y="46682"/>
                </a:lnTo>
                <a:lnTo>
                  <a:pt x="95048" y="40629"/>
                </a:lnTo>
                <a:lnTo>
                  <a:pt x="101001" y="40629"/>
                </a:lnTo>
                <a:lnTo>
                  <a:pt x="100109" y="48567"/>
                </a:lnTo>
                <a:lnTo>
                  <a:pt x="97281" y="54818"/>
                </a:lnTo>
                <a:lnTo>
                  <a:pt x="90963" y="60870"/>
                </a:lnTo>
                <a:close/>
              </a:path>
              <a:path w="323850" h="66675">
                <a:moveTo>
                  <a:pt x="159226" y="64740"/>
                </a:moveTo>
                <a:lnTo>
                  <a:pt x="153570" y="64740"/>
                </a:lnTo>
                <a:lnTo>
                  <a:pt x="153570" y="18603"/>
                </a:lnTo>
                <a:lnTo>
                  <a:pt x="137199" y="18603"/>
                </a:lnTo>
                <a:lnTo>
                  <a:pt x="137199" y="14585"/>
                </a:lnTo>
                <a:lnTo>
                  <a:pt x="142259" y="14485"/>
                </a:lnTo>
                <a:lnTo>
                  <a:pt x="145781" y="14039"/>
                </a:lnTo>
                <a:lnTo>
                  <a:pt x="147765" y="13245"/>
                </a:lnTo>
                <a:lnTo>
                  <a:pt x="149849" y="12451"/>
                </a:lnTo>
                <a:lnTo>
                  <a:pt x="151387" y="11211"/>
                </a:lnTo>
                <a:lnTo>
                  <a:pt x="152379" y="9524"/>
                </a:lnTo>
                <a:lnTo>
                  <a:pt x="153471" y="7838"/>
                </a:lnTo>
                <a:lnTo>
                  <a:pt x="154215" y="5506"/>
                </a:lnTo>
                <a:lnTo>
                  <a:pt x="154612" y="2530"/>
                </a:lnTo>
                <a:lnTo>
                  <a:pt x="159226" y="2530"/>
                </a:lnTo>
                <a:lnTo>
                  <a:pt x="159226" y="64740"/>
                </a:lnTo>
                <a:close/>
              </a:path>
              <a:path w="323850" h="66675">
                <a:moveTo>
                  <a:pt x="209830" y="66079"/>
                </a:moveTo>
                <a:lnTo>
                  <a:pt x="195642" y="66079"/>
                </a:lnTo>
                <a:lnTo>
                  <a:pt x="190234" y="63400"/>
                </a:lnTo>
                <a:lnTo>
                  <a:pt x="186464" y="58042"/>
                </a:lnTo>
                <a:lnTo>
                  <a:pt x="182793" y="52685"/>
                </a:lnTo>
                <a:lnTo>
                  <a:pt x="180958" y="44697"/>
                </a:lnTo>
                <a:lnTo>
                  <a:pt x="180958" y="23365"/>
                </a:lnTo>
                <a:lnTo>
                  <a:pt x="182793" y="15329"/>
                </a:lnTo>
                <a:lnTo>
                  <a:pt x="186464" y="9971"/>
                </a:lnTo>
                <a:lnTo>
                  <a:pt x="190234" y="4613"/>
                </a:lnTo>
                <a:lnTo>
                  <a:pt x="195642" y="1934"/>
                </a:lnTo>
                <a:lnTo>
                  <a:pt x="209830" y="1934"/>
                </a:lnTo>
                <a:lnTo>
                  <a:pt x="215237" y="4663"/>
                </a:lnTo>
                <a:lnTo>
                  <a:pt x="216606" y="6697"/>
                </a:lnTo>
                <a:lnTo>
                  <a:pt x="197378" y="6697"/>
                </a:lnTo>
                <a:lnTo>
                  <a:pt x="193410" y="8979"/>
                </a:lnTo>
                <a:lnTo>
                  <a:pt x="190632" y="13543"/>
                </a:lnTo>
                <a:lnTo>
                  <a:pt x="187953" y="18008"/>
                </a:lnTo>
                <a:lnTo>
                  <a:pt x="186613" y="24804"/>
                </a:lnTo>
                <a:lnTo>
                  <a:pt x="186613" y="43060"/>
                </a:lnTo>
                <a:lnTo>
                  <a:pt x="187953" y="49906"/>
                </a:lnTo>
                <a:lnTo>
                  <a:pt x="193311" y="59034"/>
                </a:lnTo>
                <a:lnTo>
                  <a:pt x="197329" y="61317"/>
                </a:lnTo>
                <a:lnTo>
                  <a:pt x="216665" y="61317"/>
                </a:lnTo>
                <a:lnTo>
                  <a:pt x="215237" y="63400"/>
                </a:lnTo>
                <a:lnTo>
                  <a:pt x="209830" y="66079"/>
                </a:lnTo>
                <a:close/>
              </a:path>
              <a:path w="323850" h="66675">
                <a:moveTo>
                  <a:pt x="216665" y="61317"/>
                </a:moveTo>
                <a:lnTo>
                  <a:pt x="208044" y="61317"/>
                </a:lnTo>
                <a:lnTo>
                  <a:pt x="212063" y="59034"/>
                </a:lnTo>
                <a:lnTo>
                  <a:pt x="217421" y="49906"/>
                </a:lnTo>
                <a:lnTo>
                  <a:pt x="218760" y="43060"/>
                </a:lnTo>
                <a:lnTo>
                  <a:pt x="218740" y="24804"/>
                </a:lnTo>
                <a:lnTo>
                  <a:pt x="217421" y="18107"/>
                </a:lnTo>
                <a:lnTo>
                  <a:pt x="212063" y="8979"/>
                </a:lnTo>
                <a:lnTo>
                  <a:pt x="207995" y="6697"/>
                </a:lnTo>
                <a:lnTo>
                  <a:pt x="216606" y="6697"/>
                </a:lnTo>
                <a:lnTo>
                  <a:pt x="222580" y="15577"/>
                </a:lnTo>
                <a:lnTo>
                  <a:pt x="224381" y="23365"/>
                </a:lnTo>
                <a:lnTo>
                  <a:pt x="224404" y="44697"/>
                </a:lnTo>
                <a:lnTo>
                  <a:pt x="222580" y="52685"/>
                </a:lnTo>
                <a:lnTo>
                  <a:pt x="216665" y="61317"/>
                </a:lnTo>
                <a:close/>
              </a:path>
              <a:path w="323850" h="66675">
                <a:moveTo>
                  <a:pt x="259245" y="66079"/>
                </a:moveTo>
                <a:lnTo>
                  <a:pt x="245056" y="66079"/>
                </a:lnTo>
                <a:lnTo>
                  <a:pt x="239649" y="63400"/>
                </a:lnTo>
                <a:lnTo>
                  <a:pt x="235879" y="58042"/>
                </a:lnTo>
                <a:lnTo>
                  <a:pt x="232208" y="52685"/>
                </a:lnTo>
                <a:lnTo>
                  <a:pt x="230372" y="44697"/>
                </a:lnTo>
                <a:lnTo>
                  <a:pt x="230372" y="23365"/>
                </a:lnTo>
                <a:lnTo>
                  <a:pt x="232208" y="15329"/>
                </a:lnTo>
                <a:lnTo>
                  <a:pt x="235879" y="9971"/>
                </a:lnTo>
                <a:lnTo>
                  <a:pt x="239649" y="4613"/>
                </a:lnTo>
                <a:lnTo>
                  <a:pt x="245056" y="1934"/>
                </a:lnTo>
                <a:lnTo>
                  <a:pt x="259245" y="1934"/>
                </a:lnTo>
                <a:lnTo>
                  <a:pt x="264652" y="4663"/>
                </a:lnTo>
                <a:lnTo>
                  <a:pt x="266020" y="6697"/>
                </a:lnTo>
                <a:lnTo>
                  <a:pt x="246793" y="6697"/>
                </a:lnTo>
                <a:lnTo>
                  <a:pt x="242824" y="8979"/>
                </a:lnTo>
                <a:lnTo>
                  <a:pt x="240046" y="13543"/>
                </a:lnTo>
                <a:lnTo>
                  <a:pt x="237367" y="18008"/>
                </a:lnTo>
                <a:lnTo>
                  <a:pt x="236028" y="24804"/>
                </a:lnTo>
                <a:lnTo>
                  <a:pt x="236028" y="43060"/>
                </a:lnTo>
                <a:lnTo>
                  <a:pt x="237367" y="49906"/>
                </a:lnTo>
                <a:lnTo>
                  <a:pt x="242725" y="59034"/>
                </a:lnTo>
                <a:lnTo>
                  <a:pt x="246743" y="61317"/>
                </a:lnTo>
                <a:lnTo>
                  <a:pt x="266080" y="61317"/>
                </a:lnTo>
                <a:lnTo>
                  <a:pt x="264652" y="63400"/>
                </a:lnTo>
                <a:lnTo>
                  <a:pt x="259245" y="66079"/>
                </a:lnTo>
                <a:close/>
              </a:path>
              <a:path w="323850" h="66675">
                <a:moveTo>
                  <a:pt x="266080" y="61317"/>
                </a:moveTo>
                <a:lnTo>
                  <a:pt x="257459" y="61317"/>
                </a:lnTo>
                <a:lnTo>
                  <a:pt x="261477" y="59034"/>
                </a:lnTo>
                <a:lnTo>
                  <a:pt x="266835" y="49906"/>
                </a:lnTo>
                <a:lnTo>
                  <a:pt x="268174" y="43060"/>
                </a:lnTo>
                <a:lnTo>
                  <a:pt x="268155" y="24804"/>
                </a:lnTo>
                <a:lnTo>
                  <a:pt x="266835" y="18107"/>
                </a:lnTo>
                <a:lnTo>
                  <a:pt x="261477" y="8979"/>
                </a:lnTo>
                <a:lnTo>
                  <a:pt x="257409" y="6697"/>
                </a:lnTo>
                <a:lnTo>
                  <a:pt x="266020" y="6697"/>
                </a:lnTo>
                <a:lnTo>
                  <a:pt x="271994" y="15577"/>
                </a:lnTo>
                <a:lnTo>
                  <a:pt x="273795" y="23365"/>
                </a:lnTo>
                <a:lnTo>
                  <a:pt x="273818" y="44697"/>
                </a:lnTo>
                <a:lnTo>
                  <a:pt x="271994" y="52685"/>
                </a:lnTo>
                <a:lnTo>
                  <a:pt x="266080" y="61317"/>
                </a:lnTo>
                <a:close/>
              </a:path>
              <a:path w="323850" h="66675">
                <a:moveTo>
                  <a:pt x="308659" y="66079"/>
                </a:moveTo>
                <a:lnTo>
                  <a:pt x="294471" y="66079"/>
                </a:lnTo>
                <a:lnTo>
                  <a:pt x="289064" y="63400"/>
                </a:lnTo>
                <a:lnTo>
                  <a:pt x="285293" y="58042"/>
                </a:lnTo>
                <a:lnTo>
                  <a:pt x="281622" y="52685"/>
                </a:lnTo>
                <a:lnTo>
                  <a:pt x="279786" y="44697"/>
                </a:lnTo>
                <a:lnTo>
                  <a:pt x="279786" y="23365"/>
                </a:lnTo>
                <a:lnTo>
                  <a:pt x="281622" y="15329"/>
                </a:lnTo>
                <a:lnTo>
                  <a:pt x="285293" y="9971"/>
                </a:lnTo>
                <a:lnTo>
                  <a:pt x="289064" y="4613"/>
                </a:lnTo>
                <a:lnTo>
                  <a:pt x="294471" y="1934"/>
                </a:lnTo>
                <a:lnTo>
                  <a:pt x="308659" y="1934"/>
                </a:lnTo>
                <a:lnTo>
                  <a:pt x="314067" y="4663"/>
                </a:lnTo>
                <a:lnTo>
                  <a:pt x="315435" y="6697"/>
                </a:lnTo>
                <a:lnTo>
                  <a:pt x="296207" y="6697"/>
                </a:lnTo>
                <a:lnTo>
                  <a:pt x="292238" y="8979"/>
                </a:lnTo>
                <a:lnTo>
                  <a:pt x="289460" y="13543"/>
                </a:lnTo>
                <a:lnTo>
                  <a:pt x="286781" y="18008"/>
                </a:lnTo>
                <a:lnTo>
                  <a:pt x="285442" y="24804"/>
                </a:lnTo>
                <a:lnTo>
                  <a:pt x="285442" y="43060"/>
                </a:lnTo>
                <a:lnTo>
                  <a:pt x="286781" y="49906"/>
                </a:lnTo>
                <a:lnTo>
                  <a:pt x="292139" y="59034"/>
                </a:lnTo>
                <a:lnTo>
                  <a:pt x="296158" y="61317"/>
                </a:lnTo>
                <a:lnTo>
                  <a:pt x="315494" y="61317"/>
                </a:lnTo>
                <a:lnTo>
                  <a:pt x="314067" y="63400"/>
                </a:lnTo>
                <a:lnTo>
                  <a:pt x="308659" y="66079"/>
                </a:lnTo>
                <a:close/>
              </a:path>
              <a:path w="323850" h="66675">
                <a:moveTo>
                  <a:pt x="315494" y="61317"/>
                </a:moveTo>
                <a:lnTo>
                  <a:pt x="306873" y="61317"/>
                </a:lnTo>
                <a:lnTo>
                  <a:pt x="310891" y="59034"/>
                </a:lnTo>
                <a:lnTo>
                  <a:pt x="316249" y="49906"/>
                </a:lnTo>
                <a:lnTo>
                  <a:pt x="317589" y="43060"/>
                </a:lnTo>
                <a:lnTo>
                  <a:pt x="317569" y="24804"/>
                </a:lnTo>
                <a:lnTo>
                  <a:pt x="316249" y="18107"/>
                </a:lnTo>
                <a:lnTo>
                  <a:pt x="310891" y="8979"/>
                </a:lnTo>
                <a:lnTo>
                  <a:pt x="306824" y="6697"/>
                </a:lnTo>
                <a:lnTo>
                  <a:pt x="315435" y="6697"/>
                </a:lnTo>
                <a:lnTo>
                  <a:pt x="321409" y="15577"/>
                </a:lnTo>
                <a:lnTo>
                  <a:pt x="323210" y="23365"/>
                </a:lnTo>
                <a:lnTo>
                  <a:pt x="323233" y="44697"/>
                </a:lnTo>
                <a:lnTo>
                  <a:pt x="321409" y="52685"/>
                </a:lnTo>
                <a:lnTo>
                  <a:pt x="315494" y="61317"/>
                </a:lnTo>
                <a:close/>
              </a:path>
            </a:pathLst>
          </a:custGeom>
          <a:solidFill>
            <a:srgbClr val="38751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521113" y="1440351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73" y="0"/>
                </a:lnTo>
                <a:lnTo>
                  <a:pt x="830673" y="108927"/>
                </a:lnTo>
                <a:lnTo>
                  <a:pt x="0" y="108927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521113" y="1440351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73" y="0"/>
                </a:lnTo>
                <a:lnTo>
                  <a:pt x="830673" y="108927"/>
                </a:lnTo>
                <a:lnTo>
                  <a:pt x="0" y="108927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780813" y="1463032"/>
            <a:ext cx="314960" cy="66675"/>
          </a:xfrm>
          <a:custGeom>
            <a:avLst/>
            <a:gdLst/>
            <a:ahLst/>
            <a:cxnLst/>
            <a:rect l="l" t="t" r="r" b="b"/>
            <a:pathLst>
              <a:path w="314959" h="66675">
                <a:moveTo>
                  <a:pt x="43637" y="60870"/>
                </a:moveTo>
                <a:lnTo>
                  <a:pt x="31006" y="60870"/>
                </a:lnTo>
                <a:lnTo>
                  <a:pt x="34875" y="59729"/>
                </a:lnTo>
                <a:lnTo>
                  <a:pt x="38249" y="57447"/>
                </a:lnTo>
                <a:lnTo>
                  <a:pt x="41722" y="55165"/>
                </a:lnTo>
                <a:lnTo>
                  <a:pt x="43457" y="52040"/>
                </a:lnTo>
                <a:lnTo>
                  <a:pt x="43457" y="42614"/>
                </a:lnTo>
                <a:lnTo>
                  <a:pt x="39341" y="38844"/>
                </a:lnTo>
                <a:lnTo>
                  <a:pt x="31105" y="36760"/>
                </a:lnTo>
                <a:lnTo>
                  <a:pt x="22870" y="34776"/>
                </a:lnTo>
                <a:lnTo>
                  <a:pt x="17959" y="33535"/>
                </a:lnTo>
                <a:lnTo>
                  <a:pt x="16371" y="33039"/>
                </a:lnTo>
                <a:lnTo>
                  <a:pt x="11310" y="31849"/>
                </a:lnTo>
                <a:lnTo>
                  <a:pt x="7639" y="30013"/>
                </a:lnTo>
                <a:lnTo>
                  <a:pt x="5357" y="27533"/>
                </a:lnTo>
                <a:lnTo>
                  <a:pt x="3175" y="25052"/>
                </a:lnTo>
                <a:lnTo>
                  <a:pt x="2184" y="22125"/>
                </a:lnTo>
                <a:lnTo>
                  <a:pt x="2084" y="12997"/>
                </a:lnTo>
                <a:lnTo>
                  <a:pt x="3919" y="8830"/>
                </a:lnTo>
                <a:lnTo>
                  <a:pt x="11361" y="1785"/>
                </a:lnTo>
                <a:lnTo>
                  <a:pt x="16818" y="0"/>
                </a:lnTo>
                <a:lnTo>
                  <a:pt x="30708" y="0"/>
                </a:lnTo>
                <a:lnTo>
                  <a:pt x="36264" y="1785"/>
                </a:lnTo>
                <a:lnTo>
                  <a:pt x="40266" y="5060"/>
                </a:lnTo>
                <a:lnTo>
                  <a:pt x="19000" y="5060"/>
                </a:lnTo>
                <a:lnTo>
                  <a:pt x="15081" y="6151"/>
                </a:lnTo>
                <a:lnTo>
                  <a:pt x="12204" y="8334"/>
                </a:lnTo>
                <a:lnTo>
                  <a:pt x="9425" y="10517"/>
                </a:lnTo>
                <a:lnTo>
                  <a:pt x="8059" y="13592"/>
                </a:lnTo>
                <a:lnTo>
                  <a:pt x="8037" y="20091"/>
                </a:lnTo>
                <a:lnTo>
                  <a:pt x="8731" y="22125"/>
                </a:lnTo>
                <a:lnTo>
                  <a:pt x="10120" y="23812"/>
                </a:lnTo>
                <a:lnTo>
                  <a:pt x="11609" y="25399"/>
                </a:lnTo>
                <a:lnTo>
                  <a:pt x="14237" y="26640"/>
                </a:lnTo>
                <a:lnTo>
                  <a:pt x="18008" y="27533"/>
                </a:lnTo>
                <a:lnTo>
                  <a:pt x="38398" y="32593"/>
                </a:lnTo>
                <a:lnTo>
                  <a:pt x="42713" y="34676"/>
                </a:lnTo>
                <a:lnTo>
                  <a:pt x="45393" y="37355"/>
                </a:lnTo>
                <a:lnTo>
                  <a:pt x="48170" y="40034"/>
                </a:lnTo>
                <a:lnTo>
                  <a:pt x="49560" y="43556"/>
                </a:lnTo>
                <a:lnTo>
                  <a:pt x="49560" y="53280"/>
                </a:lnTo>
                <a:lnTo>
                  <a:pt x="47525" y="57645"/>
                </a:lnTo>
                <a:lnTo>
                  <a:pt x="43637" y="60870"/>
                </a:lnTo>
                <a:close/>
              </a:path>
              <a:path w="314959" h="66675">
                <a:moveTo>
                  <a:pt x="47327" y="19645"/>
                </a:moveTo>
                <a:lnTo>
                  <a:pt x="41374" y="19645"/>
                </a:lnTo>
                <a:lnTo>
                  <a:pt x="41076" y="15081"/>
                </a:lnTo>
                <a:lnTo>
                  <a:pt x="39290" y="11509"/>
                </a:lnTo>
                <a:lnTo>
                  <a:pt x="32742" y="6349"/>
                </a:lnTo>
                <a:lnTo>
                  <a:pt x="28724" y="5060"/>
                </a:lnTo>
                <a:lnTo>
                  <a:pt x="40266" y="5060"/>
                </a:lnTo>
                <a:lnTo>
                  <a:pt x="45095" y="8830"/>
                </a:lnTo>
                <a:lnTo>
                  <a:pt x="47327" y="13592"/>
                </a:lnTo>
                <a:lnTo>
                  <a:pt x="47327" y="19645"/>
                </a:lnTo>
                <a:close/>
              </a:path>
              <a:path w="314959" h="66675">
                <a:moveTo>
                  <a:pt x="33337" y="66079"/>
                </a:moveTo>
                <a:lnTo>
                  <a:pt x="17463" y="66079"/>
                </a:lnTo>
                <a:lnTo>
                  <a:pt x="11261" y="64293"/>
                </a:lnTo>
                <a:lnTo>
                  <a:pt x="6697" y="60721"/>
                </a:lnTo>
                <a:lnTo>
                  <a:pt x="2232" y="57149"/>
                </a:lnTo>
                <a:lnTo>
                  <a:pt x="21" y="52040"/>
                </a:lnTo>
                <a:lnTo>
                  <a:pt x="0" y="43904"/>
                </a:lnTo>
                <a:lnTo>
                  <a:pt x="6102" y="43904"/>
                </a:lnTo>
                <a:lnTo>
                  <a:pt x="6102" y="49906"/>
                </a:lnTo>
                <a:lnTo>
                  <a:pt x="7839" y="54074"/>
                </a:lnTo>
                <a:lnTo>
                  <a:pt x="11310" y="56852"/>
                </a:lnTo>
                <a:lnTo>
                  <a:pt x="14783" y="59531"/>
                </a:lnTo>
                <a:lnTo>
                  <a:pt x="19893" y="60870"/>
                </a:lnTo>
                <a:lnTo>
                  <a:pt x="43637" y="60870"/>
                </a:lnTo>
                <a:lnTo>
                  <a:pt x="39390" y="64392"/>
                </a:lnTo>
                <a:lnTo>
                  <a:pt x="33337" y="66079"/>
                </a:lnTo>
                <a:close/>
              </a:path>
              <a:path w="314959" h="66675">
                <a:moveTo>
                  <a:pt x="82010" y="66079"/>
                </a:moveTo>
                <a:lnTo>
                  <a:pt x="71096" y="66079"/>
                </a:lnTo>
                <a:lnTo>
                  <a:pt x="65837" y="63797"/>
                </a:lnTo>
                <a:lnTo>
                  <a:pt x="61769" y="59233"/>
                </a:lnTo>
                <a:lnTo>
                  <a:pt x="57801" y="54669"/>
                </a:lnTo>
                <a:lnTo>
                  <a:pt x="55816" y="48865"/>
                </a:lnTo>
                <a:lnTo>
                  <a:pt x="55816" y="34776"/>
                </a:lnTo>
                <a:lnTo>
                  <a:pt x="57801" y="28971"/>
                </a:lnTo>
                <a:lnTo>
                  <a:pt x="65738" y="19843"/>
                </a:lnTo>
                <a:lnTo>
                  <a:pt x="70997" y="17561"/>
                </a:lnTo>
                <a:lnTo>
                  <a:pt x="84094" y="17561"/>
                </a:lnTo>
                <a:lnTo>
                  <a:pt x="89352" y="19843"/>
                </a:lnTo>
                <a:lnTo>
                  <a:pt x="91509" y="22324"/>
                </a:lnTo>
                <a:lnTo>
                  <a:pt x="72634" y="22324"/>
                </a:lnTo>
                <a:lnTo>
                  <a:pt x="68764" y="24209"/>
                </a:lnTo>
                <a:lnTo>
                  <a:pt x="65674" y="28128"/>
                </a:lnTo>
                <a:lnTo>
                  <a:pt x="62910" y="31749"/>
                </a:lnTo>
                <a:lnTo>
                  <a:pt x="61472" y="36363"/>
                </a:lnTo>
                <a:lnTo>
                  <a:pt x="61472" y="47277"/>
                </a:lnTo>
                <a:lnTo>
                  <a:pt x="62910" y="51891"/>
                </a:lnTo>
                <a:lnTo>
                  <a:pt x="65788" y="55661"/>
                </a:lnTo>
                <a:lnTo>
                  <a:pt x="68764" y="59431"/>
                </a:lnTo>
                <a:lnTo>
                  <a:pt x="72684" y="61317"/>
                </a:lnTo>
                <a:lnTo>
                  <a:pt x="91502" y="61317"/>
                </a:lnTo>
                <a:lnTo>
                  <a:pt x="89303" y="62805"/>
                </a:lnTo>
                <a:lnTo>
                  <a:pt x="85929" y="64988"/>
                </a:lnTo>
                <a:lnTo>
                  <a:pt x="82010" y="66079"/>
                </a:lnTo>
                <a:close/>
              </a:path>
              <a:path w="314959" h="66675">
                <a:moveTo>
                  <a:pt x="91502" y="61317"/>
                </a:moveTo>
                <a:lnTo>
                  <a:pt x="82407" y="61317"/>
                </a:lnTo>
                <a:lnTo>
                  <a:pt x="86277" y="59431"/>
                </a:lnTo>
                <a:lnTo>
                  <a:pt x="92130" y="51792"/>
                </a:lnTo>
                <a:lnTo>
                  <a:pt x="93587" y="47277"/>
                </a:lnTo>
                <a:lnTo>
                  <a:pt x="93586" y="36363"/>
                </a:lnTo>
                <a:lnTo>
                  <a:pt x="92130" y="31898"/>
                </a:lnTo>
                <a:lnTo>
                  <a:pt x="89043" y="27979"/>
                </a:lnTo>
                <a:lnTo>
                  <a:pt x="86277" y="24258"/>
                </a:lnTo>
                <a:lnTo>
                  <a:pt x="82357" y="22324"/>
                </a:lnTo>
                <a:lnTo>
                  <a:pt x="91509" y="22324"/>
                </a:lnTo>
                <a:lnTo>
                  <a:pt x="97290" y="28971"/>
                </a:lnTo>
                <a:lnTo>
                  <a:pt x="99274" y="34776"/>
                </a:lnTo>
                <a:lnTo>
                  <a:pt x="99274" y="46087"/>
                </a:lnTo>
                <a:lnTo>
                  <a:pt x="98431" y="50105"/>
                </a:lnTo>
                <a:lnTo>
                  <a:pt x="96744" y="53875"/>
                </a:lnTo>
                <a:lnTo>
                  <a:pt x="95157" y="57546"/>
                </a:lnTo>
                <a:lnTo>
                  <a:pt x="92676" y="60523"/>
                </a:lnTo>
                <a:lnTo>
                  <a:pt x="91502" y="61317"/>
                </a:lnTo>
                <a:close/>
              </a:path>
              <a:path w="314959" h="66675">
                <a:moveTo>
                  <a:pt x="116244" y="18901"/>
                </a:moveTo>
                <a:lnTo>
                  <a:pt x="110588" y="18901"/>
                </a:lnTo>
                <a:lnTo>
                  <a:pt x="110588" y="9624"/>
                </a:lnTo>
                <a:lnTo>
                  <a:pt x="111482" y="6201"/>
                </a:lnTo>
                <a:lnTo>
                  <a:pt x="115153" y="2331"/>
                </a:lnTo>
                <a:lnTo>
                  <a:pt x="117981" y="1339"/>
                </a:lnTo>
                <a:lnTo>
                  <a:pt x="124033" y="1339"/>
                </a:lnTo>
                <a:lnTo>
                  <a:pt x="125570" y="1438"/>
                </a:lnTo>
                <a:lnTo>
                  <a:pt x="126365" y="1637"/>
                </a:lnTo>
                <a:lnTo>
                  <a:pt x="126365" y="5953"/>
                </a:lnTo>
                <a:lnTo>
                  <a:pt x="120163" y="5953"/>
                </a:lnTo>
                <a:lnTo>
                  <a:pt x="118576" y="6498"/>
                </a:lnTo>
                <a:lnTo>
                  <a:pt x="117583" y="7590"/>
                </a:lnTo>
                <a:lnTo>
                  <a:pt x="116690" y="8681"/>
                </a:lnTo>
                <a:lnTo>
                  <a:pt x="116244" y="10417"/>
                </a:lnTo>
                <a:lnTo>
                  <a:pt x="116244" y="18901"/>
                </a:lnTo>
                <a:close/>
              </a:path>
              <a:path w="314959" h="66675">
                <a:moveTo>
                  <a:pt x="139535" y="18901"/>
                </a:moveTo>
                <a:lnTo>
                  <a:pt x="133880" y="18901"/>
                </a:lnTo>
                <a:lnTo>
                  <a:pt x="133880" y="5060"/>
                </a:lnTo>
                <a:lnTo>
                  <a:pt x="139535" y="5060"/>
                </a:lnTo>
                <a:lnTo>
                  <a:pt x="139535" y="18901"/>
                </a:lnTo>
                <a:close/>
              </a:path>
              <a:path w="314959" h="66675">
                <a:moveTo>
                  <a:pt x="126365" y="6548"/>
                </a:moveTo>
                <a:lnTo>
                  <a:pt x="125669" y="6349"/>
                </a:lnTo>
                <a:lnTo>
                  <a:pt x="124925" y="6201"/>
                </a:lnTo>
                <a:lnTo>
                  <a:pt x="123338" y="6002"/>
                </a:lnTo>
                <a:lnTo>
                  <a:pt x="122743" y="5953"/>
                </a:lnTo>
                <a:lnTo>
                  <a:pt x="126365" y="5953"/>
                </a:lnTo>
                <a:lnTo>
                  <a:pt x="126365" y="6548"/>
                </a:lnTo>
                <a:close/>
              </a:path>
              <a:path w="314959" h="66675">
                <a:moveTo>
                  <a:pt x="125174" y="23663"/>
                </a:moveTo>
                <a:lnTo>
                  <a:pt x="102701" y="23663"/>
                </a:lnTo>
                <a:lnTo>
                  <a:pt x="102701" y="18901"/>
                </a:lnTo>
                <a:lnTo>
                  <a:pt x="125174" y="18901"/>
                </a:lnTo>
                <a:lnTo>
                  <a:pt x="125174" y="23663"/>
                </a:lnTo>
                <a:close/>
              </a:path>
              <a:path w="314959" h="66675">
                <a:moveTo>
                  <a:pt x="148763" y="23663"/>
                </a:moveTo>
                <a:lnTo>
                  <a:pt x="125843" y="23663"/>
                </a:lnTo>
                <a:lnTo>
                  <a:pt x="125843" y="18901"/>
                </a:lnTo>
                <a:lnTo>
                  <a:pt x="148763" y="18901"/>
                </a:lnTo>
                <a:lnTo>
                  <a:pt x="148763" y="23663"/>
                </a:lnTo>
                <a:close/>
              </a:path>
              <a:path w="314959" h="66675">
                <a:moveTo>
                  <a:pt x="116244" y="64740"/>
                </a:moveTo>
                <a:lnTo>
                  <a:pt x="110588" y="64740"/>
                </a:lnTo>
                <a:lnTo>
                  <a:pt x="110588" y="23663"/>
                </a:lnTo>
                <a:lnTo>
                  <a:pt x="116244" y="23663"/>
                </a:lnTo>
                <a:lnTo>
                  <a:pt x="116244" y="64740"/>
                </a:lnTo>
                <a:close/>
              </a:path>
              <a:path w="314959" h="66675">
                <a:moveTo>
                  <a:pt x="147175" y="65186"/>
                </a:moveTo>
                <a:lnTo>
                  <a:pt x="140081" y="65186"/>
                </a:lnTo>
                <a:lnTo>
                  <a:pt x="137452" y="64492"/>
                </a:lnTo>
                <a:lnTo>
                  <a:pt x="135963" y="63103"/>
                </a:lnTo>
                <a:lnTo>
                  <a:pt x="134574" y="61713"/>
                </a:lnTo>
                <a:lnTo>
                  <a:pt x="133975" y="59531"/>
                </a:lnTo>
                <a:lnTo>
                  <a:pt x="133880" y="23663"/>
                </a:lnTo>
                <a:lnTo>
                  <a:pt x="139535" y="23663"/>
                </a:lnTo>
                <a:lnTo>
                  <a:pt x="139535" y="57199"/>
                </a:lnTo>
                <a:lnTo>
                  <a:pt x="139932" y="58737"/>
                </a:lnTo>
                <a:lnTo>
                  <a:pt x="140725" y="59531"/>
                </a:lnTo>
                <a:lnTo>
                  <a:pt x="141619" y="60225"/>
                </a:lnTo>
                <a:lnTo>
                  <a:pt x="142760" y="60572"/>
                </a:lnTo>
                <a:lnTo>
                  <a:pt x="148763" y="60572"/>
                </a:lnTo>
                <a:lnTo>
                  <a:pt x="148763" y="65037"/>
                </a:lnTo>
                <a:lnTo>
                  <a:pt x="147968" y="65136"/>
                </a:lnTo>
                <a:lnTo>
                  <a:pt x="147175" y="65186"/>
                </a:lnTo>
                <a:close/>
              </a:path>
              <a:path w="314959" h="66675">
                <a:moveTo>
                  <a:pt x="148763" y="60572"/>
                </a:moveTo>
                <a:lnTo>
                  <a:pt x="146233" y="60572"/>
                </a:lnTo>
                <a:lnTo>
                  <a:pt x="148763" y="60275"/>
                </a:lnTo>
                <a:lnTo>
                  <a:pt x="148763" y="60572"/>
                </a:lnTo>
                <a:close/>
              </a:path>
              <a:path w="314959" h="66675">
                <a:moveTo>
                  <a:pt x="166066" y="26640"/>
                </a:moveTo>
                <a:lnTo>
                  <a:pt x="162254" y="26640"/>
                </a:lnTo>
                <a:lnTo>
                  <a:pt x="163842" y="23564"/>
                </a:lnTo>
                <a:lnTo>
                  <a:pt x="165875" y="21282"/>
                </a:lnTo>
                <a:lnTo>
                  <a:pt x="168355" y="19794"/>
                </a:lnTo>
                <a:lnTo>
                  <a:pt x="170936" y="18305"/>
                </a:lnTo>
                <a:lnTo>
                  <a:pt x="173912" y="17561"/>
                </a:lnTo>
                <a:lnTo>
                  <a:pt x="180461" y="17561"/>
                </a:lnTo>
                <a:lnTo>
                  <a:pt x="183189" y="18355"/>
                </a:lnTo>
                <a:lnTo>
                  <a:pt x="185471" y="19942"/>
                </a:lnTo>
                <a:lnTo>
                  <a:pt x="187852" y="21431"/>
                </a:lnTo>
                <a:lnTo>
                  <a:pt x="188522" y="22324"/>
                </a:lnTo>
                <a:lnTo>
                  <a:pt x="171630" y="22324"/>
                </a:lnTo>
                <a:lnTo>
                  <a:pt x="168207" y="23862"/>
                </a:lnTo>
                <a:lnTo>
                  <a:pt x="166066" y="26640"/>
                </a:lnTo>
                <a:close/>
              </a:path>
              <a:path w="314959" h="66675">
                <a:moveTo>
                  <a:pt x="194550" y="26491"/>
                </a:moveTo>
                <a:lnTo>
                  <a:pt x="190382" y="26491"/>
                </a:lnTo>
                <a:lnTo>
                  <a:pt x="191819" y="23713"/>
                </a:lnTo>
                <a:lnTo>
                  <a:pt x="191916" y="23564"/>
                </a:lnTo>
                <a:lnTo>
                  <a:pt x="193855" y="21431"/>
                </a:lnTo>
                <a:lnTo>
                  <a:pt x="196335" y="19942"/>
                </a:lnTo>
                <a:lnTo>
                  <a:pt x="198915" y="18355"/>
                </a:lnTo>
                <a:lnTo>
                  <a:pt x="201842" y="17561"/>
                </a:lnTo>
                <a:lnTo>
                  <a:pt x="210177" y="17561"/>
                </a:lnTo>
                <a:lnTo>
                  <a:pt x="213947" y="18950"/>
                </a:lnTo>
                <a:lnTo>
                  <a:pt x="216978" y="22324"/>
                </a:lnTo>
                <a:lnTo>
                  <a:pt x="199709" y="22324"/>
                </a:lnTo>
                <a:lnTo>
                  <a:pt x="196633" y="23713"/>
                </a:lnTo>
                <a:lnTo>
                  <a:pt x="194550" y="26491"/>
                </a:lnTo>
                <a:close/>
              </a:path>
              <a:path w="314959" h="66675">
                <a:moveTo>
                  <a:pt x="162402" y="64740"/>
                </a:moveTo>
                <a:lnTo>
                  <a:pt x="156896" y="64740"/>
                </a:lnTo>
                <a:lnTo>
                  <a:pt x="156896" y="18901"/>
                </a:lnTo>
                <a:lnTo>
                  <a:pt x="162105" y="18901"/>
                </a:lnTo>
                <a:lnTo>
                  <a:pt x="162105" y="26640"/>
                </a:lnTo>
                <a:lnTo>
                  <a:pt x="166066" y="26640"/>
                </a:lnTo>
                <a:lnTo>
                  <a:pt x="163543" y="29914"/>
                </a:lnTo>
                <a:lnTo>
                  <a:pt x="162402" y="33833"/>
                </a:lnTo>
                <a:lnTo>
                  <a:pt x="162402" y="64740"/>
                </a:lnTo>
                <a:close/>
              </a:path>
              <a:path w="314959" h="66675">
                <a:moveTo>
                  <a:pt x="191424" y="64740"/>
                </a:moveTo>
                <a:lnTo>
                  <a:pt x="185769" y="64740"/>
                </a:lnTo>
                <a:lnTo>
                  <a:pt x="185695" y="29616"/>
                </a:lnTo>
                <a:lnTo>
                  <a:pt x="184975" y="27185"/>
                </a:lnTo>
                <a:lnTo>
                  <a:pt x="183388" y="25300"/>
                </a:lnTo>
                <a:lnTo>
                  <a:pt x="181800" y="23316"/>
                </a:lnTo>
                <a:lnTo>
                  <a:pt x="179369" y="22324"/>
                </a:lnTo>
                <a:lnTo>
                  <a:pt x="188522" y="22324"/>
                </a:lnTo>
                <a:lnTo>
                  <a:pt x="189452" y="23564"/>
                </a:lnTo>
                <a:lnTo>
                  <a:pt x="189566" y="23862"/>
                </a:lnTo>
                <a:lnTo>
                  <a:pt x="190382" y="26491"/>
                </a:lnTo>
                <a:lnTo>
                  <a:pt x="194550" y="26491"/>
                </a:lnTo>
                <a:lnTo>
                  <a:pt x="192466" y="29269"/>
                </a:lnTo>
                <a:lnTo>
                  <a:pt x="191424" y="33238"/>
                </a:lnTo>
                <a:lnTo>
                  <a:pt x="191424" y="64740"/>
                </a:lnTo>
                <a:close/>
              </a:path>
              <a:path w="314959" h="66675">
                <a:moveTo>
                  <a:pt x="220148" y="64740"/>
                </a:moveTo>
                <a:lnTo>
                  <a:pt x="214641" y="64740"/>
                </a:lnTo>
                <a:lnTo>
                  <a:pt x="214532" y="29269"/>
                </a:lnTo>
                <a:lnTo>
                  <a:pt x="213749" y="26789"/>
                </a:lnTo>
                <a:lnTo>
                  <a:pt x="211963" y="25003"/>
                </a:lnTo>
                <a:lnTo>
                  <a:pt x="210276" y="23217"/>
                </a:lnTo>
                <a:lnTo>
                  <a:pt x="207547" y="22324"/>
                </a:lnTo>
                <a:lnTo>
                  <a:pt x="216978" y="22324"/>
                </a:lnTo>
                <a:lnTo>
                  <a:pt x="218907" y="24407"/>
                </a:lnTo>
                <a:lnTo>
                  <a:pt x="220148" y="28227"/>
                </a:lnTo>
                <a:lnTo>
                  <a:pt x="220148" y="64740"/>
                </a:lnTo>
                <a:close/>
              </a:path>
              <a:path w="314959" h="66675">
                <a:moveTo>
                  <a:pt x="235969" y="32890"/>
                </a:moveTo>
                <a:lnTo>
                  <a:pt x="230314" y="32890"/>
                </a:lnTo>
                <a:lnTo>
                  <a:pt x="230612" y="27930"/>
                </a:lnTo>
                <a:lnTo>
                  <a:pt x="232347" y="24159"/>
                </a:lnTo>
                <a:lnTo>
                  <a:pt x="235523" y="21579"/>
                </a:lnTo>
                <a:lnTo>
                  <a:pt x="238697" y="18901"/>
                </a:lnTo>
                <a:lnTo>
                  <a:pt x="243163" y="17561"/>
                </a:lnTo>
                <a:lnTo>
                  <a:pt x="254771" y="17561"/>
                </a:lnTo>
                <a:lnTo>
                  <a:pt x="259037" y="18851"/>
                </a:lnTo>
                <a:lnTo>
                  <a:pt x="261716" y="21431"/>
                </a:lnTo>
                <a:lnTo>
                  <a:pt x="262716" y="22324"/>
                </a:lnTo>
                <a:lnTo>
                  <a:pt x="244403" y="22324"/>
                </a:lnTo>
                <a:lnTo>
                  <a:pt x="241426" y="23217"/>
                </a:lnTo>
                <a:lnTo>
                  <a:pt x="239243" y="25003"/>
                </a:lnTo>
                <a:lnTo>
                  <a:pt x="237160" y="26789"/>
                </a:lnTo>
                <a:lnTo>
                  <a:pt x="236069" y="29418"/>
                </a:lnTo>
                <a:lnTo>
                  <a:pt x="235969" y="32890"/>
                </a:lnTo>
                <a:close/>
              </a:path>
              <a:path w="314959" h="66675">
                <a:moveTo>
                  <a:pt x="247627" y="66079"/>
                </a:moveTo>
                <a:lnTo>
                  <a:pt x="239194" y="66079"/>
                </a:lnTo>
                <a:lnTo>
                  <a:pt x="235424" y="64938"/>
                </a:lnTo>
                <a:lnTo>
                  <a:pt x="232488" y="62606"/>
                </a:lnTo>
                <a:lnTo>
                  <a:pt x="229768" y="60275"/>
                </a:lnTo>
                <a:lnTo>
                  <a:pt x="228503" y="57249"/>
                </a:lnTo>
                <a:lnTo>
                  <a:pt x="228379" y="48220"/>
                </a:lnTo>
                <a:lnTo>
                  <a:pt x="229916" y="44896"/>
                </a:lnTo>
                <a:lnTo>
                  <a:pt x="232993" y="42713"/>
                </a:lnTo>
                <a:lnTo>
                  <a:pt x="236069" y="40431"/>
                </a:lnTo>
                <a:lnTo>
                  <a:pt x="242964" y="38794"/>
                </a:lnTo>
                <a:lnTo>
                  <a:pt x="256061" y="37603"/>
                </a:lnTo>
                <a:lnTo>
                  <a:pt x="257747" y="37058"/>
                </a:lnTo>
                <a:lnTo>
                  <a:pt x="259731" y="35272"/>
                </a:lnTo>
                <a:lnTo>
                  <a:pt x="260228" y="33783"/>
                </a:lnTo>
                <a:lnTo>
                  <a:pt x="260228" y="28624"/>
                </a:lnTo>
                <a:lnTo>
                  <a:pt x="259286" y="26292"/>
                </a:lnTo>
                <a:lnTo>
                  <a:pt x="255515" y="23117"/>
                </a:lnTo>
                <a:lnTo>
                  <a:pt x="252439" y="22324"/>
                </a:lnTo>
                <a:lnTo>
                  <a:pt x="262716" y="22324"/>
                </a:lnTo>
                <a:lnTo>
                  <a:pt x="264494" y="23911"/>
                </a:lnTo>
                <a:lnTo>
                  <a:pt x="265884" y="27433"/>
                </a:lnTo>
                <a:lnTo>
                  <a:pt x="265884" y="39736"/>
                </a:lnTo>
                <a:lnTo>
                  <a:pt x="260079" y="39736"/>
                </a:lnTo>
                <a:lnTo>
                  <a:pt x="259484" y="40729"/>
                </a:lnTo>
                <a:lnTo>
                  <a:pt x="257698" y="41423"/>
                </a:lnTo>
                <a:lnTo>
                  <a:pt x="251745" y="42217"/>
                </a:lnTo>
                <a:lnTo>
                  <a:pt x="248471" y="42763"/>
                </a:lnTo>
                <a:lnTo>
                  <a:pt x="244899" y="43457"/>
                </a:lnTo>
                <a:lnTo>
                  <a:pt x="241327" y="44053"/>
                </a:lnTo>
                <a:lnTo>
                  <a:pt x="238598" y="45045"/>
                </a:lnTo>
                <a:lnTo>
                  <a:pt x="236713" y="46434"/>
                </a:lnTo>
                <a:lnTo>
                  <a:pt x="234927" y="47823"/>
                </a:lnTo>
                <a:lnTo>
                  <a:pt x="234034" y="49758"/>
                </a:lnTo>
                <a:lnTo>
                  <a:pt x="234034" y="55016"/>
                </a:lnTo>
                <a:lnTo>
                  <a:pt x="235027" y="57249"/>
                </a:lnTo>
                <a:lnTo>
                  <a:pt x="237011" y="58935"/>
                </a:lnTo>
                <a:lnTo>
                  <a:pt x="239095" y="60523"/>
                </a:lnTo>
                <a:lnTo>
                  <a:pt x="241525" y="61317"/>
                </a:lnTo>
                <a:lnTo>
                  <a:pt x="257103" y="61317"/>
                </a:lnTo>
                <a:lnTo>
                  <a:pt x="255813" y="62606"/>
                </a:lnTo>
                <a:lnTo>
                  <a:pt x="253234" y="63995"/>
                </a:lnTo>
                <a:lnTo>
                  <a:pt x="250752" y="65384"/>
                </a:lnTo>
                <a:lnTo>
                  <a:pt x="247627" y="66079"/>
                </a:lnTo>
                <a:close/>
              </a:path>
              <a:path w="314959" h="66675">
                <a:moveTo>
                  <a:pt x="257103" y="61317"/>
                </a:moveTo>
                <a:lnTo>
                  <a:pt x="248867" y="61317"/>
                </a:lnTo>
                <a:lnTo>
                  <a:pt x="252638" y="59977"/>
                </a:lnTo>
                <a:lnTo>
                  <a:pt x="258690" y="54520"/>
                </a:lnTo>
                <a:lnTo>
                  <a:pt x="260228" y="51147"/>
                </a:lnTo>
                <a:lnTo>
                  <a:pt x="260228" y="39736"/>
                </a:lnTo>
                <a:lnTo>
                  <a:pt x="265884" y="39736"/>
                </a:lnTo>
                <a:lnTo>
                  <a:pt x="265884" y="56703"/>
                </a:lnTo>
                <a:lnTo>
                  <a:pt x="260526" y="56703"/>
                </a:lnTo>
                <a:lnTo>
                  <a:pt x="258244" y="60176"/>
                </a:lnTo>
                <a:lnTo>
                  <a:pt x="257103" y="61317"/>
                </a:lnTo>
                <a:close/>
              </a:path>
              <a:path w="314959" h="66675">
                <a:moveTo>
                  <a:pt x="269009" y="64740"/>
                </a:moveTo>
                <a:lnTo>
                  <a:pt x="264842" y="64740"/>
                </a:lnTo>
                <a:lnTo>
                  <a:pt x="263155" y="64144"/>
                </a:lnTo>
                <a:lnTo>
                  <a:pt x="261171" y="61763"/>
                </a:lnTo>
                <a:lnTo>
                  <a:pt x="260779" y="60275"/>
                </a:lnTo>
                <a:lnTo>
                  <a:pt x="260674" y="56703"/>
                </a:lnTo>
                <a:lnTo>
                  <a:pt x="265884" y="56703"/>
                </a:lnTo>
                <a:lnTo>
                  <a:pt x="265884" y="57745"/>
                </a:lnTo>
                <a:lnTo>
                  <a:pt x="266131" y="58489"/>
                </a:lnTo>
                <a:lnTo>
                  <a:pt x="267124" y="59679"/>
                </a:lnTo>
                <a:lnTo>
                  <a:pt x="267967" y="59977"/>
                </a:lnTo>
                <a:lnTo>
                  <a:pt x="270795" y="59977"/>
                </a:lnTo>
                <a:lnTo>
                  <a:pt x="270795" y="64442"/>
                </a:lnTo>
                <a:lnTo>
                  <a:pt x="269505" y="64640"/>
                </a:lnTo>
                <a:lnTo>
                  <a:pt x="269009" y="64740"/>
                </a:lnTo>
                <a:close/>
              </a:path>
              <a:path w="314959" h="66675">
                <a:moveTo>
                  <a:pt x="270795" y="59977"/>
                </a:moveTo>
                <a:lnTo>
                  <a:pt x="270051" y="59977"/>
                </a:lnTo>
                <a:lnTo>
                  <a:pt x="270597" y="59779"/>
                </a:lnTo>
                <a:lnTo>
                  <a:pt x="270795" y="59679"/>
                </a:lnTo>
                <a:lnTo>
                  <a:pt x="270795" y="59977"/>
                </a:lnTo>
                <a:close/>
              </a:path>
              <a:path w="314959" h="66675">
                <a:moveTo>
                  <a:pt x="278663" y="64740"/>
                </a:moveTo>
                <a:lnTo>
                  <a:pt x="271817" y="64740"/>
                </a:lnTo>
                <a:lnTo>
                  <a:pt x="289527" y="40927"/>
                </a:lnTo>
                <a:lnTo>
                  <a:pt x="273157" y="18901"/>
                </a:lnTo>
                <a:lnTo>
                  <a:pt x="280151" y="18901"/>
                </a:lnTo>
                <a:lnTo>
                  <a:pt x="293248" y="36313"/>
                </a:lnTo>
                <a:lnTo>
                  <a:pt x="299776" y="36313"/>
                </a:lnTo>
                <a:lnTo>
                  <a:pt x="296374" y="40778"/>
                </a:lnTo>
                <a:lnTo>
                  <a:pt x="299953" y="45541"/>
                </a:lnTo>
                <a:lnTo>
                  <a:pt x="292802" y="45541"/>
                </a:lnTo>
                <a:lnTo>
                  <a:pt x="278663" y="64740"/>
                </a:lnTo>
                <a:close/>
              </a:path>
              <a:path w="314959" h="66675">
                <a:moveTo>
                  <a:pt x="299776" y="36313"/>
                </a:moveTo>
                <a:lnTo>
                  <a:pt x="293248" y="36313"/>
                </a:lnTo>
                <a:lnTo>
                  <a:pt x="306048" y="18901"/>
                </a:lnTo>
                <a:lnTo>
                  <a:pt x="313043" y="18901"/>
                </a:lnTo>
                <a:lnTo>
                  <a:pt x="299776" y="36313"/>
                </a:lnTo>
                <a:close/>
              </a:path>
              <a:path w="314959" h="66675">
                <a:moveTo>
                  <a:pt x="314382" y="64740"/>
                </a:moveTo>
                <a:lnTo>
                  <a:pt x="307238" y="64740"/>
                </a:lnTo>
                <a:lnTo>
                  <a:pt x="292802" y="45541"/>
                </a:lnTo>
                <a:lnTo>
                  <a:pt x="299953" y="45541"/>
                </a:lnTo>
                <a:lnTo>
                  <a:pt x="314382" y="647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521113" y="1917872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73" y="0"/>
                </a:lnTo>
                <a:lnTo>
                  <a:pt x="830673" y="108927"/>
                </a:lnTo>
                <a:lnTo>
                  <a:pt x="0" y="108927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6521113" y="1917872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73" y="0"/>
                </a:lnTo>
                <a:lnTo>
                  <a:pt x="830673" y="108927"/>
                </a:lnTo>
                <a:lnTo>
                  <a:pt x="0" y="108927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776539" y="1940556"/>
            <a:ext cx="323850" cy="66675"/>
          </a:xfrm>
          <a:custGeom>
            <a:avLst/>
            <a:gdLst/>
            <a:ahLst/>
            <a:cxnLst/>
            <a:rect l="l" t="t" r="r" b="b"/>
            <a:pathLst>
              <a:path w="323850" h="66675">
                <a:moveTo>
                  <a:pt x="6101" y="64740"/>
                </a:moveTo>
                <a:lnTo>
                  <a:pt x="0" y="64740"/>
                </a:lnTo>
                <a:lnTo>
                  <a:pt x="0" y="1339"/>
                </a:lnTo>
                <a:lnTo>
                  <a:pt x="40183" y="1339"/>
                </a:lnTo>
                <a:lnTo>
                  <a:pt x="40183" y="6548"/>
                </a:lnTo>
                <a:lnTo>
                  <a:pt x="6101" y="6548"/>
                </a:lnTo>
                <a:lnTo>
                  <a:pt x="6101" y="29319"/>
                </a:lnTo>
                <a:lnTo>
                  <a:pt x="36462" y="29319"/>
                </a:lnTo>
                <a:lnTo>
                  <a:pt x="36462" y="34528"/>
                </a:lnTo>
                <a:lnTo>
                  <a:pt x="6101" y="34528"/>
                </a:lnTo>
                <a:lnTo>
                  <a:pt x="6101" y="64740"/>
                </a:lnTo>
                <a:close/>
              </a:path>
              <a:path w="323850" h="66675">
                <a:moveTo>
                  <a:pt x="81902" y="66079"/>
                </a:moveTo>
                <a:lnTo>
                  <a:pt x="65432" y="66079"/>
                </a:lnTo>
                <a:lnTo>
                  <a:pt x="58139" y="63003"/>
                </a:lnTo>
                <a:lnTo>
                  <a:pt x="52781" y="56852"/>
                </a:lnTo>
                <a:lnTo>
                  <a:pt x="47423" y="50601"/>
                </a:lnTo>
                <a:lnTo>
                  <a:pt x="44745" y="42663"/>
                </a:lnTo>
                <a:lnTo>
                  <a:pt x="44745" y="23316"/>
                </a:lnTo>
                <a:lnTo>
                  <a:pt x="47473" y="15378"/>
                </a:lnTo>
                <a:lnTo>
                  <a:pt x="58388" y="3075"/>
                </a:lnTo>
                <a:lnTo>
                  <a:pt x="65630" y="0"/>
                </a:lnTo>
                <a:lnTo>
                  <a:pt x="81109" y="0"/>
                </a:lnTo>
                <a:lnTo>
                  <a:pt x="86714" y="1835"/>
                </a:lnTo>
                <a:lnTo>
                  <a:pt x="90897" y="5060"/>
                </a:lnTo>
                <a:lnTo>
                  <a:pt x="67317" y="5060"/>
                </a:lnTo>
                <a:lnTo>
                  <a:pt x="61463" y="7689"/>
                </a:lnTo>
                <a:lnTo>
                  <a:pt x="57098" y="12947"/>
                </a:lnTo>
                <a:lnTo>
                  <a:pt x="52831" y="18206"/>
                </a:lnTo>
                <a:lnTo>
                  <a:pt x="50698" y="24903"/>
                </a:lnTo>
                <a:lnTo>
                  <a:pt x="50698" y="41076"/>
                </a:lnTo>
                <a:lnTo>
                  <a:pt x="52781" y="47724"/>
                </a:lnTo>
                <a:lnTo>
                  <a:pt x="56948" y="52982"/>
                </a:lnTo>
                <a:lnTo>
                  <a:pt x="61216" y="58241"/>
                </a:lnTo>
                <a:lnTo>
                  <a:pt x="67118" y="60870"/>
                </a:lnTo>
                <a:lnTo>
                  <a:pt x="90963" y="60870"/>
                </a:lnTo>
                <a:lnTo>
                  <a:pt x="87855" y="63847"/>
                </a:lnTo>
                <a:lnTo>
                  <a:pt x="81902" y="66079"/>
                </a:lnTo>
                <a:close/>
              </a:path>
              <a:path w="323850" h="66675">
                <a:moveTo>
                  <a:pt x="100109" y="20538"/>
                </a:moveTo>
                <a:lnTo>
                  <a:pt x="94156" y="20538"/>
                </a:lnTo>
                <a:lnTo>
                  <a:pt x="92965" y="15577"/>
                </a:lnTo>
                <a:lnTo>
                  <a:pt x="90584" y="11757"/>
                </a:lnTo>
                <a:lnTo>
                  <a:pt x="83440" y="6399"/>
                </a:lnTo>
                <a:lnTo>
                  <a:pt x="79323" y="5060"/>
                </a:lnTo>
                <a:lnTo>
                  <a:pt x="90897" y="5060"/>
                </a:lnTo>
                <a:lnTo>
                  <a:pt x="96338" y="9177"/>
                </a:lnTo>
                <a:lnTo>
                  <a:pt x="99216" y="14188"/>
                </a:lnTo>
                <a:lnTo>
                  <a:pt x="100109" y="20538"/>
                </a:lnTo>
                <a:close/>
              </a:path>
              <a:path w="323850" h="66675">
                <a:moveTo>
                  <a:pt x="90963" y="60870"/>
                </a:moveTo>
                <a:lnTo>
                  <a:pt x="80116" y="60870"/>
                </a:lnTo>
                <a:lnTo>
                  <a:pt x="84680" y="59034"/>
                </a:lnTo>
                <a:lnTo>
                  <a:pt x="92121" y="51593"/>
                </a:lnTo>
                <a:lnTo>
                  <a:pt x="94354" y="46682"/>
                </a:lnTo>
                <a:lnTo>
                  <a:pt x="95048" y="40629"/>
                </a:lnTo>
                <a:lnTo>
                  <a:pt x="101001" y="40629"/>
                </a:lnTo>
                <a:lnTo>
                  <a:pt x="100109" y="48567"/>
                </a:lnTo>
                <a:lnTo>
                  <a:pt x="97281" y="54818"/>
                </a:lnTo>
                <a:lnTo>
                  <a:pt x="90963" y="60870"/>
                </a:lnTo>
                <a:close/>
              </a:path>
              <a:path w="323850" h="66675">
                <a:moveTo>
                  <a:pt x="174406" y="49261"/>
                </a:moveTo>
                <a:lnTo>
                  <a:pt x="131246" y="49261"/>
                </a:lnTo>
                <a:lnTo>
                  <a:pt x="131246" y="43904"/>
                </a:lnTo>
                <a:lnTo>
                  <a:pt x="159970" y="2530"/>
                </a:lnTo>
                <a:lnTo>
                  <a:pt x="165029" y="2530"/>
                </a:lnTo>
                <a:lnTo>
                  <a:pt x="165029" y="10715"/>
                </a:lnTo>
                <a:lnTo>
                  <a:pt x="159821" y="10715"/>
                </a:lnTo>
                <a:lnTo>
                  <a:pt x="136306" y="44499"/>
                </a:lnTo>
                <a:lnTo>
                  <a:pt x="174406" y="44499"/>
                </a:lnTo>
                <a:lnTo>
                  <a:pt x="174406" y="49261"/>
                </a:lnTo>
                <a:close/>
              </a:path>
              <a:path w="323850" h="66675">
                <a:moveTo>
                  <a:pt x="165029" y="44499"/>
                </a:moveTo>
                <a:lnTo>
                  <a:pt x="159970" y="44499"/>
                </a:lnTo>
                <a:lnTo>
                  <a:pt x="159970" y="10715"/>
                </a:lnTo>
                <a:lnTo>
                  <a:pt x="165029" y="10715"/>
                </a:lnTo>
                <a:lnTo>
                  <a:pt x="165029" y="44499"/>
                </a:lnTo>
                <a:close/>
              </a:path>
              <a:path w="323850" h="66675">
                <a:moveTo>
                  <a:pt x="165029" y="64740"/>
                </a:moveTo>
                <a:lnTo>
                  <a:pt x="159970" y="64740"/>
                </a:lnTo>
                <a:lnTo>
                  <a:pt x="159970" y="49261"/>
                </a:lnTo>
                <a:lnTo>
                  <a:pt x="165029" y="49261"/>
                </a:lnTo>
                <a:lnTo>
                  <a:pt x="165029" y="64740"/>
                </a:lnTo>
                <a:close/>
              </a:path>
              <a:path w="323850" h="66675">
                <a:moveTo>
                  <a:pt x="209830" y="66079"/>
                </a:moveTo>
                <a:lnTo>
                  <a:pt x="195642" y="66079"/>
                </a:lnTo>
                <a:lnTo>
                  <a:pt x="190234" y="63400"/>
                </a:lnTo>
                <a:lnTo>
                  <a:pt x="186464" y="58042"/>
                </a:lnTo>
                <a:lnTo>
                  <a:pt x="182793" y="52685"/>
                </a:lnTo>
                <a:lnTo>
                  <a:pt x="180958" y="44697"/>
                </a:lnTo>
                <a:lnTo>
                  <a:pt x="180958" y="23365"/>
                </a:lnTo>
                <a:lnTo>
                  <a:pt x="182793" y="15329"/>
                </a:lnTo>
                <a:lnTo>
                  <a:pt x="186464" y="9971"/>
                </a:lnTo>
                <a:lnTo>
                  <a:pt x="190234" y="4613"/>
                </a:lnTo>
                <a:lnTo>
                  <a:pt x="195642" y="1934"/>
                </a:lnTo>
                <a:lnTo>
                  <a:pt x="209830" y="1934"/>
                </a:lnTo>
                <a:lnTo>
                  <a:pt x="215237" y="4663"/>
                </a:lnTo>
                <a:lnTo>
                  <a:pt x="216606" y="6697"/>
                </a:lnTo>
                <a:lnTo>
                  <a:pt x="197378" y="6697"/>
                </a:lnTo>
                <a:lnTo>
                  <a:pt x="193410" y="8979"/>
                </a:lnTo>
                <a:lnTo>
                  <a:pt x="190632" y="13543"/>
                </a:lnTo>
                <a:lnTo>
                  <a:pt x="187953" y="18008"/>
                </a:lnTo>
                <a:lnTo>
                  <a:pt x="186613" y="24804"/>
                </a:lnTo>
                <a:lnTo>
                  <a:pt x="186613" y="43060"/>
                </a:lnTo>
                <a:lnTo>
                  <a:pt x="187953" y="49906"/>
                </a:lnTo>
                <a:lnTo>
                  <a:pt x="193311" y="59034"/>
                </a:lnTo>
                <a:lnTo>
                  <a:pt x="197329" y="61317"/>
                </a:lnTo>
                <a:lnTo>
                  <a:pt x="216665" y="61317"/>
                </a:lnTo>
                <a:lnTo>
                  <a:pt x="215237" y="63400"/>
                </a:lnTo>
                <a:lnTo>
                  <a:pt x="209830" y="66079"/>
                </a:lnTo>
                <a:close/>
              </a:path>
              <a:path w="323850" h="66675">
                <a:moveTo>
                  <a:pt x="216665" y="61317"/>
                </a:moveTo>
                <a:lnTo>
                  <a:pt x="208044" y="61317"/>
                </a:lnTo>
                <a:lnTo>
                  <a:pt x="212063" y="59034"/>
                </a:lnTo>
                <a:lnTo>
                  <a:pt x="217421" y="49906"/>
                </a:lnTo>
                <a:lnTo>
                  <a:pt x="218760" y="43060"/>
                </a:lnTo>
                <a:lnTo>
                  <a:pt x="218740" y="24804"/>
                </a:lnTo>
                <a:lnTo>
                  <a:pt x="217421" y="18107"/>
                </a:lnTo>
                <a:lnTo>
                  <a:pt x="212063" y="8979"/>
                </a:lnTo>
                <a:lnTo>
                  <a:pt x="207995" y="6697"/>
                </a:lnTo>
                <a:lnTo>
                  <a:pt x="216606" y="6697"/>
                </a:lnTo>
                <a:lnTo>
                  <a:pt x="222580" y="15577"/>
                </a:lnTo>
                <a:lnTo>
                  <a:pt x="224381" y="23365"/>
                </a:lnTo>
                <a:lnTo>
                  <a:pt x="224404" y="44697"/>
                </a:lnTo>
                <a:lnTo>
                  <a:pt x="222580" y="52685"/>
                </a:lnTo>
                <a:lnTo>
                  <a:pt x="216665" y="61317"/>
                </a:lnTo>
                <a:close/>
              </a:path>
              <a:path w="323850" h="66675">
                <a:moveTo>
                  <a:pt x="254284" y="43904"/>
                </a:moveTo>
                <a:lnTo>
                  <a:pt x="244858" y="43904"/>
                </a:lnTo>
                <a:lnTo>
                  <a:pt x="239897" y="41969"/>
                </a:lnTo>
                <a:lnTo>
                  <a:pt x="236028" y="38099"/>
                </a:lnTo>
                <a:lnTo>
                  <a:pt x="232258" y="34131"/>
                </a:lnTo>
                <a:lnTo>
                  <a:pt x="230372" y="29120"/>
                </a:lnTo>
                <a:lnTo>
                  <a:pt x="230372" y="17015"/>
                </a:lnTo>
                <a:lnTo>
                  <a:pt x="232357" y="12005"/>
                </a:lnTo>
                <a:lnTo>
                  <a:pt x="240393" y="3968"/>
                </a:lnTo>
                <a:lnTo>
                  <a:pt x="245454" y="1934"/>
                </a:lnTo>
                <a:lnTo>
                  <a:pt x="259344" y="1934"/>
                </a:lnTo>
                <a:lnTo>
                  <a:pt x="264900" y="4563"/>
                </a:lnTo>
                <a:lnTo>
                  <a:pt x="266228" y="6697"/>
                </a:lnTo>
                <a:lnTo>
                  <a:pt x="246644" y="6697"/>
                </a:lnTo>
                <a:lnTo>
                  <a:pt x="243072" y="8235"/>
                </a:lnTo>
                <a:lnTo>
                  <a:pt x="240195" y="11310"/>
                </a:lnTo>
                <a:lnTo>
                  <a:pt x="237416" y="14386"/>
                </a:lnTo>
                <a:lnTo>
                  <a:pt x="236028" y="18206"/>
                </a:lnTo>
                <a:lnTo>
                  <a:pt x="236028" y="27533"/>
                </a:lnTo>
                <a:lnTo>
                  <a:pt x="237367" y="31452"/>
                </a:lnTo>
                <a:lnTo>
                  <a:pt x="240046" y="34528"/>
                </a:lnTo>
                <a:lnTo>
                  <a:pt x="242824" y="37603"/>
                </a:lnTo>
                <a:lnTo>
                  <a:pt x="246496" y="39141"/>
                </a:lnTo>
                <a:lnTo>
                  <a:pt x="263681" y="39141"/>
                </a:lnTo>
                <a:lnTo>
                  <a:pt x="263412" y="39439"/>
                </a:lnTo>
                <a:lnTo>
                  <a:pt x="257459" y="43011"/>
                </a:lnTo>
                <a:lnTo>
                  <a:pt x="254284" y="43904"/>
                </a:lnTo>
                <a:close/>
              </a:path>
              <a:path w="323850" h="66675">
                <a:moveTo>
                  <a:pt x="263681" y="39141"/>
                </a:moveTo>
                <a:lnTo>
                  <a:pt x="255623" y="39141"/>
                </a:lnTo>
                <a:lnTo>
                  <a:pt x="259344" y="37603"/>
                </a:lnTo>
                <a:lnTo>
                  <a:pt x="265099" y="31452"/>
                </a:lnTo>
                <a:lnTo>
                  <a:pt x="266537" y="27533"/>
                </a:lnTo>
                <a:lnTo>
                  <a:pt x="266537" y="17809"/>
                </a:lnTo>
                <a:lnTo>
                  <a:pt x="265198" y="13890"/>
                </a:lnTo>
                <a:lnTo>
                  <a:pt x="259840" y="8135"/>
                </a:lnTo>
                <a:lnTo>
                  <a:pt x="255970" y="6697"/>
                </a:lnTo>
                <a:lnTo>
                  <a:pt x="266228" y="6697"/>
                </a:lnTo>
                <a:lnTo>
                  <a:pt x="273181" y="33486"/>
                </a:lnTo>
                <a:lnTo>
                  <a:pt x="267430" y="33486"/>
                </a:lnTo>
                <a:lnTo>
                  <a:pt x="265744" y="36859"/>
                </a:lnTo>
                <a:lnTo>
                  <a:pt x="263681" y="39141"/>
                </a:lnTo>
                <a:close/>
              </a:path>
              <a:path w="323850" h="66675">
                <a:moveTo>
                  <a:pt x="264991" y="61317"/>
                </a:moveTo>
                <a:lnTo>
                  <a:pt x="256021" y="61317"/>
                </a:lnTo>
                <a:lnTo>
                  <a:pt x="260237" y="58935"/>
                </a:lnTo>
                <a:lnTo>
                  <a:pt x="263114" y="54173"/>
                </a:lnTo>
                <a:lnTo>
                  <a:pt x="266090" y="49410"/>
                </a:lnTo>
                <a:lnTo>
                  <a:pt x="267472" y="43011"/>
                </a:lnTo>
                <a:lnTo>
                  <a:pt x="267579" y="33486"/>
                </a:lnTo>
                <a:lnTo>
                  <a:pt x="273181" y="33486"/>
                </a:lnTo>
                <a:lnTo>
                  <a:pt x="273222" y="43904"/>
                </a:lnTo>
                <a:lnTo>
                  <a:pt x="271349" y="51345"/>
                </a:lnTo>
                <a:lnTo>
                  <a:pt x="267579" y="57298"/>
                </a:lnTo>
                <a:lnTo>
                  <a:pt x="264991" y="61317"/>
                </a:lnTo>
                <a:close/>
              </a:path>
              <a:path w="323850" h="66675">
                <a:moveTo>
                  <a:pt x="258302" y="66079"/>
                </a:moveTo>
                <a:lnTo>
                  <a:pt x="245503" y="66079"/>
                </a:lnTo>
                <a:lnTo>
                  <a:pt x="241087" y="64740"/>
                </a:lnTo>
                <a:lnTo>
                  <a:pt x="234539" y="59382"/>
                </a:lnTo>
                <a:lnTo>
                  <a:pt x="232555" y="55314"/>
                </a:lnTo>
                <a:lnTo>
                  <a:pt x="231860" y="49857"/>
                </a:lnTo>
                <a:lnTo>
                  <a:pt x="237515" y="49857"/>
                </a:lnTo>
                <a:lnTo>
                  <a:pt x="238111" y="53429"/>
                </a:lnTo>
                <a:lnTo>
                  <a:pt x="239550" y="56256"/>
                </a:lnTo>
                <a:lnTo>
                  <a:pt x="241832" y="58340"/>
                </a:lnTo>
                <a:lnTo>
                  <a:pt x="244114" y="60324"/>
                </a:lnTo>
                <a:lnTo>
                  <a:pt x="246991" y="61317"/>
                </a:lnTo>
                <a:lnTo>
                  <a:pt x="264991" y="61317"/>
                </a:lnTo>
                <a:lnTo>
                  <a:pt x="263809" y="63152"/>
                </a:lnTo>
                <a:lnTo>
                  <a:pt x="258302" y="66079"/>
                </a:lnTo>
                <a:close/>
              </a:path>
              <a:path w="323850" h="66675">
                <a:moveTo>
                  <a:pt x="308163" y="66079"/>
                </a:moveTo>
                <a:lnTo>
                  <a:pt x="294173" y="66079"/>
                </a:lnTo>
                <a:lnTo>
                  <a:pt x="288567" y="63499"/>
                </a:lnTo>
                <a:lnTo>
                  <a:pt x="280382" y="24060"/>
                </a:lnTo>
                <a:lnTo>
                  <a:pt x="282267" y="16569"/>
                </a:lnTo>
                <a:lnTo>
                  <a:pt x="289808" y="4861"/>
                </a:lnTo>
                <a:lnTo>
                  <a:pt x="295314" y="1934"/>
                </a:lnTo>
                <a:lnTo>
                  <a:pt x="308312" y="1934"/>
                </a:lnTo>
                <a:lnTo>
                  <a:pt x="312777" y="3373"/>
                </a:lnTo>
                <a:lnTo>
                  <a:pt x="316462" y="6697"/>
                </a:lnTo>
                <a:lnTo>
                  <a:pt x="297497" y="6697"/>
                </a:lnTo>
                <a:lnTo>
                  <a:pt x="293231" y="9128"/>
                </a:lnTo>
                <a:lnTo>
                  <a:pt x="290353" y="13989"/>
                </a:lnTo>
                <a:lnTo>
                  <a:pt x="287476" y="18752"/>
                </a:lnTo>
                <a:lnTo>
                  <a:pt x="286121" y="25201"/>
                </a:lnTo>
                <a:lnTo>
                  <a:pt x="286038" y="34528"/>
                </a:lnTo>
                <a:lnTo>
                  <a:pt x="290388" y="34528"/>
                </a:lnTo>
                <a:lnTo>
                  <a:pt x="288518" y="36462"/>
                </a:lnTo>
                <a:lnTo>
                  <a:pt x="287079" y="40431"/>
                </a:lnTo>
                <a:lnTo>
                  <a:pt x="287079" y="50353"/>
                </a:lnTo>
                <a:lnTo>
                  <a:pt x="288419" y="54272"/>
                </a:lnTo>
                <a:lnTo>
                  <a:pt x="291097" y="57149"/>
                </a:lnTo>
                <a:lnTo>
                  <a:pt x="293876" y="59927"/>
                </a:lnTo>
                <a:lnTo>
                  <a:pt x="297695" y="61317"/>
                </a:lnTo>
                <a:lnTo>
                  <a:pt x="315952" y="61317"/>
                </a:lnTo>
                <a:lnTo>
                  <a:pt x="313173" y="64095"/>
                </a:lnTo>
                <a:lnTo>
                  <a:pt x="308163" y="66079"/>
                </a:lnTo>
                <a:close/>
              </a:path>
              <a:path w="323850" h="66675">
                <a:moveTo>
                  <a:pt x="321607" y="18305"/>
                </a:moveTo>
                <a:lnTo>
                  <a:pt x="316100" y="18305"/>
                </a:lnTo>
                <a:lnTo>
                  <a:pt x="315604" y="14833"/>
                </a:lnTo>
                <a:lnTo>
                  <a:pt x="314215" y="12055"/>
                </a:lnTo>
                <a:lnTo>
                  <a:pt x="311933" y="9971"/>
                </a:lnTo>
                <a:lnTo>
                  <a:pt x="309651" y="7788"/>
                </a:lnTo>
                <a:lnTo>
                  <a:pt x="306724" y="6697"/>
                </a:lnTo>
                <a:lnTo>
                  <a:pt x="316462" y="6697"/>
                </a:lnTo>
                <a:lnTo>
                  <a:pt x="319126" y="9028"/>
                </a:lnTo>
                <a:lnTo>
                  <a:pt x="321011" y="13047"/>
                </a:lnTo>
                <a:lnTo>
                  <a:pt x="321607" y="18305"/>
                </a:lnTo>
                <a:close/>
              </a:path>
              <a:path w="323850" h="66675">
                <a:moveTo>
                  <a:pt x="290388" y="34528"/>
                </a:moveTo>
                <a:lnTo>
                  <a:pt x="286186" y="34528"/>
                </a:lnTo>
                <a:lnTo>
                  <a:pt x="287674" y="31352"/>
                </a:lnTo>
                <a:lnTo>
                  <a:pt x="289907" y="28872"/>
                </a:lnTo>
                <a:lnTo>
                  <a:pt x="292883" y="27086"/>
                </a:lnTo>
                <a:lnTo>
                  <a:pt x="295959" y="25201"/>
                </a:lnTo>
                <a:lnTo>
                  <a:pt x="299233" y="24258"/>
                </a:lnTo>
                <a:lnTo>
                  <a:pt x="308758" y="24258"/>
                </a:lnTo>
                <a:lnTo>
                  <a:pt x="313670" y="26193"/>
                </a:lnTo>
                <a:lnTo>
                  <a:pt x="316424" y="29021"/>
                </a:lnTo>
                <a:lnTo>
                  <a:pt x="297993" y="29021"/>
                </a:lnTo>
                <a:lnTo>
                  <a:pt x="294272" y="30509"/>
                </a:lnTo>
                <a:lnTo>
                  <a:pt x="290388" y="34528"/>
                </a:lnTo>
                <a:close/>
              </a:path>
              <a:path w="323850" h="66675">
                <a:moveTo>
                  <a:pt x="315952" y="61317"/>
                </a:moveTo>
                <a:lnTo>
                  <a:pt x="306923" y="61317"/>
                </a:lnTo>
                <a:lnTo>
                  <a:pt x="310495" y="59779"/>
                </a:lnTo>
                <a:lnTo>
                  <a:pt x="316150" y="53528"/>
                </a:lnTo>
                <a:lnTo>
                  <a:pt x="317589" y="49758"/>
                </a:lnTo>
                <a:lnTo>
                  <a:pt x="317519" y="40431"/>
                </a:lnTo>
                <a:lnTo>
                  <a:pt x="316199" y="36710"/>
                </a:lnTo>
                <a:lnTo>
                  <a:pt x="313422" y="33635"/>
                </a:lnTo>
                <a:lnTo>
                  <a:pt x="310742" y="30559"/>
                </a:lnTo>
                <a:lnTo>
                  <a:pt x="307121" y="29021"/>
                </a:lnTo>
                <a:lnTo>
                  <a:pt x="316424" y="29021"/>
                </a:lnTo>
                <a:lnTo>
                  <a:pt x="317936" y="30559"/>
                </a:lnTo>
                <a:lnTo>
                  <a:pt x="321309" y="33932"/>
                </a:lnTo>
                <a:lnTo>
                  <a:pt x="323244" y="38893"/>
                </a:lnTo>
                <a:lnTo>
                  <a:pt x="323244" y="51097"/>
                </a:lnTo>
                <a:lnTo>
                  <a:pt x="321210" y="56157"/>
                </a:lnTo>
                <a:lnTo>
                  <a:pt x="317142" y="60126"/>
                </a:lnTo>
                <a:lnTo>
                  <a:pt x="315952" y="61317"/>
                </a:lnTo>
                <a:close/>
              </a:path>
            </a:pathLst>
          </a:custGeom>
          <a:solidFill>
            <a:srgbClr val="38751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6524488" y="2554579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73" y="0"/>
                </a:lnTo>
                <a:lnTo>
                  <a:pt x="830673" y="108927"/>
                </a:lnTo>
                <a:lnTo>
                  <a:pt x="0" y="108927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6524488" y="2554579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73" y="0"/>
                </a:lnTo>
                <a:lnTo>
                  <a:pt x="830673" y="108927"/>
                </a:lnTo>
                <a:lnTo>
                  <a:pt x="0" y="108927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6668431" y="2579197"/>
            <a:ext cx="540385" cy="75565"/>
          </a:xfrm>
          <a:custGeom>
            <a:avLst/>
            <a:gdLst/>
            <a:ahLst/>
            <a:cxnLst/>
            <a:rect l="l" t="t" r="r" b="b"/>
            <a:pathLst>
              <a:path w="540384" h="75564">
                <a:moveTo>
                  <a:pt x="7094" y="20538"/>
                </a:moveTo>
                <a:lnTo>
                  <a:pt x="1438" y="20538"/>
                </a:lnTo>
                <a:lnTo>
                  <a:pt x="1537" y="14386"/>
                </a:lnTo>
                <a:lnTo>
                  <a:pt x="3422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0" y="0"/>
                </a:lnTo>
                <a:lnTo>
                  <a:pt x="31104" y="1389"/>
                </a:lnTo>
                <a:lnTo>
                  <a:pt x="35583" y="4762"/>
                </a:lnTo>
                <a:lnTo>
                  <a:pt x="16965" y="4762"/>
                </a:lnTo>
                <a:lnTo>
                  <a:pt x="13542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0384" h="75564">
                <a:moveTo>
                  <a:pt x="36051" y="59382"/>
                </a:moveTo>
                <a:lnTo>
                  <a:pt x="25697" y="59382"/>
                </a:lnTo>
                <a:lnTo>
                  <a:pt x="29467" y="58092"/>
                </a:lnTo>
                <a:lnTo>
                  <a:pt x="35619" y="52933"/>
                </a:lnTo>
                <a:lnTo>
                  <a:pt x="37156" y="49658"/>
                </a:lnTo>
                <a:lnTo>
                  <a:pt x="37156" y="41622"/>
                </a:lnTo>
                <a:lnTo>
                  <a:pt x="35817" y="38447"/>
                </a:lnTo>
                <a:lnTo>
                  <a:pt x="33138" y="36165"/>
                </a:lnTo>
                <a:lnTo>
                  <a:pt x="30459" y="33783"/>
                </a:lnTo>
                <a:lnTo>
                  <a:pt x="26789" y="32593"/>
                </a:lnTo>
                <a:lnTo>
                  <a:pt x="17511" y="32593"/>
                </a:lnTo>
                <a:lnTo>
                  <a:pt x="17511" y="27830"/>
                </a:lnTo>
                <a:lnTo>
                  <a:pt x="25796" y="27830"/>
                </a:lnTo>
                <a:lnTo>
                  <a:pt x="28674" y="26838"/>
                </a:lnTo>
                <a:lnTo>
                  <a:pt x="33535" y="22770"/>
                </a:lnTo>
                <a:lnTo>
                  <a:pt x="34775" y="19992"/>
                </a:lnTo>
                <a:lnTo>
                  <a:pt x="34775" y="12749"/>
                </a:lnTo>
                <a:lnTo>
                  <a:pt x="33535" y="9872"/>
                </a:lnTo>
                <a:lnTo>
                  <a:pt x="31055" y="7887"/>
                </a:lnTo>
                <a:lnTo>
                  <a:pt x="28574" y="5804"/>
                </a:lnTo>
                <a:lnTo>
                  <a:pt x="25300" y="4762"/>
                </a:lnTo>
                <a:lnTo>
                  <a:pt x="35583" y="4762"/>
                </a:lnTo>
                <a:lnTo>
                  <a:pt x="38545" y="6945"/>
                </a:lnTo>
                <a:lnTo>
                  <a:pt x="40431" y="10864"/>
                </a:lnTo>
                <a:lnTo>
                  <a:pt x="40431" y="19297"/>
                </a:lnTo>
                <a:lnTo>
                  <a:pt x="39488" y="22225"/>
                </a:lnTo>
                <a:lnTo>
                  <a:pt x="35817" y="27086"/>
                </a:lnTo>
                <a:lnTo>
                  <a:pt x="33287" y="28723"/>
                </a:lnTo>
                <a:lnTo>
                  <a:pt x="30013" y="29616"/>
                </a:lnTo>
                <a:lnTo>
                  <a:pt x="30013" y="29765"/>
                </a:lnTo>
                <a:lnTo>
                  <a:pt x="34279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3" y="41274"/>
                </a:lnTo>
                <a:lnTo>
                  <a:pt x="42663" y="50899"/>
                </a:lnTo>
                <a:lnTo>
                  <a:pt x="40629" y="55463"/>
                </a:lnTo>
                <a:lnTo>
                  <a:pt x="36051" y="59382"/>
                </a:lnTo>
                <a:close/>
              </a:path>
              <a:path w="540384" h="75564">
                <a:moveTo>
                  <a:pt x="27483" y="64144"/>
                </a:moveTo>
                <a:lnTo>
                  <a:pt x="15080" y="64144"/>
                </a:lnTo>
                <a:lnTo>
                  <a:pt x="9970" y="62408"/>
                </a:lnTo>
                <a:lnTo>
                  <a:pt x="5903" y="58935"/>
                </a:lnTo>
                <a:lnTo>
                  <a:pt x="1934" y="55363"/>
                </a:lnTo>
                <a:lnTo>
                  <a:pt x="112" y="50899"/>
                </a:lnTo>
                <a:lnTo>
                  <a:pt x="0" y="43209"/>
                </a:lnTo>
                <a:lnTo>
                  <a:pt x="99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699" y="57993"/>
                </a:lnTo>
                <a:lnTo>
                  <a:pt x="16469" y="59382"/>
                </a:lnTo>
                <a:lnTo>
                  <a:pt x="36051" y="59382"/>
                </a:lnTo>
                <a:lnTo>
                  <a:pt x="32592" y="62408"/>
                </a:lnTo>
                <a:lnTo>
                  <a:pt x="27483" y="64144"/>
                </a:lnTo>
                <a:close/>
              </a:path>
              <a:path w="540384" h="75564">
                <a:moveTo>
                  <a:pt x="53680" y="62805"/>
                </a:moveTo>
                <a:lnTo>
                  <a:pt x="46834" y="62805"/>
                </a:lnTo>
                <a:lnTo>
                  <a:pt x="64545" y="38992"/>
                </a:lnTo>
                <a:lnTo>
                  <a:pt x="48173" y="16966"/>
                </a:lnTo>
                <a:lnTo>
                  <a:pt x="55168" y="16966"/>
                </a:lnTo>
                <a:lnTo>
                  <a:pt x="68265" y="34379"/>
                </a:lnTo>
                <a:lnTo>
                  <a:pt x="74792" y="34379"/>
                </a:lnTo>
                <a:lnTo>
                  <a:pt x="71390" y="38844"/>
                </a:lnTo>
                <a:lnTo>
                  <a:pt x="74970" y="43606"/>
                </a:lnTo>
                <a:lnTo>
                  <a:pt x="67818" y="43606"/>
                </a:lnTo>
                <a:lnTo>
                  <a:pt x="53680" y="62805"/>
                </a:lnTo>
                <a:close/>
              </a:path>
              <a:path w="540384" h="75564">
                <a:moveTo>
                  <a:pt x="74792" y="34379"/>
                </a:moveTo>
                <a:lnTo>
                  <a:pt x="68265" y="34379"/>
                </a:lnTo>
                <a:lnTo>
                  <a:pt x="81065" y="16966"/>
                </a:lnTo>
                <a:lnTo>
                  <a:pt x="88059" y="16966"/>
                </a:lnTo>
                <a:lnTo>
                  <a:pt x="74792" y="34379"/>
                </a:lnTo>
                <a:close/>
              </a:path>
              <a:path w="540384" h="75564">
                <a:moveTo>
                  <a:pt x="89399" y="62805"/>
                </a:moveTo>
                <a:lnTo>
                  <a:pt x="82255" y="62805"/>
                </a:lnTo>
                <a:lnTo>
                  <a:pt x="67818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0384" h="75564">
                <a:moveTo>
                  <a:pt x="99241" y="20538"/>
                </a:moveTo>
                <a:lnTo>
                  <a:pt x="93585" y="20538"/>
                </a:lnTo>
                <a:lnTo>
                  <a:pt x="93684" y="14386"/>
                </a:lnTo>
                <a:lnTo>
                  <a:pt x="95569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7" y="0"/>
                </a:lnTo>
                <a:lnTo>
                  <a:pt x="123252" y="1389"/>
                </a:lnTo>
                <a:lnTo>
                  <a:pt x="127731" y="4762"/>
                </a:lnTo>
                <a:lnTo>
                  <a:pt x="109113" y="4762"/>
                </a:lnTo>
                <a:lnTo>
                  <a:pt x="105690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0384" h="75564">
                <a:moveTo>
                  <a:pt x="128198" y="59382"/>
                </a:moveTo>
                <a:lnTo>
                  <a:pt x="117844" y="59382"/>
                </a:lnTo>
                <a:lnTo>
                  <a:pt x="121614" y="58092"/>
                </a:lnTo>
                <a:lnTo>
                  <a:pt x="127767" y="52933"/>
                </a:lnTo>
                <a:lnTo>
                  <a:pt x="129304" y="49658"/>
                </a:lnTo>
                <a:lnTo>
                  <a:pt x="129304" y="41622"/>
                </a:lnTo>
                <a:lnTo>
                  <a:pt x="127965" y="38447"/>
                </a:lnTo>
                <a:lnTo>
                  <a:pt x="125285" y="36165"/>
                </a:lnTo>
                <a:lnTo>
                  <a:pt x="122607" y="33783"/>
                </a:lnTo>
                <a:lnTo>
                  <a:pt x="118936" y="32593"/>
                </a:lnTo>
                <a:lnTo>
                  <a:pt x="109659" y="32593"/>
                </a:lnTo>
                <a:lnTo>
                  <a:pt x="109659" y="27830"/>
                </a:lnTo>
                <a:lnTo>
                  <a:pt x="117944" y="27830"/>
                </a:lnTo>
                <a:lnTo>
                  <a:pt x="120821" y="26838"/>
                </a:lnTo>
                <a:lnTo>
                  <a:pt x="125683" y="22770"/>
                </a:lnTo>
                <a:lnTo>
                  <a:pt x="126923" y="19992"/>
                </a:lnTo>
                <a:lnTo>
                  <a:pt x="126923" y="12749"/>
                </a:lnTo>
                <a:lnTo>
                  <a:pt x="125683" y="9872"/>
                </a:lnTo>
                <a:lnTo>
                  <a:pt x="123202" y="7887"/>
                </a:lnTo>
                <a:lnTo>
                  <a:pt x="120722" y="5804"/>
                </a:lnTo>
                <a:lnTo>
                  <a:pt x="117447" y="4762"/>
                </a:lnTo>
                <a:lnTo>
                  <a:pt x="127731" y="4762"/>
                </a:lnTo>
                <a:lnTo>
                  <a:pt x="130693" y="6945"/>
                </a:lnTo>
                <a:lnTo>
                  <a:pt x="132579" y="10864"/>
                </a:lnTo>
                <a:lnTo>
                  <a:pt x="132579" y="19297"/>
                </a:lnTo>
                <a:lnTo>
                  <a:pt x="131636" y="22225"/>
                </a:lnTo>
                <a:lnTo>
                  <a:pt x="127965" y="27086"/>
                </a:lnTo>
                <a:lnTo>
                  <a:pt x="125435" y="28723"/>
                </a:lnTo>
                <a:lnTo>
                  <a:pt x="122160" y="29616"/>
                </a:lnTo>
                <a:lnTo>
                  <a:pt x="122160" y="29765"/>
                </a:lnTo>
                <a:lnTo>
                  <a:pt x="126426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0" y="41274"/>
                </a:lnTo>
                <a:lnTo>
                  <a:pt x="134810" y="50899"/>
                </a:lnTo>
                <a:lnTo>
                  <a:pt x="132777" y="55463"/>
                </a:lnTo>
                <a:lnTo>
                  <a:pt x="128198" y="59382"/>
                </a:lnTo>
                <a:close/>
              </a:path>
              <a:path w="540384" h="75564">
                <a:moveTo>
                  <a:pt x="119630" y="64144"/>
                </a:moveTo>
                <a:lnTo>
                  <a:pt x="107228" y="64144"/>
                </a:lnTo>
                <a:lnTo>
                  <a:pt x="102118" y="62408"/>
                </a:lnTo>
                <a:lnTo>
                  <a:pt x="98051" y="58935"/>
                </a:lnTo>
                <a:lnTo>
                  <a:pt x="94082" y="55363"/>
                </a:lnTo>
                <a:lnTo>
                  <a:pt x="92259" y="50899"/>
                </a:lnTo>
                <a:lnTo>
                  <a:pt x="92147" y="43209"/>
                </a:lnTo>
                <a:lnTo>
                  <a:pt x="92246" y="43011"/>
                </a:lnTo>
                <a:lnTo>
                  <a:pt x="97901" y="43011"/>
                </a:lnTo>
                <a:lnTo>
                  <a:pt x="97901" y="48765"/>
                </a:lnTo>
                <a:lnTo>
                  <a:pt x="99291" y="52437"/>
                </a:lnTo>
                <a:lnTo>
                  <a:pt x="104847" y="57993"/>
                </a:lnTo>
                <a:lnTo>
                  <a:pt x="108617" y="59382"/>
                </a:lnTo>
                <a:lnTo>
                  <a:pt x="128198" y="59382"/>
                </a:lnTo>
                <a:lnTo>
                  <a:pt x="124740" y="62408"/>
                </a:lnTo>
                <a:lnTo>
                  <a:pt x="119630" y="64144"/>
                </a:lnTo>
                <a:close/>
              </a:path>
              <a:path w="540384" h="75564">
                <a:moveTo>
                  <a:pt x="193283" y="64144"/>
                </a:moveTo>
                <a:lnTo>
                  <a:pt x="181774" y="64144"/>
                </a:lnTo>
                <a:lnTo>
                  <a:pt x="176515" y="61862"/>
                </a:lnTo>
                <a:lnTo>
                  <a:pt x="172447" y="57298"/>
                </a:lnTo>
                <a:lnTo>
                  <a:pt x="168479" y="52734"/>
                </a:lnTo>
                <a:lnTo>
                  <a:pt x="166494" y="46930"/>
                </a:lnTo>
                <a:lnTo>
                  <a:pt x="166494" y="32841"/>
                </a:lnTo>
                <a:lnTo>
                  <a:pt x="168479" y="27037"/>
                </a:lnTo>
                <a:lnTo>
                  <a:pt x="176416" y="17908"/>
                </a:lnTo>
                <a:lnTo>
                  <a:pt x="181675" y="15626"/>
                </a:lnTo>
                <a:lnTo>
                  <a:pt x="193581" y="15626"/>
                </a:lnTo>
                <a:lnTo>
                  <a:pt x="197848" y="17015"/>
                </a:lnTo>
                <a:lnTo>
                  <a:pt x="201724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6" y="26044"/>
                </a:lnTo>
                <a:lnTo>
                  <a:pt x="173588" y="29815"/>
                </a:lnTo>
                <a:lnTo>
                  <a:pt x="172150" y="34428"/>
                </a:lnTo>
                <a:lnTo>
                  <a:pt x="172150" y="45342"/>
                </a:lnTo>
                <a:lnTo>
                  <a:pt x="173588" y="49956"/>
                </a:lnTo>
                <a:lnTo>
                  <a:pt x="176466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0" y="62606"/>
                </a:lnTo>
                <a:lnTo>
                  <a:pt x="193283" y="64144"/>
                </a:lnTo>
                <a:close/>
              </a:path>
              <a:path w="540384" h="75564">
                <a:moveTo>
                  <a:pt x="206827" y="31402"/>
                </a:moveTo>
                <a:lnTo>
                  <a:pt x="201172" y="31402"/>
                </a:lnTo>
                <a:lnTo>
                  <a:pt x="200377" y="27731"/>
                </a:lnTo>
                <a:lnTo>
                  <a:pt x="198890" y="25003"/>
                </a:lnTo>
                <a:lnTo>
                  <a:pt x="196707" y="23217"/>
                </a:lnTo>
                <a:lnTo>
                  <a:pt x="194523" y="21332"/>
                </a:lnTo>
                <a:lnTo>
                  <a:pt x="191696" y="20389"/>
                </a:lnTo>
                <a:lnTo>
                  <a:pt x="201724" y="20389"/>
                </a:lnTo>
                <a:lnTo>
                  <a:pt x="204297" y="22572"/>
                </a:lnTo>
                <a:lnTo>
                  <a:pt x="206232" y="26441"/>
                </a:lnTo>
                <a:lnTo>
                  <a:pt x="206827" y="31402"/>
                </a:lnTo>
                <a:close/>
              </a:path>
              <a:path w="540384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4" y="53429"/>
                </a:lnTo>
                <a:lnTo>
                  <a:pt x="201122" y="50303"/>
                </a:lnTo>
                <a:lnTo>
                  <a:pt x="201618" y="46434"/>
                </a:lnTo>
                <a:lnTo>
                  <a:pt x="207125" y="46434"/>
                </a:lnTo>
                <a:lnTo>
                  <a:pt x="206331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0384" h="75564">
                <a:moveTo>
                  <a:pt x="238805" y="64144"/>
                </a:moveTo>
                <a:lnTo>
                  <a:pt x="227891" y="64144"/>
                </a:lnTo>
                <a:lnTo>
                  <a:pt x="222633" y="61862"/>
                </a:lnTo>
                <a:lnTo>
                  <a:pt x="218564" y="57298"/>
                </a:lnTo>
                <a:lnTo>
                  <a:pt x="214596" y="52734"/>
                </a:lnTo>
                <a:lnTo>
                  <a:pt x="212611" y="46930"/>
                </a:lnTo>
                <a:lnTo>
                  <a:pt x="212611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2" y="15626"/>
                </a:lnTo>
                <a:lnTo>
                  <a:pt x="240889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0" y="22274"/>
                </a:lnTo>
                <a:lnTo>
                  <a:pt x="222470" y="26193"/>
                </a:lnTo>
                <a:lnTo>
                  <a:pt x="219706" y="29815"/>
                </a:lnTo>
                <a:lnTo>
                  <a:pt x="218267" y="34428"/>
                </a:lnTo>
                <a:lnTo>
                  <a:pt x="218267" y="45342"/>
                </a:lnTo>
                <a:lnTo>
                  <a:pt x="219706" y="49956"/>
                </a:lnTo>
                <a:lnTo>
                  <a:pt x="222583" y="53726"/>
                </a:lnTo>
                <a:lnTo>
                  <a:pt x="225560" y="57497"/>
                </a:lnTo>
                <a:lnTo>
                  <a:pt x="229479" y="59382"/>
                </a:lnTo>
                <a:lnTo>
                  <a:pt x="248298" y="59382"/>
                </a:lnTo>
                <a:lnTo>
                  <a:pt x="246098" y="60870"/>
                </a:lnTo>
                <a:lnTo>
                  <a:pt x="242725" y="63053"/>
                </a:lnTo>
                <a:lnTo>
                  <a:pt x="238805" y="64144"/>
                </a:lnTo>
                <a:close/>
              </a:path>
              <a:path w="540384" h="75564">
                <a:moveTo>
                  <a:pt x="248298" y="59382"/>
                </a:moveTo>
                <a:lnTo>
                  <a:pt x="239202" y="59382"/>
                </a:lnTo>
                <a:lnTo>
                  <a:pt x="243072" y="57497"/>
                </a:lnTo>
                <a:lnTo>
                  <a:pt x="248925" y="49857"/>
                </a:lnTo>
                <a:lnTo>
                  <a:pt x="250382" y="45342"/>
                </a:lnTo>
                <a:lnTo>
                  <a:pt x="250382" y="34428"/>
                </a:lnTo>
                <a:lnTo>
                  <a:pt x="248925" y="29964"/>
                </a:lnTo>
                <a:lnTo>
                  <a:pt x="245838" y="26044"/>
                </a:lnTo>
                <a:lnTo>
                  <a:pt x="243072" y="22324"/>
                </a:lnTo>
                <a:lnTo>
                  <a:pt x="239153" y="20389"/>
                </a:lnTo>
                <a:lnTo>
                  <a:pt x="248305" y="20389"/>
                </a:lnTo>
                <a:lnTo>
                  <a:pt x="254085" y="27037"/>
                </a:lnTo>
                <a:lnTo>
                  <a:pt x="256069" y="32841"/>
                </a:lnTo>
                <a:lnTo>
                  <a:pt x="256069" y="44152"/>
                </a:lnTo>
                <a:lnTo>
                  <a:pt x="255226" y="48170"/>
                </a:lnTo>
                <a:lnTo>
                  <a:pt x="253539" y="51940"/>
                </a:lnTo>
                <a:lnTo>
                  <a:pt x="251951" y="55611"/>
                </a:lnTo>
                <a:lnTo>
                  <a:pt x="249471" y="58588"/>
                </a:lnTo>
                <a:lnTo>
                  <a:pt x="248298" y="59382"/>
                </a:lnTo>
                <a:close/>
              </a:path>
              <a:path w="540384" h="75564">
                <a:moveTo>
                  <a:pt x="273517" y="24854"/>
                </a:moveTo>
                <a:lnTo>
                  <a:pt x="270063" y="24854"/>
                </a:lnTo>
                <a:lnTo>
                  <a:pt x="271154" y="22175"/>
                </a:lnTo>
                <a:lnTo>
                  <a:pt x="273040" y="19992"/>
                </a:lnTo>
                <a:lnTo>
                  <a:pt x="275718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0" y="15626"/>
                </a:lnTo>
                <a:lnTo>
                  <a:pt x="294867" y="17065"/>
                </a:lnTo>
                <a:lnTo>
                  <a:pt x="297863" y="20389"/>
                </a:lnTo>
                <a:lnTo>
                  <a:pt x="281274" y="20389"/>
                </a:lnTo>
                <a:lnTo>
                  <a:pt x="278596" y="21133"/>
                </a:lnTo>
                <a:lnTo>
                  <a:pt x="276313" y="22621"/>
                </a:lnTo>
                <a:lnTo>
                  <a:pt x="274130" y="24110"/>
                </a:lnTo>
                <a:lnTo>
                  <a:pt x="273517" y="24854"/>
                </a:lnTo>
                <a:close/>
              </a:path>
              <a:path w="540384" h="75564">
                <a:moveTo>
                  <a:pt x="269914" y="62805"/>
                </a:moveTo>
                <a:lnTo>
                  <a:pt x="264259" y="62805"/>
                </a:lnTo>
                <a:lnTo>
                  <a:pt x="264259" y="16966"/>
                </a:lnTo>
                <a:lnTo>
                  <a:pt x="269914" y="16966"/>
                </a:lnTo>
                <a:lnTo>
                  <a:pt x="269914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2" y="28574"/>
                </a:lnTo>
                <a:lnTo>
                  <a:pt x="270410" y="31055"/>
                </a:lnTo>
                <a:lnTo>
                  <a:pt x="269914" y="33535"/>
                </a:lnTo>
                <a:lnTo>
                  <a:pt x="269914" y="62805"/>
                </a:lnTo>
                <a:close/>
              </a:path>
              <a:path w="540384" h="75564">
                <a:moveTo>
                  <a:pt x="301465" y="62805"/>
                </a:moveTo>
                <a:lnTo>
                  <a:pt x="295959" y="62805"/>
                </a:lnTo>
                <a:lnTo>
                  <a:pt x="295959" y="29418"/>
                </a:lnTo>
                <a:lnTo>
                  <a:pt x="294966" y="26094"/>
                </a:lnTo>
                <a:lnTo>
                  <a:pt x="292982" y="23812"/>
                </a:lnTo>
                <a:lnTo>
                  <a:pt x="291097" y="21530"/>
                </a:lnTo>
                <a:lnTo>
                  <a:pt x="288220" y="20389"/>
                </a:lnTo>
                <a:lnTo>
                  <a:pt x="297863" y="20389"/>
                </a:lnTo>
                <a:lnTo>
                  <a:pt x="300126" y="22820"/>
                </a:lnTo>
                <a:lnTo>
                  <a:pt x="301465" y="27136"/>
                </a:lnTo>
                <a:lnTo>
                  <a:pt x="301465" y="62805"/>
                </a:lnTo>
                <a:close/>
              </a:path>
              <a:path w="540384" h="75564">
                <a:moveTo>
                  <a:pt x="330584" y="62805"/>
                </a:moveTo>
                <a:lnTo>
                  <a:pt x="324631" y="62805"/>
                </a:lnTo>
                <a:lnTo>
                  <a:pt x="306921" y="16966"/>
                </a:lnTo>
                <a:lnTo>
                  <a:pt x="313171" y="16966"/>
                </a:lnTo>
                <a:lnTo>
                  <a:pt x="327607" y="57149"/>
                </a:lnTo>
                <a:lnTo>
                  <a:pt x="332696" y="57149"/>
                </a:lnTo>
                <a:lnTo>
                  <a:pt x="330584" y="62805"/>
                </a:lnTo>
                <a:close/>
              </a:path>
              <a:path w="540384" h="75564">
                <a:moveTo>
                  <a:pt x="332696" y="57149"/>
                </a:moveTo>
                <a:lnTo>
                  <a:pt x="327757" y="57149"/>
                </a:lnTo>
                <a:lnTo>
                  <a:pt x="341895" y="16966"/>
                </a:lnTo>
                <a:lnTo>
                  <a:pt x="347699" y="16966"/>
                </a:lnTo>
                <a:lnTo>
                  <a:pt x="332696" y="57149"/>
                </a:lnTo>
                <a:close/>
              </a:path>
              <a:path w="540384" h="75564">
                <a:moveTo>
                  <a:pt x="356085" y="75009"/>
                </a:moveTo>
                <a:lnTo>
                  <a:pt x="356085" y="71139"/>
                </a:lnTo>
                <a:lnTo>
                  <a:pt x="357375" y="70643"/>
                </a:lnTo>
                <a:lnTo>
                  <a:pt x="358367" y="69601"/>
                </a:lnTo>
                <a:lnTo>
                  <a:pt x="359062" y="68014"/>
                </a:lnTo>
                <a:lnTo>
                  <a:pt x="359855" y="66526"/>
                </a:lnTo>
                <a:lnTo>
                  <a:pt x="360252" y="64938"/>
                </a:lnTo>
                <a:lnTo>
                  <a:pt x="360252" y="62805"/>
                </a:lnTo>
                <a:lnTo>
                  <a:pt x="356532" y="62805"/>
                </a:lnTo>
                <a:lnTo>
                  <a:pt x="356532" y="53429"/>
                </a:lnTo>
                <a:lnTo>
                  <a:pt x="363973" y="53429"/>
                </a:lnTo>
                <a:lnTo>
                  <a:pt x="363973" y="65682"/>
                </a:lnTo>
                <a:lnTo>
                  <a:pt x="363278" y="68113"/>
                </a:lnTo>
                <a:lnTo>
                  <a:pt x="361890" y="70395"/>
                </a:lnTo>
                <a:lnTo>
                  <a:pt x="360600" y="72677"/>
                </a:lnTo>
                <a:lnTo>
                  <a:pt x="358665" y="74215"/>
                </a:lnTo>
                <a:lnTo>
                  <a:pt x="356085" y="75009"/>
                </a:lnTo>
                <a:close/>
              </a:path>
              <a:path w="540384" h="75564">
                <a:moveTo>
                  <a:pt x="407093" y="33635"/>
                </a:moveTo>
                <a:lnTo>
                  <a:pt x="402331" y="33635"/>
                </a:lnTo>
                <a:lnTo>
                  <a:pt x="408433" y="1488"/>
                </a:lnTo>
                <a:lnTo>
                  <a:pt x="439538" y="1488"/>
                </a:lnTo>
                <a:lnTo>
                  <a:pt x="439538" y="6548"/>
                </a:lnTo>
                <a:lnTo>
                  <a:pt x="412303" y="6548"/>
                </a:lnTo>
                <a:lnTo>
                  <a:pt x="408284" y="27235"/>
                </a:lnTo>
                <a:lnTo>
                  <a:pt x="408433" y="27384"/>
                </a:lnTo>
                <a:lnTo>
                  <a:pt x="414745" y="27384"/>
                </a:lnTo>
                <a:lnTo>
                  <a:pt x="413195" y="28128"/>
                </a:lnTo>
                <a:lnTo>
                  <a:pt x="410814" y="29319"/>
                </a:lnTo>
                <a:lnTo>
                  <a:pt x="408780" y="31154"/>
                </a:lnTo>
                <a:lnTo>
                  <a:pt x="407093" y="33635"/>
                </a:lnTo>
                <a:close/>
              </a:path>
              <a:path w="540384" h="75564">
                <a:moveTo>
                  <a:pt x="414745" y="27384"/>
                </a:moveTo>
                <a:lnTo>
                  <a:pt x="408433" y="27384"/>
                </a:lnTo>
                <a:lnTo>
                  <a:pt x="410119" y="25499"/>
                </a:lnTo>
                <a:lnTo>
                  <a:pt x="412104" y="24060"/>
                </a:lnTo>
                <a:lnTo>
                  <a:pt x="416668" y="22076"/>
                </a:lnTo>
                <a:lnTo>
                  <a:pt x="419099" y="21580"/>
                </a:lnTo>
                <a:lnTo>
                  <a:pt x="428028" y="21580"/>
                </a:lnTo>
                <a:lnTo>
                  <a:pt x="433089" y="23564"/>
                </a:lnTo>
                <a:lnTo>
                  <a:pt x="435728" y="26342"/>
                </a:lnTo>
                <a:lnTo>
                  <a:pt x="418256" y="26342"/>
                </a:lnTo>
                <a:lnTo>
                  <a:pt x="415675" y="26937"/>
                </a:lnTo>
                <a:lnTo>
                  <a:pt x="414745" y="27384"/>
                </a:lnTo>
                <a:close/>
              </a:path>
              <a:path w="540384" h="75564">
                <a:moveTo>
                  <a:pt x="434892" y="59382"/>
                </a:moveTo>
                <a:lnTo>
                  <a:pt x="425846" y="59382"/>
                </a:lnTo>
                <a:lnTo>
                  <a:pt x="429517" y="57745"/>
                </a:lnTo>
                <a:lnTo>
                  <a:pt x="432395" y="54470"/>
                </a:lnTo>
                <a:lnTo>
                  <a:pt x="435371" y="51196"/>
                </a:lnTo>
                <a:lnTo>
                  <a:pt x="436859" y="47178"/>
                </a:lnTo>
                <a:lnTo>
                  <a:pt x="436859" y="37752"/>
                </a:lnTo>
                <a:lnTo>
                  <a:pt x="435321" y="33932"/>
                </a:lnTo>
                <a:lnTo>
                  <a:pt x="432245" y="30956"/>
                </a:lnTo>
                <a:lnTo>
                  <a:pt x="429268" y="27880"/>
                </a:lnTo>
                <a:lnTo>
                  <a:pt x="425499" y="26342"/>
                </a:lnTo>
                <a:lnTo>
                  <a:pt x="435728" y="26342"/>
                </a:lnTo>
                <a:lnTo>
                  <a:pt x="440629" y="31501"/>
                </a:lnTo>
                <a:lnTo>
                  <a:pt x="442515" y="36661"/>
                </a:lnTo>
                <a:lnTo>
                  <a:pt x="442515" y="48964"/>
                </a:lnTo>
                <a:lnTo>
                  <a:pt x="440431" y="53974"/>
                </a:lnTo>
                <a:lnTo>
                  <a:pt x="434892" y="59382"/>
                </a:lnTo>
                <a:close/>
              </a:path>
              <a:path w="540384" h="75564">
                <a:moveTo>
                  <a:pt x="426986" y="64144"/>
                </a:moveTo>
                <a:lnTo>
                  <a:pt x="415279" y="64144"/>
                </a:lnTo>
                <a:lnTo>
                  <a:pt x="410517" y="62458"/>
                </a:lnTo>
                <a:lnTo>
                  <a:pt x="402778" y="55711"/>
                </a:lnTo>
                <a:lnTo>
                  <a:pt x="400743" y="50998"/>
                </a:lnTo>
                <a:lnTo>
                  <a:pt x="400545" y="44946"/>
                </a:lnTo>
                <a:lnTo>
                  <a:pt x="406051" y="44946"/>
                </a:lnTo>
                <a:lnTo>
                  <a:pt x="406250" y="49311"/>
                </a:lnTo>
                <a:lnTo>
                  <a:pt x="407738" y="52833"/>
                </a:lnTo>
                <a:lnTo>
                  <a:pt x="410517" y="55512"/>
                </a:lnTo>
                <a:lnTo>
                  <a:pt x="413394" y="58092"/>
                </a:lnTo>
                <a:lnTo>
                  <a:pt x="417016" y="59382"/>
                </a:lnTo>
                <a:lnTo>
                  <a:pt x="434892" y="59382"/>
                </a:lnTo>
                <a:lnTo>
                  <a:pt x="432096" y="62110"/>
                </a:lnTo>
                <a:lnTo>
                  <a:pt x="426986" y="64144"/>
                </a:lnTo>
                <a:close/>
              </a:path>
              <a:path w="540384" h="75564">
                <a:moveTo>
                  <a:pt x="477344" y="62805"/>
                </a:moveTo>
                <a:lnTo>
                  <a:pt x="471688" y="62805"/>
                </a:lnTo>
                <a:lnTo>
                  <a:pt x="471688" y="16668"/>
                </a:lnTo>
                <a:lnTo>
                  <a:pt x="455317" y="16668"/>
                </a:lnTo>
                <a:lnTo>
                  <a:pt x="455317" y="12650"/>
                </a:lnTo>
                <a:lnTo>
                  <a:pt x="460377" y="12551"/>
                </a:lnTo>
                <a:lnTo>
                  <a:pt x="463899" y="12104"/>
                </a:lnTo>
                <a:lnTo>
                  <a:pt x="465883" y="11310"/>
                </a:lnTo>
                <a:lnTo>
                  <a:pt x="467968" y="10517"/>
                </a:lnTo>
                <a:lnTo>
                  <a:pt x="469506" y="9276"/>
                </a:lnTo>
                <a:lnTo>
                  <a:pt x="470497" y="7590"/>
                </a:lnTo>
                <a:lnTo>
                  <a:pt x="471589" y="5903"/>
                </a:lnTo>
                <a:lnTo>
                  <a:pt x="472333" y="3571"/>
                </a:lnTo>
                <a:lnTo>
                  <a:pt x="472730" y="595"/>
                </a:lnTo>
                <a:lnTo>
                  <a:pt x="477344" y="595"/>
                </a:lnTo>
                <a:lnTo>
                  <a:pt x="477344" y="62805"/>
                </a:lnTo>
                <a:close/>
              </a:path>
              <a:path w="540384" h="75564">
                <a:moveTo>
                  <a:pt x="506368" y="22175"/>
                </a:moveTo>
                <a:lnTo>
                  <a:pt x="500862" y="22175"/>
                </a:lnTo>
                <a:lnTo>
                  <a:pt x="500862" y="14833"/>
                </a:lnTo>
                <a:lnTo>
                  <a:pt x="502549" y="9673"/>
                </a:lnTo>
                <a:lnTo>
                  <a:pt x="505922" y="5804"/>
                </a:lnTo>
                <a:lnTo>
                  <a:pt x="509395" y="1934"/>
                </a:lnTo>
                <a:lnTo>
                  <a:pt x="514306" y="0"/>
                </a:lnTo>
                <a:lnTo>
                  <a:pt x="526510" y="0"/>
                </a:lnTo>
                <a:lnTo>
                  <a:pt x="531173" y="1587"/>
                </a:lnTo>
                <a:lnTo>
                  <a:pt x="534646" y="4762"/>
                </a:lnTo>
                <a:lnTo>
                  <a:pt x="516141" y="4762"/>
                </a:lnTo>
                <a:lnTo>
                  <a:pt x="512719" y="6201"/>
                </a:lnTo>
                <a:lnTo>
                  <a:pt x="507857" y="11856"/>
                </a:lnTo>
                <a:lnTo>
                  <a:pt x="506568" y="15775"/>
                </a:lnTo>
                <a:lnTo>
                  <a:pt x="506368" y="20835"/>
                </a:lnTo>
                <a:lnTo>
                  <a:pt x="506368" y="22175"/>
                </a:lnTo>
                <a:close/>
              </a:path>
              <a:path w="540384" h="75564">
                <a:moveTo>
                  <a:pt x="540301" y="62805"/>
                </a:moveTo>
                <a:lnTo>
                  <a:pt x="499373" y="62805"/>
                </a:lnTo>
                <a:lnTo>
                  <a:pt x="499373" y="58241"/>
                </a:lnTo>
                <a:lnTo>
                  <a:pt x="523732" y="34131"/>
                </a:lnTo>
                <a:lnTo>
                  <a:pt x="528246" y="30559"/>
                </a:lnTo>
                <a:lnTo>
                  <a:pt x="530628" y="27681"/>
                </a:lnTo>
                <a:lnTo>
                  <a:pt x="533108" y="24804"/>
                </a:lnTo>
                <a:lnTo>
                  <a:pt x="534348" y="21431"/>
                </a:lnTo>
                <a:lnTo>
                  <a:pt x="534348" y="13791"/>
                </a:lnTo>
                <a:lnTo>
                  <a:pt x="533058" y="10715"/>
                </a:lnTo>
                <a:lnTo>
                  <a:pt x="527899" y="5953"/>
                </a:lnTo>
                <a:lnTo>
                  <a:pt x="524575" y="4762"/>
                </a:lnTo>
                <a:lnTo>
                  <a:pt x="534646" y="4762"/>
                </a:lnTo>
                <a:lnTo>
                  <a:pt x="538218" y="7937"/>
                </a:lnTo>
                <a:lnTo>
                  <a:pt x="540004" y="12203"/>
                </a:lnTo>
                <a:lnTo>
                  <a:pt x="539888" y="22175"/>
                </a:lnTo>
                <a:lnTo>
                  <a:pt x="538664" y="25846"/>
                </a:lnTo>
                <a:lnTo>
                  <a:pt x="533406" y="33287"/>
                </a:lnTo>
                <a:lnTo>
                  <a:pt x="528593" y="37256"/>
                </a:lnTo>
                <a:lnTo>
                  <a:pt x="515992" y="44896"/>
                </a:lnTo>
                <a:lnTo>
                  <a:pt x="512074" y="47823"/>
                </a:lnTo>
                <a:lnTo>
                  <a:pt x="507510" y="52784"/>
                </a:lnTo>
                <a:lnTo>
                  <a:pt x="506121" y="55215"/>
                </a:lnTo>
                <a:lnTo>
                  <a:pt x="505625" y="57596"/>
                </a:lnTo>
                <a:lnTo>
                  <a:pt x="540301" y="57596"/>
                </a:lnTo>
                <a:lnTo>
                  <a:pt x="540301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6521113" y="3198897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73" y="0"/>
                </a:lnTo>
                <a:lnTo>
                  <a:pt x="830673" y="108927"/>
                </a:lnTo>
                <a:lnTo>
                  <a:pt x="0" y="108927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6521113" y="3198897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73" y="0"/>
                </a:lnTo>
                <a:lnTo>
                  <a:pt x="830673" y="108927"/>
                </a:lnTo>
                <a:lnTo>
                  <a:pt x="0" y="108927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665060" y="3223515"/>
            <a:ext cx="540385" cy="75565"/>
          </a:xfrm>
          <a:custGeom>
            <a:avLst/>
            <a:gdLst/>
            <a:ahLst/>
            <a:cxnLst/>
            <a:rect l="l" t="t" r="r" b="b"/>
            <a:pathLst>
              <a:path w="540384" h="75564">
                <a:moveTo>
                  <a:pt x="7094" y="20538"/>
                </a:moveTo>
                <a:lnTo>
                  <a:pt x="1438" y="20538"/>
                </a:lnTo>
                <a:lnTo>
                  <a:pt x="1537" y="14386"/>
                </a:lnTo>
                <a:lnTo>
                  <a:pt x="3422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0" y="0"/>
                </a:lnTo>
                <a:lnTo>
                  <a:pt x="31104" y="1389"/>
                </a:lnTo>
                <a:lnTo>
                  <a:pt x="35583" y="4762"/>
                </a:lnTo>
                <a:lnTo>
                  <a:pt x="16965" y="4762"/>
                </a:lnTo>
                <a:lnTo>
                  <a:pt x="13542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0384" h="75564">
                <a:moveTo>
                  <a:pt x="36051" y="59382"/>
                </a:moveTo>
                <a:lnTo>
                  <a:pt x="25697" y="59382"/>
                </a:lnTo>
                <a:lnTo>
                  <a:pt x="29467" y="58092"/>
                </a:lnTo>
                <a:lnTo>
                  <a:pt x="35619" y="52933"/>
                </a:lnTo>
                <a:lnTo>
                  <a:pt x="37156" y="49658"/>
                </a:lnTo>
                <a:lnTo>
                  <a:pt x="37156" y="41622"/>
                </a:lnTo>
                <a:lnTo>
                  <a:pt x="35817" y="38447"/>
                </a:lnTo>
                <a:lnTo>
                  <a:pt x="33138" y="36165"/>
                </a:lnTo>
                <a:lnTo>
                  <a:pt x="30459" y="33783"/>
                </a:lnTo>
                <a:lnTo>
                  <a:pt x="26789" y="32593"/>
                </a:lnTo>
                <a:lnTo>
                  <a:pt x="17511" y="32593"/>
                </a:lnTo>
                <a:lnTo>
                  <a:pt x="17511" y="27830"/>
                </a:lnTo>
                <a:lnTo>
                  <a:pt x="25796" y="27830"/>
                </a:lnTo>
                <a:lnTo>
                  <a:pt x="28674" y="26838"/>
                </a:lnTo>
                <a:lnTo>
                  <a:pt x="33535" y="22770"/>
                </a:lnTo>
                <a:lnTo>
                  <a:pt x="34775" y="19992"/>
                </a:lnTo>
                <a:lnTo>
                  <a:pt x="34775" y="12749"/>
                </a:lnTo>
                <a:lnTo>
                  <a:pt x="33535" y="9872"/>
                </a:lnTo>
                <a:lnTo>
                  <a:pt x="31055" y="7887"/>
                </a:lnTo>
                <a:lnTo>
                  <a:pt x="28574" y="5804"/>
                </a:lnTo>
                <a:lnTo>
                  <a:pt x="25300" y="4762"/>
                </a:lnTo>
                <a:lnTo>
                  <a:pt x="35583" y="4762"/>
                </a:lnTo>
                <a:lnTo>
                  <a:pt x="38545" y="6945"/>
                </a:lnTo>
                <a:lnTo>
                  <a:pt x="40431" y="10864"/>
                </a:lnTo>
                <a:lnTo>
                  <a:pt x="40431" y="19297"/>
                </a:lnTo>
                <a:lnTo>
                  <a:pt x="39488" y="22225"/>
                </a:lnTo>
                <a:lnTo>
                  <a:pt x="35817" y="27086"/>
                </a:lnTo>
                <a:lnTo>
                  <a:pt x="33287" y="28723"/>
                </a:lnTo>
                <a:lnTo>
                  <a:pt x="30013" y="29616"/>
                </a:lnTo>
                <a:lnTo>
                  <a:pt x="30013" y="29765"/>
                </a:lnTo>
                <a:lnTo>
                  <a:pt x="34279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3" y="41274"/>
                </a:lnTo>
                <a:lnTo>
                  <a:pt x="42663" y="50899"/>
                </a:lnTo>
                <a:lnTo>
                  <a:pt x="40629" y="55463"/>
                </a:lnTo>
                <a:lnTo>
                  <a:pt x="36051" y="59382"/>
                </a:lnTo>
                <a:close/>
              </a:path>
              <a:path w="540384" h="75564">
                <a:moveTo>
                  <a:pt x="27483" y="64144"/>
                </a:moveTo>
                <a:lnTo>
                  <a:pt x="15080" y="64144"/>
                </a:lnTo>
                <a:lnTo>
                  <a:pt x="9970" y="62408"/>
                </a:lnTo>
                <a:lnTo>
                  <a:pt x="5903" y="58935"/>
                </a:lnTo>
                <a:lnTo>
                  <a:pt x="1934" y="55363"/>
                </a:lnTo>
                <a:lnTo>
                  <a:pt x="112" y="50899"/>
                </a:lnTo>
                <a:lnTo>
                  <a:pt x="0" y="43209"/>
                </a:lnTo>
                <a:lnTo>
                  <a:pt x="99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699" y="57993"/>
                </a:lnTo>
                <a:lnTo>
                  <a:pt x="16469" y="59382"/>
                </a:lnTo>
                <a:lnTo>
                  <a:pt x="36051" y="59382"/>
                </a:lnTo>
                <a:lnTo>
                  <a:pt x="32592" y="62408"/>
                </a:lnTo>
                <a:lnTo>
                  <a:pt x="27483" y="64144"/>
                </a:lnTo>
                <a:close/>
              </a:path>
              <a:path w="540384" h="75564">
                <a:moveTo>
                  <a:pt x="53680" y="62805"/>
                </a:moveTo>
                <a:lnTo>
                  <a:pt x="46834" y="62805"/>
                </a:lnTo>
                <a:lnTo>
                  <a:pt x="64545" y="38992"/>
                </a:lnTo>
                <a:lnTo>
                  <a:pt x="48173" y="16966"/>
                </a:lnTo>
                <a:lnTo>
                  <a:pt x="55168" y="16966"/>
                </a:lnTo>
                <a:lnTo>
                  <a:pt x="68265" y="34379"/>
                </a:lnTo>
                <a:lnTo>
                  <a:pt x="74792" y="34379"/>
                </a:lnTo>
                <a:lnTo>
                  <a:pt x="71390" y="38844"/>
                </a:lnTo>
                <a:lnTo>
                  <a:pt x="74970" y="43606"/>
                </a:lnTo>
                <a:lnTo>
                  <a:pt x="67818" y="43606"/>
                </a:lnTo>
                <a:lnTo>
                  <a:pt x="53680" y="62805"/>
                </a:lnTo>
                <a:close/>
              </a:path>
              <a:path w="540384" h="75564">
                <a:moveTo>
                  <a:pt x="74792" y="34379"/>
                </a:moveTo>
                <a:lnTo>
                  <a:pt x="68265" y="34379"/>
                </a:lnTo>
                <a:lnTo>
                  <a:pt x="81065" y="16966"/>
                </a:lnTo>
                <a:lnTo>
                  <a:pt x="88059" y="16966"/>
                </a:lnTo>
                <a:lnTo>
                  <a:pt x="74792" y="34379"/>
                </a:lnTo>
                <a:close/>
              </a:path>
              <a:path w="540384" h="75564">
                <a:moveTo>
                  <a:pt x="89399" y="62805"/>
                </a:moveTo>
                <a:lnTo>
                  <a:pt x="82255" y="62805"/>
                </a:lnTo>
                <a:lnTo>
                  <a:pt x="67818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0384" h="75564">
                <a:moveTo>
                  <a:pt x="99241" y="20538"/>
                </a:moveTo>
                <a:lnTo>
                  <a:pt x="93585" y="20538"/>
                </a:lnTo>
                <a:lnTo>
                  <a:pt x="93684" y="14386"/>
                </a:lnTo>
                <a:lnTo>
                  <a:pt x="95569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7" y="0"/>
                </a:lnTo>
                <a:lnTo>
                  <a:pt x="123252" y="1389"/>
                </a:lnTo>
                <a:lnTo>
                  <a:pt x="127731" y="4762"/>
                </a:lnTo>
                <a:lnTo>
                  <a:pt x="109113" y="4762"/>
                </a:lnTo>
                <a:lnTo>
                  <a:pt x="105690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0384" h="75564">
                <a:moveTo>
                  <a:pt x="128198" y="59382"/>
                </a:moveTo>
                <a:lnTo>
                  <a:pt x="117844" y="59382"/>
                </a:lnTo>
                <a:lnTo>
                  <a:pt x="121614" y="58092"/>
                </a:lnTo>
                <a:lnTo>
                  <a:pt x="127767" y="52933"/>
                </a:lnTo>
                <a:lnTo>
                  <a:pt x="129304" y="49658"/>
                </a:lnTo>
                <a:lnTo>
                  <a:pt x="129304" y="41622"/>
                </a:lnTo>
                <a:lnTo>
                  <a:pt x="127965" y="38447"/>
                </a:lnTo>
                <a:lnTo>
                  <a:pt x="125285" y="36165"/>
                </a:lnTo>
                <a:lnTo>
                  <a:pt x="122607" y="33783"/>
                </a:lnTo>
                <a:lnTo>
                  <a:pt x="118936" y="32593"/>
                </a:lnTo>
                <a:lnTo>
                  <a:pt x="109659" y="32593"/>
                </a:lnTo>
                <a:lnTo>
                  <a:pt x="109659" y="27830"/>
                </a:lnTo>
                <a:lnTo>
                  <a:pt x="117944" y="27830"/>
                </a:lnTo>
                <a:lnTo>
                  <a:pt x="120821" y="26838"/>
                </a:lnTo>
                <a:lnTo>
                  <a:pt x="125683" y="22770"/>
                </a:lnTo>
                <a:lnTo>
                  <a:pt x="126923" y="19992"/>
                </a:lnTo>
                <a:lnTo>
                  <a:pt x="126923" y="12749"/>
                </a:lnTo>
                <a:lnTo>
                  <a:pt x="125683" y="9872"/>
                </a:lnTo>
                <a:lnTo>
                  <a:pt x="123202" y="7887"/>
                </a:lnTo>
                <a:lnTo>
                  <a:pt x="120722" y="5804"/>
                </a:lnTo>
                <a:lnTo>
                  <a:pt x="117447" y="4762"/>
                </a:lnTo>
                <a:lnTo>
                  <a:pt x="127731" y="4762"/>
                </a:lnTo>
                <a:lnTo>
                  <a:pt x="130693" y="6945"/>
                </a:lnTo>
                <a:lnTo>
                  <a:pt x="132579" y="10864"/>
                </a:lnTo>
                <a:lnTo>
                  <a:pt x="132579" y="19297"/>
                </a:lnTo>
                <a:lnTo>
                  <a:pt x="131636" y="22225"/>
                </a:lnTo>
                <a:lnTo>
                  <a:pt x="127965" y="27086"/>
                </a:lnTo>
                <a:lnTo>
                  <a:pt x="125435" y="28723"/>
                </a:lnTo>
                <a:lnTo>
                  <a:pt x="122160" y="29616"/>
                </a:lnTo>
                <a:lnTo>
                  <a:pt x="122160" y="29765"/>
                </a:lnTo>
                <a:lnTo>
                  <a:pt x="126426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0" y="41274"/>
                </a:lnTo>
                <a:lnTo>
                  <a:pt x="134810" y="50899"/>
                </a:lnTo>
                <a:lnTo>
                  <a:pt x="132777" y="55463"/>
                </a:lnTo>
                <a:lnTo>
                  <a:pt x="128198" y="59382"/>
                </a:lnTo>
                <a:close/>
              </a:path>
              <a:path w="540384" h="75564">
                <a:moveTo>
                  <a:pt x="119630" y="64144"/>
                </a:moveTo>
                <a:lnTo>
                  <a:pt x="107228" y="64144"/>
                </a:lnTo>
                <a:lnTo>
                  <a:pt x="102118" y="62408"/>
                </a:lnTo>
                <a:lnTo>
                  <a:pt x="98051" y="58935"/>
                </a:lnTo>
                <a:lnTo>
                  <a:pt x="94082" y="55363"/>
                </a:lnTo>
                <a:lnTo>
                  <a:pt x="92259" y="50899"/>
                </a:lnTo>
                <a:lnTo>
                  <a:pt x="92147" y="43209"/>
                </a:lnTo>
                <a:lnTo>
                  <a:pt x="92246" y="43011"/>
                </a:lnTo>
                <a:lnTo>
                  <a:pt x="97901" y="43011"/>
                </a:lnTo>
                <a:lnTo>
                  <a:pt x="97901" y="48765"/>
                </a:lnTo>
                <a:lnTo>
                  <a:pt x="99291" y="52437"/>
                </a:lnTo>
                <a:lnTo>
                  <a:pt x="104847" y="57993"/>
                </a:lnTo>
                <a:lnTo>
                  <a:pt x="108617" y="59382"/>
                </a:lnTo>
                <a:lnTo>
                  <a:pt x="128198" y="59382"/>
                </a:lnTo>
                <a:lnTo>
                  <a:pt x="124740" y="62408"/>
                </a:lnTo>
                <a:lnTo>
                  <a:pt x="119630" y="64144"/>
                </a:lnTo>
                <a:close/>
              </a:path>
              <a:path w="540384" h="75564">
                <a:moveTo>
                  <a:pt x="193283" y="64144"/>
                </a:moveTo>
                <a:lnTo>
                  <a:pt x="181774" y="64144"/>
                </a:lnTo>
                <a:lnTo>
                  <a:pt x="176515" y="61862"/>
                </a:lnTo>
                <a:lnTo>
                  <a:pt x="172447" y="57298"/>
                </a:lnTo>
                <a:lnTo>
                  <a:pt x="168479" y="52734"/>
                </a:lnTo>
                <a:lnTo>
                  <a:pt x="166494" y="46930"/>
                </a:lnTo>
                <a:lnTo>
                  <a:pt x="166494" y="32841"/>
                </a:lnTo>
                <a:lnTo>
                  <a:pt x="168479" y="27037"/>
                </a:lnTo>
                <a:lnTo>
                  <a:pt x="176416" y="17908"/>
                </a:lnTo>
                <a:lnTo>
                  <a:pt x="181675" y="15626"/>
                </a:lnTo>
                <a:lnTo>
                  <a:pt x="193581" y="15626"/>
                </a:lnTo>
                <a:lnTo>
                  <a:pt x="197848" y="17015"/>
                </a:lnTo>
                <a:lnTo>
                  <a:pt x="201724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6" y="26044"/>
                </a:lnTo>
                <a:lnTo>
                  <a:pt x="173588" y="29815"/>
                </a:lnTo>
                <a:lnTo>
                  <a:pt x="172150" y="34428"/>
                </a:lnTo>
                <a:lnTo>
                  <a:pt x="172150" y="45342"/>
                </a:lnTo>
                <a:lnTo>
                  <a:pt x="173588" y="49956"/>
                </a:lnTo>
                <a:lnTo>
                  <a:pt x="176466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0" y="62606"/>
                </a:lnTo>
                <a:lnTo>
                  <a:pt x="193283" y="64144"/>
                </a:lnTo>
                <a:close/>
              </a:path>
              <a:path w="540384" h="75564">
                <a:moveTo>
                  <a:pt x="206827" y="31402"/>
                </a:moveTo>
                <a:lnTo>
                  <a:pt x="201172" y="31402"/>
                </a:lnTo>
                <a:lnTo>
                  <a:pt x="200377" y="27731"/>
                </a:lnTo>
                <a:lnTo>
                  <a:pt x="198890" y="25003"/>
                </a:lnTo>
                <a:lnTo>
                  <a:pt x="196707" y="23217"/>
                </a:lnTo>
                <a:lnTo>
                  <a:pt x="194523" y="21332"/>
                </a:lnTo>
                <a:lnTo>
                  <a:pt x="191696" y="20389"/>
                </a:lnTo>
                <a:lnTo>
                  <a:pt x="201724" y="20389"/>
                </a:lnTo>
                <a:lnTo>
                  <a:pt x="204297" y="22572"/>
                </a:lnTo>
                <a:lnTo>
                  <a:pt x="206232" y="26441"/>
                </a:lnTo>
                <a:lnTo>
                  <a:pt x="206827" y="31402"/>
                </a:lnTo>
                <a:close/>
              </a:path>
              <a:path w="540384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4" y="53429"/>
                </a:lnTo>
                <a:lnTo>
                  <a:pt x="201122" y="50303"/>
                </a:lnTo>
                <a:lnTo>
                  <a:pt x="201618" y="46434"/>
                </a:lnTo>
                <a:lnTo>
                  <a:pt x="207125" y="46434"/>
                </a:lnTo>
                <a:lnTo>
                  <a:pt x="206331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0384" h="75564">
                <a:moveTo>
                  <a:pt x="238805" y="64144"/>
                </a:moveTo>
                <a:lnTo>
                  <a:pt x="227891" y="64144"/>
                </a:lnTo>
                <a:lnTo>
                  <a:pt x="222633" y="61862"/>
                </a:lnTo>
                <a:lnTo>
                  <a:pt x="218564" y="57298"/>
                </a:lnTo>
                <a:lnTo>
                  <a:pt x="214596" y="52734"/>
                </a:lnTo>
                <a:lnTo>
                  <a:pt x="212611" y="46930"/>
                </a:lnTo>
                <a:lnTo>
                  <a:pt x="212611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2" y="15626"/>
                </a:lnTo>
                <a:lnTo>
                  <a:pt x="240889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0" y="22274"/>
                </a:lnTo>
                <a:lnTo>
                  <a:pt x="222470" y="26193"/>
                </a:lnTo>
                <a:lnTo>
                  <a:pt x="219706" y="29815"/>
                </a:lnTo>
                <a:lnTo>
                  <a:pt x="218267" y="34428"/>
                </a:lnTo>
                <a:lnTo>
                  <a:pt x="218267" y="45342"/>
                </a:lnTo>
                <a:lnTo>
                  <a:pt x="219706" y="49956"/>
                </a:lnTo>
                <a:lnTo>
                  <a:pt x="222583" y="53726"/>
                </a:lnTo>
                <a:lnTo>
                  <a:pt x="225560" y="57497"/>
                </a:lnTo>
                <a:lnTo>
                  <a:pt x="229479" y="59382"/>
                </a:lnTo>
                <a:lnTo>
                  <a:pt x="248298" y="59382"/>
                </a:lnTo>
                <a:lnTo>
                  <a:pt x="246098" y="60870"/>
                </a:lnTo>
                <a:lnTo>
                  <a:pt x="242725" y="63053"/>
                </a:lnTo>
                <a:lnTo>
                  <a:pt x="238805" y="64144"/>
                </a:lnTo>
                <a:close/>
              </a:path>
              <a:path w="540384" h="75564">
                <a:moveTo>
                  <a:pt x="248298" y="59382"/>
                </a:moveTo>
                <a:lnTo>
                  <a:pt x="239202" y="59382"/>
                </a:lnTo>
                <a:lnTo>
                  <a:pt x="243072" y="57497"/>
                </a:lnTo>
                <a:lnTo>
                  <a:pt x="248925" y="49857"/>
                </a:lnTo>
                <a:lnTo>
                  <a:pt x="250382" y="45342"/>
                </a:lnTo>
                <a:lnTo>
                  <a:pt x="250382" y="34428"/>
                </a:lnTo>
                <a:lnTo>
                  <a:pt x="248925" y="29964"/>
                </a:lnTo>
                <a:lnTo>
                  <a:pt x="245838" y="26044"/>
                </a:lnTo>
                <a:lnTo>
                  <a:pt x="243072" y="22324"/>
                </a:lnTo>
                <a:lnTo>
                  <a:pt x="239153" y="20389"/>
                </a:lnTo>
                <a:lnTo>
                  <a:pt x="248305" y="20389"/>
                </a:lnTo>
                <a:lnTo>
                  <a:pt x="254085" y="27037"/>
                </a:lnTo>
                <a:lnTo>
                  <a:pt x="256069" y="32841"/>
                </a:lnTo>
                <a:lnTo>
                  <a:pt x="256069" y="44152"/>
                </a:lnTo>
                <a:lnTo>
                  <a:pt x="255226" y="48170"/>
                </a:lnTo>
                <a:lnTo>
                  <a:pt x="253539" y="51940"/>
                </a:lnTo>
                <a:lnTo>
                  <a:pt x="251951" y="55611"/>
                </a:lnTo>
                <a:lnTo>
                  <a:pt x="249471" y="58588"/>
                </a:lnTo>
                <a:lnTo>
                  <a:pt x="248298" y="59382"/>
                </a:lnTo>
                <a:close/>
              </a:path>
              <a:path w="540384" h="75564">
                <a:moveTo>
                  <a:pt x="273517" y="24854"/>
                </a:moveTo>
                <a:lnTo>
                  <a:pt x="270063" y="24854"/>
                </a:lnTo>
                <a:lnTo>
                  <a:pt x="271154" y="22175"/>
                </a:lnTo>
                <a:lnTo>
                  <a:pt x="273040" y="19992"/>
                </a:lnTo>
                <a:lnTo>
                  <a:pt x="275718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0" y="15626"/>
                </a:lnTo>
                <a:lnTo>
                  <a:pt x="294867" y="17065"/>
                </a:lnTo>
                <a:lnTo>
                  <a:pt x="297863" y="20389"/>
                </a:lnTo>
                <a:lnTo>
                  <a:pt x="281274" y="20389"/>
                </a:lnTo>
                <a:lnTo>
                  <a:pt x="278596" y="21133"/>
                </a:lnTo>
                <a:lnTo>
                  <a:pt x="276313" y="22621"/>
                </a:lnTo>
                <a:lnTo>
                  <a:pt x="274130" y="24110"/>
                </a:lnTo>
                <a:lnTo>
                  <a:pt x="273517" y="24854"/>
                </a:lnTo>
                <a:close/>
              </a:path>
              <a:path w="540384" h="75564">
                <a:moveTo>
                  <a:pt x="269914" y="62805"/>
                </a:moveTo>
                <a:lnTo>
                  <a:pt x="264259" y="62805"/>
                </a:lnTo>
                <a:lnTo>
                  <a:pt x="264259" y="16966"/>
                </a:lnTo>
                <a:lnTo>
                  <a:pt x="269914" y="16966"/>
                </a:lnTo>
                <a:lnTo>
                  <a:pt x="269914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2" y="28574"/>
                </a:lnTo>
                <a:lnTo>
                  <a:pt x="270410" y="31055"/>
                </a:lnTo>
                <a:lnTo>
                  <a:pt x="269914" y="33535"/>
                </a:lnTo>
                <a:lnTo>
                  <a:pt x="269914" y="62805"/>
                </a:lnTo>
                <a:close/>
              </a:path>
              <a:path w="540384" h="75564">
                <a:moveTo>
                  <a:pt x="301465" y="62805"/>
                </a:moveTo>
                <a:lnTo>
                  <a:pt x="295959" y="62805"/>
                </a:lnTo>
                <a:lnTo>
                  <a:pt x="295959" y="29418"/>
                </a:lnTo>
                <a:lnTo>
                  <a:pt x="294966" y="26094"/>
                </a:lnTo>
                <a:lnTo>
                  <a:pt x="292982" y="23812"/>
                </a:lnTo>
                <a:lnTo>
                  <a:pt x="291097" y="21530"/>
                </a:lnTo>
                <a:lnTo>
                  <a:pt x="288220" y="20389"/>
                </a:lnTo>
                <a:lnTo>
                  <a:pt x="297863" y="20389"/>
                </a:lnTo>
                <a:lnTo>
                  <a:pt x="300126" y="22820"/>
                </a:lnTo>
                <a:lnTo>
                  <a:pt x="301465" y="27136"/>
                </a:lnTo>
                <a:lnTo>
                  <a:pt x="301465" y="62805"/>
                </a:lnTo>
                <a:close/>
              </a:path>
              <a:path w="540384" h="75564">
                <a:moveTo>
                  <a:pt x="330584" y="62805"/>
                </a:moveTo>
                <a:lnTo>
                  <a:pt x="324631" y="62805"/>
                </a:lnTo>
                <a:lnTo>
                  <a:pt x="306921" y="16966"/>
                </a:lnTo>
                <a:lnTo>
                  <a:pt x="313171" y="16966"/>
                </a:lnTo>
                <a:lnTo>
                  <a:pt x="327607" y="57149"/>
                </a:lnTo>
                <a:lnTo>
                  <a:pt x="332696" y="57149"/>
                </a:lnTo>
                <a:lnTo>
                  <a:pt x="330584" y="62805"/>
                </a:lnTo>
                <a:close/>
              </a:path>
              <a:path w="540384" h="75564">
                <a:moveTo>
                  <a:pt x="332696" y="57149"/>
                </a:moveTo>
                <a:lnTo>
                  <a:pt x="327757" y="57149"/>
                </a:lnTo>
                <a:lnTo>
                  <a:pt x="341895" y="16966"/>
                </a:lnTo>
                <a:lnTo>
                  <a:pt x="347699" y="16966"/>
                </a:lnTo>
                <a:lnTo>
                  <a:pt x="332696" y="57149"/>
                </a:lnTo>
                <a:close/>
              </a:path>
              <a:path w="540384" h="75564">
                <a:moveTo>
                  <a:pt x="356085" y="75009"/>
                </a:moveTo>
                <a:lnTo>
                  <a:pt x="356085" y="71139"/>
                </a:lnTo>
                <a:lnTo>
                  <a:pt x="357375" y="70643"/>
                </a:lnTo>
                <a:lnTo>
                  <a:pt x="358367" y="69601"/>
                </a:lnTo>
                <a:lnTo>
                  <a:pt x="359062" y="68014"/>
                </a:lnTo>
                <a:lnTo>
                  <a:pt x="359855" y="66526"/>
                </a:lnTo>
                <a:lnTo>
                  <a:pt x="360252" y="64938"/>
                </a:lnTo>
                <a:lnTo>
                  <a:pt x="360252" y="62805"/>
                </a:lnTo>
                <a:lnTo>
                  <a:pt x="356532" y="62805"/>
                </a:lnTo>
                <a:lnTo>
                  <a:pt x="356532" y="53429"/>
                </a:lnTo>
                <a:lnTo>
                  <a:pt x="363973" y="53429"/>
                </a:lnTo>
                <a:lnTo>
                  <a:pt x="363973" y="65682"/>
                </a:lnTo>
                <a:lnTo>
                  <a:pt x="363278" y="68113"/>
                </a:lnTo>
                <a:lnTo>
                  <a:pt x="361890" y="70395"/>
                </a:lnTo>
                <a:lnTo>
                  <a:pt x="360600" y="72677"/>
                </a:lnTo>
                <a:lnTo>
                  <a:pt x="358665" y="74215"/>
                </a:lnTo>
                <a:lnTo>
                  <a:pt x="356085" y="75009"/>
                </a:lnTo>
                <a:close/>
              </a:path>
              <a:path w="540384" h="75564">
                <a:moveTo>
                  <a:pt x="407093" y="33635"/>
                </a:moveTo>
                <a:lnTo>
                  <a:pt x="402331" y="33635"/>
                </a:lnTo>
                <a:lnTo>
                  <a:pt x="408433" y="1488"/>
                </a:lnTo>
                <a:lnTo>
                  <a:pt x="439538" y="1488"/>
                </a:lnTo>
                <a:lnTo>
                  <a:pt x="439538" y="6548"/>
                </a:lnTo>
                <a:lnTo>
                  <a:pt x="412303" y="6548"/>
                </a:lnTo>
                <a:lnTo>
                  <a:pt x="408284" y="27235"/>
                </a:lnTo>
                <a:lnTo>
                  <a:pt x="408433" y="27384"/>
                </a:lnTo>
                <a:lnTo>
                  <a:pt x="414745" y="27384"/>
                </a:lnTo>
                <a:lnTo>
                  <a:pt x="413195" y="28128"/>
                </a:lnTo>
                <a:lnTo>
                  <a:pt x="410814" y="29319"/>
                </a:lnTo>
                <a:lnTo>
                  <a:pt x="408780" y="31154"/>
                </a:lnTo>
                <a:lnTo>
                  <a:pt x="407093" y="33635"/>
                </a:lnTo>
                <a:close/>
              </a:path>
              <a:path w="540384" h="75564">
                <a:moveTo>
                  <a:pt x="414745" y="27384"/>
                </a:moveTo>
                <a:lnTo>
                  <a:pt x="408433" y="27384"/>
                </a:lnTo>
                <a:lnTo>
                  <a:pt x="410119" y="25499"/>
                </a:lnTo>
                <a:lnTo>
                  <a:pt x="412104" y="24060"/>
                </a:lnTo>
                <a:lnTo>
                  <a:pt x="416668" y="22076"/>
                </a:lnTo>
                <a:lnTo>
                  <a:pt x="419099" y="21580"/>
                </a:lnTo>
                <a:lnTo>
                  <a:pt x="428028" y="21580"/>
                </a:lnTo>
                <a:lnTo>
                  <a:pt x="433089" y="23564"/>
                </a:lnTo>
                <a:lnTo>
                  <a:pt x="435728" y="26342"/>
                </a:lnTo>
                <a:lnTo>
                  <a:pt x="418256" y="26342"/>
                </a:lnTo>
                <a:lnTo>
                  <a:pt x="415675" y="26937"/>
                </a:lnTo>
                <a:lnTo>
                  <a:pt x="414745" y="27384"/>
                </a:lnTo>
                <a:close/>
              </a:path>
              <a:path w="540384" h="75564">
                <a:moveTo>
                  <a:pt x="434892" y="59382"/>
                </a:moveTo>
                <a:lnTo>
                  <a:pt x="425846" y="59382"/>
                </a:lnTo>
                <a:lnTo>
                  <a:pt x="429517" y="57745"/>
                </a:lnTo>
                <a:lnTo>
                  <a:pt x="432395" y="54470"/>
                </a:lnTo>
                <a:lnTo>
                  <a:pt x="435371" y="51196"/>
                </a:lnTo>
                <a:lnTo>
                  <a:pt x="436859" y="47178"/>
                </a:lnTo>
                <a:lnTo>
                  <a:pt x="436859" y="37752"/>
                </a:lnTo>
                <a:lnTo>
                  <a:pt x="435321" y="33932"/>
                </a:lnTo>
                <a:lnTo>
                  <a:pt x="432245" y="30956"/>
                </a:lnTo>
                <a:lnTo>
                  <a:pt x="429268" y="27880"/>
                </a:lnTo>
                <a:lnTo>
                  <a:pt x="425499" y="26342"/>
                </a:lnTo>
                <a:lnTo>
                  <a:pt x="435728" y="26342"/>
                </a:lnTo>
                <a:lnTo>
                  <a:pt x="440629" y="31501"/>
                </a:lnTo>
                <a:lnTo>
                  <a:pt x="442515" y="36661"/>
                </a:lnTo>
                <a:lnTo>
                  <a:pt x="442515" y="48964"/>
                </a:lnTo>
                <a:lnTo>
                  <a:pt x="440431" y="53974"/>
                </a:lnTo>
                <a:lnTo>
                  <a:pt x="434892" y="59382"/>
                </a:lnTo>
                <a:close/>
              </a:path>
              <a:path w="540384" h="75564">
                <a:moveTo>
                  <a:pt x="426986" y="64144"/>
                </a:moveTo>
                <a:lnTo>
                  <a:pt x="415279" y="64144"/>
                </a:lnTo>
                <a:lnTo>
                  <a:pt x="410517" y="62458"/>
                </a:lnTo>
                <a:lnTo>
                  <a:pt x="402778" y="55711"/>
                </a:lnTo>
                <a:lnTo>
                  <a:pt x="400743" y="50998"/>
                </a:lnTo>
                <a:lnTo>
                  <a:pt x="400545" y="44946"/>
                </a:lnTo>
                <a:lnTo>
                  <a:pt x="406051" y="44946"/>
                </a:lnTo>
                <a:lnTo>
                  <a:pt x="406250" y="49311"/>
                </a:lnTo>
                <a:lnTo>
                  <a:pt x="407738" y="52833"/>
                </a:lnTo>
                <a:lnTo>
                  <a:pt x="410517" y="55512"/>
                </a:lnTo>
                <a:lnTo>
                  <a:pt x="413394" y="58092"/>
                </a:lnTo>
                <a:lnTo>
                  <a:pt x="417016" y="59382"/>
                </a:lnTo>
                <a:lnTo>
                  <a:pt x="434892" y="59382"/>
                </a:lnTo>
                <a:lnTo>
                  <a:pt x="432096" y="62110"/>
                </a:lnTo>
                <a:lnTo>
                  <a:pt x="426986" y="64144"/>
                </a:lnTo>
                <a:close/>
              </a:path>
              <a:path w="540384" h="75564">
                <a:moveTo>
                  <a:pt x="477344" y="62805"/>
                </a:moveTo>
                <a:lnTo>
                  <a:pt x="471688" y="62805"/>
                </a:lnTo>
                <a:lnTo>
                  <a:pt x="471688" y="16668"/>
                </a:lnTo>
                <a:lnTo>
                  <a:pt x="455317" y="16668"/>
                </a:lnTo>
                <a:lnTo>
                  <a:pt x="455317" y="12650"/>
                </a:lnTo>
                <a:lnTo>
                  <a:pt x="460377" y="12551"/>
                </a:lnTo>
                <a:lnTo>
                  <a:pt x="463899" y="12104"/>
                </a:lnTo>
                <a:lnTo>
                  <a:pt x="465883" y="11310"/>
                </a:lnTo>
                <a:lnTo>
                  <a:pt x="467968" y="10517"/>
                </a:lnTo>
                <a:lnTo>
                  <a:pt x="469506" y="9276"/>
                </a:lnTo>
                <a:lnTo>
                  <a:pt x="470497" y="7590"/>
                </a:lnTo>
                <a:lnTo>
                  <a:pt x="471589" y="5903"/>
                </a:lnTo>
                <a:lnTo>
                  <a:pt x="472333" y="3571"/>
                </a:lnTo>
                <a:lnTo>
                  <a:pt x="472730" y="595"/>
                </a:lnTo>
                <a:lnTo>
                  <a:pt x="477344" y="595"/>
                </a:lnTo>
                <a:lnTo>
                  <a:pt x="477344" y="62805"/>
                </a:lnTo>
                <a:close/>
              </a:path>
              <a:path w="540384" h="75564">
                <a:moveTo>
                  <a:pt x="506368" y="22175"/>
                </a:moveTo>
                <a:lnTo>
                  <a:pt x="500862" y="22175"/>
                </a:lnTo>
                <a:lnTo>
                  <a:pt x="500862" y="14833"/>
                </a:lnTo>
                <a:lnTo>
                  <a:pt x="502549" y="9673"/>
                </a:lnTo>
                <a:lnTo>
                  <a:pt x="505922" y="5804"/>
                </a:lnTo>
                <a:lnTo>
                  <a:pt x="509395" y="1934"/>
                </a:lnTo>
                <a:lnTo>
                  <a:pt x="514306" y="0"/>
                </a:lnTo>
                <a:lnTo>
                  <a:pt x="526510" y="0"/>
                </a:lnTo>
                <a:lnTo>
                  <a:pt x="531173" y="1587"/>
                </a:lnTo>
                <a:lnTo>
                  <a:pt x="534646" y="4762"/>
                </a:lnTo>
                <a:lnTo>
                  <a:pt x="516141" y="4762"/>
                </a:lnTo>
                <a:lnTo>
                  <a:pt x="512719" y="6201"/>
                </a:lnTo>
                <a:lnTo>
                  <a:pt x="507857" y="11856"/>
                </a:lnTo>
                <a:lnTo>
                  <a:pt x="506568" y="15775"/>
                </a:lnTo>
                <a:lnTo>
                  <a:pt x="506368" y="20835"/>
                </a:lnTo>
                <a:lnTo>
                  <a:pt x="506368" y="22175"/>
                </a:lnTo>
                <a:close/>
              </a:path>
              <a:path w="540384" h="75564">
                <a:moveTo>
                  <a:pt x="540301" y="62805"/>
                </a:moveTo>
                <a:lnTo>
                  <a:pt x="499373" y="62805"/>
                </a:lnTo>
                <a:lnTo>
                  <a:pt x="499373" y="58241"/>
                </a:lnTo>
                <a:lnTo>
                  <a:pt x="523732" y="34131"/>
                </a:lnTo>
                <a:lnTo>
                  <a:pt x="528246" y="30559"/>
                </a:lnTo>
                <a:lnTo>
                  <a:pt x="530628" y="27681"/>
                </a:lnTo>
                <a:lnTo>
                  <a:pt x="533108" y="24804"/>
                </a:lnTo>
                <a:lnTo>
                  <a:pt x="534348" y="21431"/>
                </a:lnTo>
                <a:lnTo>
                  <a:pt x="534348" y="13791"/>
                </a:lnTo>
                <a:lnTo>
                  <a:pt x="533058" y="10715"/>
                </a:lnTo>
                <a:lnTo>
                  <a:pt x="527899" y="5953"/>
                </a:lnTo>
                <a:lnTo>
                  <a:pt x="524575" y="4762"/>
                </a:lnTo>
                <a:lnTo>
                  <a:pt x="534646" y="4762"/>
                </a:lnTo>
                <a:lnTo>
                  <a:pt x="538218" y="7937"/>
                </a:lnTo>
                <a:lnTo>
                  <a:pt x="540004" y="12203"/>
                </a:lnTo>
                <a:lnTo>
                  <a:pt x="539888" y="22175"/>
                </a:lnTo>
                <a:lnTo>
                  <a:pt x="538664" y="25846"/>
                </a:lnTo>
                <a:lnTo>
                  <a:pt x="533406" y="33287"/>
                </a:lnTo>
                <a:lnTo>
                  <a:pt x="528593" y="37256"/>
                </a:lnTo>
                <a:lnTo>
                  <a:pt x="515992" y="44896"/>
                </a:lnTo>
                <a:lnTo>
                  <a:pt x="512074" y="47823"/>
                </a:lnTo>
                <a:lnTo>
                  <a:pt x="507510" y="52784"/>
                </a:lnTo>
                <a:lnTo>
                  <a:pt x="506121" y="55215"/>
                </a:lnTo>
                <a:lnTo>
                  <a:pt x="505625" y="57596"/>
                </a:lnTo>
                <a:lnTo>
                  <a:pt x="540301" y="57596"/>
                </a:lnTo>
                <a:lnTo>
                  <a:pt x="540301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4947516" y="4153943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4" h="109220">
                <a:moveTo>
                  <a:pt x="0" y="0"/>
                </a:moveTo>
                <a:lnTo>
                  <a:pt x="830673" y="0"/>
                </a:lnTo>
                <a:lnTo>
                  <a:pt x="830673" y="108924"/>
                </a:lnTo>
                <a:lnTo>
                  <a:pt x="0" y="10892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4947516" y="4153943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4" h="109220">
                <a:moveTo>
                  <a:pt x="0" y="0"/>
                </a:moveTo>
                <a:lnTo>
                  <a:pt x="830673" y="0"/>
                </a:lnTo>
                <a:lnTo>
                  <a:pt x="830673" y="108924"/>
                </a:lnTo>
                <a:lnTo>
                  <a:pt x="0" y="1089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5091465" y="4178556"/>
            <a:ext cx="542290" cy="75565"/>
          </a:xfrm>
          <a:custGeom>
            <a:avLst/>
            <a:gdLst/>
            <a:ahLst/>
            <a:cxnLst/>
            <a:rect l="l" t="t" r="r" b="b"/>
            <a:pathLst>
              <a:path w="542289" h="75564">
                <a:moveTo>
                  <a:pt x="7094" y="20538"/>
                </a:moveTo>
                <a:lnTo>
                  <a:pt x="1438" y="20538"/>
                </a:lnTo>
                <a:lnTo>
                  <a:pt x="1537" y="14386"/>
                </a:lnTo>
                <a:lnTo>
                  <a:pt x="3422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0" y="0"/>
                </a:lnTo>
                <a:lnTo>
                  <a:pt x="31104" y="1389"/>
                </a:lnTo>
                <a:lnTo>
                  <a:pt x="35583" y="4762"/>
                </a:lnTo>
                <a:lnTo>
                  <a:pt x="16965" y="4762"/>
                </a:lnTo>
                <a:lnTo>
                  <a:pt x="13542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2289" h="75564">
                <a:moveTo>
                  <a:pt x="36051" y="59382"/>
                </a:moveTo>
                <a:lnTo>
                  <a:pt x="25697" y="59382"/>
                </a:lnTo>
                <a:lnTo>
                  <a:pt x="29467" y="58092"/>
                </a:lnTo>
                <a:lnTo>
                  <a:pt x="35619" y="52933"/>
                </a:lnTo>
                <a:lnTo>
                  <a:pt x="37156" y="49658"/>
                </a:lnTo>
                <a:lnTo>
                  <a:pt x="37156" y="41622"/>
                </a:lnTo>
                <a:lnTo>
                  <a:pt x="35817" y="38447"/>
                </a:lnTo>
                <a:lnTo>
                  <a:pt x="33138" y="36165"/>
                </a:lnTo>
                <a:lnTo>
                  <a:pt x="30459" y="33783"/>
                </a:lnTo>
                <a:lnTo>
                  <a:pt x="26789" y="32593"/>
                </a:lnTo>
                <a:lnTo>
                  <a:pt x="17511" y="32593"/>
                </a:lnTo>
                <a:lnTo>
                  <a:pt x="17511" y="27830"/>
                </a:lnTo>
                <a:lnTo>
                  <a:pt x="25796" y="27830"/>
                </a:lnTo>
                <a:lnTo>
                  <a:pt x="28674" y="26838"/>
                </a:lnTo>
                <a:lnTo>
                  <a:pt x="33535" y="22770"/>
                </a:lnTo>
                <a:lnTo>
                  <a:pt x="34775" y="19992"/>
                </a:lnTo>
                <a:lnTo>
                  <a:pt x="34775" y="12749"/>
                </a:lnTo>
                <a:lnTo>
                  <a:pt x="33535" y="9872"/>
                </a:lnTo>
                <a:lnTo>
                  <a:pt x="31055" y="7887"/>
                </a:lnTo>
                <a:lnTo>
                  <a:pt x="28574" y="5804"/>
                </a:lnTo>
                <a:lnTo>
                  <a:pt x="25300" y="4762"/>
                </a:lnTo>
                <a:lnTo>
                  <a:pt x="35583" y="4762"/>
                </a:lnTo>
                <a:lnTo>
                  <a:pt x="38545" y="6945"/>
                </a:lnTo>
                <a:lnTo>
                  <a:pt x="40431" y="10864"/>
                </a:lnTo>
                <a:lnTo>
                  <a:pt x="40431" y="19297"/>
                </a:lnTo>
                <a:lnTo>
                  <a:pt x="39488" y="22225"/>
                </a:lnTo>
                <a:lnTo>
                  <a:pt x="35817" y="27086"/>
                </a:lnTo>
                <a:lnTo>
                  <a:pt x="33287" y="28723"/>
                </a:lnTo>
                <a:lnTo>
                  <a:pt x="30013" y="29616"/>
                </a:lnTo>
                <a:lnTo>
                  <a:pt x="30013" y="29765"/>
                </a:lnTo>
                <a:lnTo>
                  <a:pt x="34279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3" y="41274"/>
                </a:lnTo>
                <a:lnTo>
                  <a:pt x="42663" y="50899"/>
                </a:lnTo>
                <a:lnTo>
                  <a:pt x="40629" y="55463"/>
                </a:lnTo>
                <a:lnTo>
                  <a:pt x="36051" y="59382"/>
                </a:lnTo>
                <a:close/>
              </a:path>
              <a:path w="542289" h="75564">
                <a:moveTo>
                  <a:pt x="27483" y="64144"/>
                </a:moveTo>
                <a:lnTo>
                  <a:pt x="15080" y="64144"/>
                </a:lnTo>
                <a:lnTo>
                  <a:pt x="9970" y="62408"/>
                </a:lnTo>
                <a:lnTo>
                  <a:pt x="5903" y="58935"/>
                </a:lnTo>
                <a:lnTo>
                  <a:pt x="1934" y="55363"/>
                </a:lnTo>
                <a:lnTo>
                  <a:pt x="112" y="50899"/>
                </a:lnTo>
                <a:lnTo>
                  <a:pt x="0" y="43209"/>
                </a:lnTo>
                <a:lnTo>
                  <a:pt x="99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699" y="57993"/>
                </a:lnTo>
                <a:lnTo>
                  <a:pt x="16469" y="59382"/>
                </a:lnTo>
                <a:lnTo>
                  <a:pt x="36051" y="59382"/>
                </a:lnTo>
                <a:lnTo>
                  <a:pt x="32592" y="62408"/>
                </a:lnTo>
                <a:lnTo>
                  <a:pt x="27483" y="64144"/>
                </a:lnTo>
                <a:close/>
              </a:path>
              <a:path w="542289" h="75564">
                <a:moveTo>
                  <a:pt x="53680" y="62805"/>
                </a:moveTo>
                <a:lnTo>
                  <a:pt x="46834" y="62805"/>
                </a:lnTo>
                <a:lnTo>
                  <a:pt x="64545" y="38992"/>
                </a:lnTo>
                <a:lnTo>
                  <a:pt x="48173" y="16966"/>
                </a:lnTo>
                <a:lnTo>
                  <a:pt x="55168" y="16966"/>
                </a:lnTo>
                <a:lnTo>
                  <a:pt x="68265" y="34379"/>
                </a:lnTo>
                <a:lnTo>
                  <a:pt x="74792" y="34379"/>
                </a:lnTo>
                <a:lnTo>
                  <a:pt x="71390" y="38844"/>
                </a:lnTo>
                <a:lnTo>
                  <a:pt x="74970" y="43606"/>
                </a:lnTo>
                <a:lnTo>
                  <a:pt x="67818" y="43606"/>
                </a:lnTo>
                <a:lnTo>
                  <a:pt x="53680" y="62805"/>
                </a:lnTo>
                <a:close/>
              </a:path>
              <a:path w="542289" h="75564">
                <a:moveTo>
                  <a:pt x="74792" y="34379"/>
                </a:moveTo>
                <a:lnTo>
                  <a:pt x="68265" y="34379"/>
                </a:lnTo>
                <a:lnTo>
                  <a:pt x="81065" y="16966"/>
                </a:lnTo>
                <a:lnTo>
                  <a:pt x="88059" y="16966"/>
                </a:lnTo>
                <a:lnTo>
                  <a:pt x="74792" y="34379"/>
                </a:lnTo>
                <a:close/>
              </a:path>
              <a:path w="542289" h="75564">
                <a:moveTo>
                  <a:pt x="89399" y="62805"/>
                </a:moveTo>
                <a:lnTo>
                  <a:pt x="82255" y="62805"/>
                </a:lnTo>
                <a:lnTo>
                  <a:pt x="67818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2289" h="75564">
                <a:moveTo>
                  <a:pt x="99241" y="20538"/>
                </a:moveTo>
                <a:lnTo>
                  <a:pt x="93585" y="20538"/>
                </a:lnTo>
                <a:lnTo>
                  <a:pt x="93684" y="14386"/>
                </a:lnTo>
                <a:lnTo>
                  <a:pt x="95569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7" y="0"/>
                </a:lnTo>
                <a:lnTo>
                  <a:pt x="123252" y="1389"/>
                </a:lnTo>
                <a:lnTo>
                  <a:pt x="127731" y="4762"/>
                </a:lnTo>
                <a:lnTo>
                  <a:pt x="109113" y="4762"/>
                </a:lnTo>
                <a:lnTo>
                  <a:pt x="105690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2289" h="75564">
                <a:moveTo>
                  <a:pt x="128198" y="59382"/>
                </a:moveTo>
                <a:lnTo>
                  <a:pt x="117844" y="59382"/>
                </a:lnTo>
                <a:lnTo>
                  <a:pt x="121614" y="58092"/>
                </a:lnTo>
                <a:lnTo>
                  <a:pt x="127767" y="52933"/>
                </a:lnTo>
                <a:lnTo>
                  <a:pt x="129304" y="49658"/>
                </a:lnTo>
                <a:lnTo>
                  <a:pt x="129304" y="41622"/>
                </a:lnTo>
                <a:lnTo>
                  <a:pt x="127965" y="38447"/>
                </a:lnTo>
                <a:lnTo>
                  <a:pt x="125285" y="36165"/>
                </a:lnTo>
                <a:lnTo>
                  <a:pt x="122607" y="33783"/>
                </a:lnTo>
                <a:lnTo>
                  <a:pt x="118936" y="32593"/>
                </a:lnTo>
                <a:lnTo>
                  <a:pt x="109659" y="32593"/>
                </a:lnTo>
                <a:lnTo>
                  <a:pt x="109659" y="27830"/>
                </a:lnTo>
                <a:lnTo>
                  <a:pt x="117944" y="27830"/>
                </a:lnTo>
                <a:lnTo>
                  <a:pt x="120821" y="26838"/>
                </a:lnTo>
                <a:lnTo>
                  <a:pt x="125683" y="22770"/>
                </a:lnTo>
                <a:lnTo>
                  <a:pt x="126923" y="19992"/>
                </a:lnTo>
                <a:lnTo>
                  <a:pt x="126923" y="12749"/>
                </a:lnTo>
                <a:lnTo>
                  <a:pt x="125683" y="9872"/>
                </a:lnTo>
                <a:lnTo>
                  <a:pt x="123202" y="7887"/>
                </a:lnTo>
                <a:lnTo>
                  <a:pt x="120722" y="5804"/>
                </a:lnTo>
                <a:lnTo>
                  <a:pt x="117447" y="4762"/>
                </a:lnTo>
                <a:lnTo>
                  <a:pt x="127731" y="4762"/>
                </a:lnTo>
                <a:lnTo>
                  <a:pt x="130693" y="6945"/>
                </a:lnTo>
                <a:lnTo>
                  <a:pt x="132579" y="10864"/>
                </a:lnTo>
                <a:lnTo>
                  <a:pt x="132579" y="19297"/>
                </a:lnTo>
                <a:lnTo>
                  <a:pt x="131636" y="22225"/>
                </a:lnTo>
                <a:lnTo>
                  <a:pt x="127965" y="27086"/>
                </a:lnTo>
                <a:lnTo>
                  <a:pt x="125435" y="28723"/>
                </a:lnTo>
                <a:lnTo>
                  <a:pt x="122160" y="29616"/>
                </a:lnTo>
                <a:lnTo>
                  <a:pt x="122160" y="29765"/>
                </a:lnTo>
                <a:lnTo>
                  <a:pt x="126426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0" y="41274"/>
                </a:lnTo>
                <a:lnTo>
                  <a:pt x="134810" y="50899"/>
                </a:lnTo>
                <a:lnTo>
                  <a:pt x="132777" y="55463"/>
                </a:lnTo>
                <a:lnTo>
                  <a:pt x="128198" y="59382"/>
                </a:lnTo>
                <a:close/>
              </a:path>
              <a:path w="542289" h="75564">
                <a:moveTo>
                  <a:pt x="119630" y="64144"/>
                </a:moveTo>
                <a:lnTo>
                  <a:pt x="107228" y="64144"/>
                </a:lnTo>
                <a:lnTo>
                  <a:pt x="102118" y="62408"/>
                </a:lnTo>
                <a:lnTo>
                  <a:pt x="98051" y="58935"/>
                </a:lnTo>
                <a:lnTo>
                  <a:pt x="94082" y="55363"/>
                </a:lnTo>
                <a:lnTo>
                  <a:pt x="92259" y="50899"/>
                </a:lnTo>
                <a:lnTo>
                  <a:pt x="92147" y="43209"/>
                </a:lnTo>
                <a:lnTo>
                  <a:pt x="92246" y="43011"/>
                </a:lnTo>
                <a:lnTo>
                  <a:pt x="97901" y="43011"/>
                </a:lnTo>
                <a:lnTo>
                  <a:pt x="97901" y="48765"/>
                </a:lnTo>
                <a:lnTo>
                  <a:pt x="99291" y="52437"/>
                </a:lnTo>
                <a:lnTo>
                  <a:pt x="104847" y="57993"/>
                </a:lnTo>
                <a:lnTo>
                  <a:pt x="108617" y="59382"/>
                </a:lnTo>
                <a:lnTo>
                  <a:pt x="128198" y="59382"/>
                </a:lnTo>
                <a:lnTo>
                  <a:pt x="124740" y="62408"/>
                </a:lnTo>
                <a:lnTo>
                  <a:pt x="119630" y="64144"/>
                </a:lnTo>
                <a:close/>
              </a:path>
              <a:path w="542289" h="75564">
                <a:moveTo>
                  <a:pt x="193283" y="64144"/>
                </a:moveTo>
                <a:lnTo>
                  <a:pt x="181774" y="64144"/>
                </a:lnTo>
                <a:lnTo>
                  <a:pt x="176515" y="61862"/>
                </a:lnTo>
                <a:lnTo>
                  <a:pt x="172447" y="57298"/>
                </a:lnTo>
                <a:lnTo>
                  <a:pt x="168479" y="52734"/>
                </a:lnTo>
                <a:lnTo>
                  <a:pt x="166494" y="46930"/>
                </a:lnTo>
                <a:lnTo>
                  <a:pt x="166494" y="32841"/>
                </a:lnTo>
                <a:lnTo>
                  <a:pt x="168479" y="27037"/>
                </a:lnTo>
                <a:lnTo>
                  <a:pt x="176416" y="17908"/>
                </a:lnTo>
                <a:lnTo>
                  <a:pt x="181675" y="15626"/>
                </a:lnTo>
                <a:lnTo>
                  <a:pt x="193581" y="15626"/>
                </a:lnTo>
                <a:lnTo>
                  <a:pt x="197848" y="17015"/>
                </a:lnTo>
                <a:lnTo>
                  <a:pt x="201724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6" y="26044"/>
                </a:lnTo>
                <a:lnTo>
                  <a:pt x="173588" y="29815"/>
                </a:lnTo>
                <a:lnTo>
                  <a:pt x="172150" y="34428"/>
                </a:lnTo>
                <a:lnTo>
                  <a:pt x="172150" y="45342"/>
                </a:lnTo>
                <a:lnTo>
                  <a:pt x="173588" y="49956"/>
                </a:lnTo>
                <a:lnTo>
                  <a:pt x="176466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0" y="62606"/>
                </a:lnTo>
                <a:lnTo>
                  <a:pt x="193283" y="64144"/>
                </a:lnTo>
                <a:close/>
              </a:path>
              <a:path w="542289" h="75564">
                <a:moveTo>
                  <a:pt x="206827" y="31402"/>
                </a:moveTo>
                <a:lnTo>
                  <a:pt x="201172" y="31402"/>
                </a:lnTo>
                <a:lnTo>
                  <a:pt x="200377" y="27731"/>
                </a:lnTo>
                <a:lnTo>
                  <a:pt x="198890" y="25003"/>
                </a:lnTo>
                <a:lnTo>
                  <a:pt x="196707" y="23217"/>
                </a:lnTo>
                <a:lnTo>
                  <a:pt x="194523" y="21332"/>
                </a:lnTo>
                <a:lnTo>
                  <a:pt x="191696" y="20389"/>
                </a:lnTo>
                <a:lnTo>
                  <a:pt x="201724" y="20389"/>
                </a:lnTo>
                <a:lnTo>
                  <a:pt x="204297" y="22572"/>
                </a:lnTo>
                <a:lnTo>
                  <a:pt x="206232" y="26441"/>
                </a:lnTo>
                <a:lnTo>
                  <a:pt x="206827" y="31402"/>
                </a:lnTo>
                <a:close/>
              </a:path>
              <a:path w="542289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4" y="53429"/>
                </a:lnTo>
                <a:lnTo>
                  <a:pt x="201122" y="50303"/>
                </a:lnTo>
                <a:lnTo>
                  <a:pt x="201618" y="46434"/>
                </a:lnTo>
                <a:lnTo>
                  <a:pt x="207125" y="46434"/>
                </a:lnTo>
                <a:lnTo>
                  <a:pt x="206331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2289" h="75564">
                <a:moveTo>
                  <a:pt x="238805" y="64144"/>
                </a:moveTo>
                <a:lnTo>
                  <a:pt x="227891" y="64144"/>
                </a:lnTo>
                <a:lnTo>
                  <a:pt x="222633" y="61862"/>
                </a:lnTo>
                <a:lnTo>
                  <a:pt x="218564" y="57298"/>
                </a:lnTo>
                <a:lnTo>
                  <a:pt x="214596" y="52734"/>
                </a:lnTo>
                <a:lnTo>
                  <a:pt x="212611" y="46930"/>
                </a:lnTo>
                <a:lnTo>
                  <a:pt x="212611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2" y="15626"/>
                </a:lnTo>
                <a:lnTo>
                  <a:pt x="240889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0" y="22274"/>
                </a:lnTo>
                <a:lnTo>
                  <a:pt x="222470" y="26193"/>
                </a:lnTo>
                <a:lnTo>
                  <a:pt x="219706" y="29815"/>
                </a:lnTo>
                <a:lnTo>
                  <a:pt x="218267" y="34428"/>
                </a:lnTo>
                <a:lnTo>
                  <a:pt x="218267" y="45342"/>
                </a:lnTo>
                <a:lnTo>
                  <a:pt x="219706" y="49956"/>
                </a:lnTo>
                <a:lnTo>
                  <a:pt x="222583" y="53726"/>
                </a:lnTo>
                <a:lnTo>
                  <a:pt x="225560" y="57497"/>
                </a:lnTo>
                <a:lnTo>
                  <a:pt x="229479" y="59382"/>
                </a:lnTo>
                <a:lnTo>
                  <a:pt x="248298" y="59382"/>
                </a:lnTo>
                <a:lnTo>
                  <a:pt x="246098" y="60870"/>
                </a:lnTo>
                <a:lnTo>
                  <a:pt x="242725" y="63053"/>
                </a:lnTo>
                <a:lnTo>
                  <a:pt x="238805" y="64144"/>
                </a:lnTo>
                <a:close/>
              </a:path>
              <a:path w="542289" h="75564">
                <a:moveTo>
                  <a:pt x="248298" y="59382"/>
                </a:moveTo>
                <a:lnTo>
                  <a:pt x="239202" y="59382"/>
                </a:lnTo>
                <a:lnTo>
                  <a:pt x="243072" y="57497"/>
                </a:lnTo>
                <a:lnTo>
                  <a:pt x="248925" y="49857"/>
                </a:lnTo>
                <a:lnTo>
                  <a:pt x="250382" y="45342"/>
                </a:lnTo>
                <a:lnTo>
                  <a:pt x="250382" y="34428"/>
                </a:lnTo>
                <a:lnTo>
                  <a:pt x="248925" y="29964"/>
                </a:lnTo>
                <a:lnTo>
                  <a:pt x="245838" y="26044"/>
                </a:lnTo>
                <a:lnTo>
                  <a:pt x="243072" y="22324"/>
                </a:lnTo>
                <a:lnTo>
                  <a:pt x="239153" y="20389"/>
                </a:lnTo>
                <a:lnTo>
                  <a:pt x="248305" y="20389"/>
                </a:lnTo>
                <a:lnTo>
                  <a:pt x="254085" y="27037"/>
                </a:lnTo>
                <a:lnTo>
                  <a:pt x="256069" y="32841"/>
                </a:lnTo>
                <a:lnTo>
                  <a:pt x="256069" y="44152"/>
                </a:lnTo>
                <a:lnTo>
                  <a:pt x="255226" y="48170"/>
                </a:lnTo>
                <a:lnTo>
                  <a:pt x="253539" y="51940"/>
                </a:lnTo>
                <a:lnTo>
                  <a:pt x="251951" y="55611"/>
                </a:lnTo>
                <a:lnTo>
                  <a:pt x="249471" y="58588"/>
                </a:lnTo>
                <a:lnTo>
                  <a:pt x="248298" y="59382"/>
                </a:lnTo>
                <a:close/>
              </a:path>
              <a:path w="542289" h="75564">
                <a:moveTo>
                  <a:pt x="273517" y="24854"/>
                </a:moveTo>
                <a:lnTo>
                  <a:pt x="270063" y="24854"/>
                </a:lnTo>
                <a:lnTo>
                  <a:pt x="271154" y="22175"/>
                </a:lnTo>
                <a:lnTo>
                  <a:pt x="273040" y="19992"/>
                </a:lnTo>
                <a:lnTo>
                  <a:pt x="275718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0" y="15626"/>
                </a:lnTo>
                <a:lnTo>
                  <a:pt x="294867" y="17065"/>
                </a:lnTo>
                <a:lnTo>
                  <a:pt x="297863" y="20389"/>
                </a:lnTo>
                <a:lnTo>
                  <a:pt x="281274" y="20389"/>
                </a:lnTo>
                <a:lnTo>
                  <a:pt x="278596" y="21133"/>
                </a:lnTo>
                <a:lnTo>
                  <a:pt x="276313" y="22621"/>
                </a:lnTo>
                <a:lnTo>
                  <a:pt x="274130" y="24110"/>
                </a:lnTo>
                <a:lnTo>
                  <a:pt x="273517" y="24854"/>
                </a:lnTo>
                <a:close/>
              </a:path>
              <a:path w="542289" h="75564">
                <a:moveTo>
                  <a:pt x="269914" y="62805"/>
                </a:moveTo>
                <a:lnTo>
                  <a:pt x="264259" y="62805"/>
                </a:lnTo>
                <a:lnTo>
                  <a:pt x="264259" y="16966"/>
                </a:lnTo>
                <a:lnTo>
                  <a:pt x="269914" y="16966"/>
                </a:lnTo>
                <a:lnTo>
                  <a:pt x="269914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2" y="28574"/>
                </a:lnTo>
                <a:lnTo>
                  <a:pt x="270410" y="31055"/>
                </a:lnTo>
                <a:lnTo>
                  <a:pt x="269914" y="33535"/>
                </a:lnTo>
                <a:lnTo>
                  <a:pt x="269914" y="62805"/>
                </a:lnTo>
                <a:close/>
              </a:path>
              <a:path w="542289" h="75564">
                <a:moveTo>
                  <a:pt x="301465" y="62805"/>
                </a:moveTo>
                <a:lnTo>
                  <a:pt x="295959" y="62805"/>
                </a:lnTo>
                <a:lnTo>
                  <a:pt x="295959" y="29418"/>
                </a:lnTo>
                <a:lnTo>
                  <a:pt x="294966" y="26094"/>
                </a:lnTo>
                <a:lnTo>
                  <a:pt x="292982" y="23812"/>
                </a:lnTo>
                <a:lnTo>
                  <a:pt x="291097" y="21530"/>
                </a:lnTo>
                <a:lnTo>
                  <a:pt x="288220" y="20389"/>
                </a:lnTo>
                <a:lnTo>
                  <a:pt x="297863" y="20389"/>
                </a:lnTo>
                <a:lnTo>
                  <a:pt x="300126" y="22820"/>
                </a:lnTo>
                <a:lnTo>
                  <a:pt x="301465" y="27136"/>
                </a:lnTo>
                <a:lnTo>
                  <a:pt x="301465" y="62805"/>
                </a:lnTo>
                <a:close/>
              </a:path>
              <a:path w="542289" h="75564">
                <a:moveTo>
                  <a:pt x="330584" y="62805"/>
                </a:moveTo>
                <a:lnTo>
                  <a:pt x="324631" y="62805"/>
                </a:lnTo>
                <a:lnTo>
                  <a:pt x="306921" y="16966"/>
                </a:lnTo>
                <a:lnTo>
                  <a:pt x="313171" y="16966"/>
                </a:lnTo>
                <a:lnTo>
                  <a:pt x="327607" y="57149"/>
                </a:lnTo>
                <a:lnTo>
                  <a:pt x="332696" y="57149"/>
                </a:lnTo>
                <a:lnTo>
                  <a:pt x="330584" y="62805"/>
                </a:lnTo>
                <a:close/>
              </a:path>
              <a:path w="542289" h="75564">
                <a:moveTo>
                  <a:pt x="332696" y="57149"/>
                </a:moveTo>
                <a:lnTo>
                  <a:pt x="327757" y="57149"/>
                </a:lnTo>
                <a:lnTo>
                  <a:pt x="341895" y="16966"/>
                </a:lnTo>
                <a:lnTo>
                  <a:pt x="347699" y="16966"/>
                </a:lnTo>
                <a:lnTo>
                  <a:pt x="332696" y="57149"/>
                </a:lnTo>
                <a:close/>
              </a:path>
              <a:path w="542289" h="75564">
                <a:moveTo>
                  <a:pt x="356085" y="75009"/>
                </a:moveTo>
                <a:lnTo>
                  <a:pt x="356085" y="71139"/>
                </a:lnTo>
                <a:lnTo>
                  <a:pt x="357375" y="70643"/>
                </a:lnTo>
                <a:lnTo>
                  <a:pt x="358367" y="69601"/>
                </a:lnTo>
                <a:lnTo>
                  <a:pt x="359062" y="68014"/>
                </a:lnTo>
                <a:lnTo>
                  <a:pt x="359855" y="66526"/>
                </a:lnTo>
                <a:lnTo>
                  <a:pt x="360252" y="64938"/>
                </a:lnTo>
                <a:lnTo>
                  <a:pt x="360252" y="62805"/>
                </a:lnTo>
                <a:lnTo>
                  <a:pt x="356532" y="62805"/>
                </a:lnTo>
                <a:lnTo>
                  <a:pt x="356532" y="53429"/>
                </a:lnTo>
                <a:lnTo>
                  <a:pt x="363973" y="53429"/>
                </a:lnTo>
                <a:lnTo>
                  <a:pt x="363973" y="65682"/>
                </a:lnTo>
                <a:lnTo>
                  <a:pt x="363278" y="68113"/>
                </a:lnTo>
                <a:lnTo>
                  <a:pt x="361890" y="70395"/>
                </a:lnTo>
                <a:lnTo>
                  <a:pt x="360600" y="72677"/>
                </a:lnTo>
                <a:lnTo>
                  <a:pt x="358665" y="74215"/>
                </a:lnTo>
                <a:lnTo>
                  <a:pt x="356085" y="75009"/>
                </a:lnTo>
                <a:close/>
              </a:path>
              <a:path w="542289" h="75564">
                <a:moveTo>
                  <a:pt x="407093" y="20538"/>
                </a:moveTo>
                <a:lnTo>
                  <a:pt x="401438" y="20538"/>
                </a:lnTo>
                <a:lnTo>
                  <a:pt x="401537" y="14386"/>
                </a:lnTo>
                <a:lnTo>
                  <a:pt x="403422" y="9425"/>
                </a:lnTo>
                <a:lnTo>
                  <a:pt x="410764" y="1885"/>
                </a:lnTo>
                <a:lnTo>
                  <a:pt x="415428" y="0"/>
                </a:lnTo>
                <a:lnTo>
                  <a:pt x="426541" y="0"/>
                </a:lnTo>
                <a:lnTo>
                  <a:pt x="431104" y="1389"/>
                </a:lnTo>
                <a:lnTo>
                  <a:pt x="435584" y="4762"/>
                </a:lnTo>
                <a:lnTo>
                  <a:pt x="416966" y="4762"/>
                </a:lnTo>
                <a:lnTo>
                  <a:pt x="413543" y="6101"/>
                </a:lnTo>
                <a:lnTo>
                  <a:pt x="408383" y="11459"/>
                </a:lnTo>
                <a:lnTo>
                  <a:pt x="407093" y="15230"/>
                </a:lnTo>
                <a:lnTo>
                  <a:pt x="407093" y="20538"/>
                </a:lnTo>
                <a:close/>
              </a:path>
              <a:path w="542289" h="75564">
                <a:moveTo>
                  <a:pt x="436051" y="59382"/>
                </a:moveTo>
                <a:lnTo>
                  <a:pt x="425697" y="59382"/>
                </a:lnTo>
                <a:lnTo>
                  <a:pt x="429468" y="58092"/>
                </a:lnTo>
                <a:lnTo>
                  <a:pt x="435619" y="52933"/>
                </a:lnTo>
                <a:lnTo>
                  <a:pt x="437157" y="49658"/>
                </a:lnTo>
                <a:lnTo>
                  <a:pt x="437157" y="41622"/>
                </a:lnTo>
                <a:lnTo>
                  <a:pt x="435817" y="38447"/>
                </a:lnTo>
                <a:lnTo>
                  <a:pt x="433138" y="36165"/>
                </a:lnTo>
                <a:lnTo>
                  <a:pt x="430459" y="33783"/>
                </a:lnTo>
                <a:lnTo>
                  <a:pt x="426788" y="32593"/>
                </a:lnTo>
                <a:lnTo>
                  <a:pt x="417512" y="32593"/>
                </a:lnTo>
                <a:lnTo>
                  <a:pt x="417512" y="27830"/>
                </a:lnTo>
                <a:lnTo>
                  <a:pt x="425796" y="27830"/>
                </a:lnTo>
                <a:lnTo>
                  <a:pt x="428673" y="26838"/>
                </a:lnTo>
                <a:lnTo>
                  <a:pt x="433535" y="22770"/>
                </a:lnTo>
                <a:lnTo>
                  <a:pt x="434776" y="19992"/>
                </a:lnTo>
                <a:lnTo>
                  <a:pt x="434776" y="12749"/>
                </a:lnTo>
                <a:lnTo>
                  <a:pt x="433535" y="9872"/>
                </a:lnTo>
                <a:lnTo>
                  <a:pt x="431054" y="7887"/>
                </a:lnTo>
                <a:lnTo>
                  <a:pt x="428574" y="5804"/>
                </a:lnTo>
                <a:lnTo>
                  <a:pt x="425300" y="4762"/>
                </a:lnTo>
                <a:lnTo>
                  <a:pt x="435584" y="4762"/>
                </a:lnTo>
                <a:lnTo>
                  <a:pt x="438546" y="6945"/>
                </a:lnTo>
                <a:lnTo>
                  <a:pt x="440431" y="10864"/>
                </a:lnTo>
                <a:lnTo>
                  <a:pt x="440431" y="19297"/>
                </a:lnTo>
                <a:lnTo>
                  <a:pt x="439488" y="22225"/>
                </a:lnTo>
                <a:lnTo>
                  <a:pt x="435817" y="27086"/>
                </a:lnTo>
                <a:lnTo>
                  <a:pt x="433287" y="28723"/>
                </a:lnTo>
                <a:lnTo>
                  <a:pt x="430013" y="29616"/>
                </a:lnTo>
                <a:lnTo>
                  <a:pt x="430013" y="29765"/>
                </a:lnTo>
                <a:lnTo>
                  <a:pt x="434280" y="30559"/>
                </a:lnTo>
                <a:lnTo>
                  <a:pt x="437454" y="32345"/>
                </a:lnTo>
                <a:lnTo>
                  <a:pt x="441621" y="37901"/>
                </a:lnTo>
                <a:lnTo>
                  <a:pt x="442663" y="41274"/>
                </a:lnTo>
                <a:lnTo>
                  <a:pt x="442663" y="50899"/>
                </a:lnTo>
                <a:lnTo>
                  <a:pt x="440629" y="55463"/>
                </a:lnTo>
                <a:lnTo>
                  <a:pt x="436051" y="59382"/>
                </a:lnTo>
                <a:close/>
              </a:path>
              <a:path w="542289" h="75564">
                <a:moveTo>
                  <a:pt x="427483" y="64144"/>
                </a:moveTo>
                <a:lnTo>
                  <a:pt x="415080" y="64144"/>
                </a:lnTo>
                <a:lnTo>
                  <a:pt x="409971" y="62408"/>
                </a:lnTo>
                <a:lnTo>
                  <a:pt x="405903" y="58935"/>
                </a:lnTo>
                <a:lnTo>
                  <a:pt x="401934" y="55363"/>
                </a:lnTo>
                <a:lnTo>
                  <a:pt x="400112" y="50899"/>
                </a:lnTo>
                <a:lnTo>
                  <a:pt x="399999" y="43209"/>
                </a:lnTo>
                <a:lnTo>
                  <a:pt x="400098" y="43011"/>
                </a:lnTo>
                <a:lnTo>
                  <a:pt x="405754" y="43011"/>
                </a:lnTo>
                <a:lnTo>
                  <a:pt x="405754" y="48765"/>
                </a:lnTo>
                <a:lnTo>
                  <a:pt x="407143" y="52437"/>
                </a:lnTo>
                <a:lnTo>
                  <a:pt x="412699" y="57993"/>
                </a:lnTo>
                <a:lnTo>
                  <a:pt x="416470" y="59382"/>
                </a:lnTo>
                <a:lnTo>
                  <a:pt x="436051" y="59382"/>
                </a:lnTo>
                <a:lnTo>
                  <a:pt x="432593" y="62408"/>
                </a:lnTo>
                <a:lnTo>
                  <a:pt x="427483" y="64144"/>
                </a:lnTo>
                <a:close/>
              </a:path>
              <a:path w="542289" h="75564">
                <a:moveTo>
                  <a:pt x="477740" y="64144"/>
                </a:moveTo>
                <a:lnTo>
                  <a:pt x="465041" y="64144"/>
                </a:lnTo>
                <a:lnTo>
                  <a:pt x="459881" y="62458"/>
                </a:lnTo>
                <a:lnTo>
                  <a:pt x="451944" y="55711"/>
                </a:lnTo>
                <a:lnTo>
                  <a:pt x="449981" y="51246"/>
                </a:lnTo>
                <a:lnTo>
                  <a:pt x="450070" y="41423"/>
                </a:lnTo>
                <a:lnTo>
                  <a:pt x="451050" y="38347"/>
                </a:lnTo>
                <a:lnTo>
                  <a:pt x="455416" y="32196"/>
                </a:lnTo>
                <a:lnTo>
                  <a:pt x="458542" y="30261"/>
                </a:lnTo>
                <a:lnTo>
                  <a:pt x="462610" y="29467"/>
                </a:lnTo>
                <a:lnTo>
                  <a:pt x="462610" y="29319"/>
                </a:lnTo>
                <a:lnTo>
                  <a:pt x="452489" y="10864"/>
                </a:lnTo>
                <a:lnTo>
                  <a:pt x="454275" y="7094"/>
                </a:lnTo>
                <a:lnTo>
                  <a:pt x="461518" y="1438"/>
                </a:lnTo>
                <a:lnTo>
                  <a:pt x="465983" y="0"/>
                </a:lnTo>
                <a:lnTo>
                  <a:pt x="476600" y="0"/>
                </a:lnTo>
                <a:lnTo>
                  <a:pt x="481114" y="1438"/>
                </a:lnTo>
                <a:lnTo>
                  <a:pt x="485375" y="4762"/>
                </a:lnTo>
                <a:lnTo>
                  <a:pt x="467620" y="4762"/>
                </a:lnTo>
                <a:lnTo>
                  <a:pt x="464445" y="5754"/>
                </a:lnTo>
                <a:lnTo>
                  <a:pt x="459286" y="9723"/>
                </a:lnTo>
                <a:lnTo>
                  <a:pt x="458045" y="12253"/>
                </a:lnTo>
                <a:lnTo>
                  <a:pt x="457996" y="19198"/>
                </a:lnTo>
                <a:lnTo>
                  <a:pt x="459186" y="22026"/>
                </a:lnTo>
                <a:lnTo>
                  <a:pt x="463949" y="26193"/>
                </a:lnTo>
                <a:lnTo>
                  <a:pt x="467124" y="27235"/>
                </a:lnTo>
                <a:lnTo>
                  <a:pt x="484934" y="27235"/>
                </a:lnTo>
                <a:lnTo>
                  <a:pt x="483297" y="28326"/>
                </a:lnTo>
                <a:lnTo>
                  <a:pt x="480022" y="29319"/>
                </a:lnTo>
                <a:lnTo>
                  <a:pt x="480022" y="29467"/>
                </a:lnTo>
                <a:lnTo>
                  <a:pt x="484190" y="30360"/>
                </a:lnTo>
                <a:lnTo>
                  <a:pt x="486764" y="31849"/>
                </a:lnTo>
                <a:lnTo>
                  <a:pt x="466281" y="31849"/>
                </a:lnTo>
                <a:lnTo>
                  <a:pt x="462412" y="33089"/>
                </a:lnTo>
                <a:lnTo>
                  <a:pt x="459633" y="35569"/>
                </a:lnTo>
                <a:lnTo>
                  <a:pt x="456954" y="38050"/>
                </a:lnTo>
                <a:lnTo>
                  <a:pt x="455655" y="41225"/>
                </a:lnTo>
                <a:lnTo>
                  <a:pt x="455615" y="49758"/>
                </a:lnTo>
                <a:lnTo>
                  <a:pt x="457054" y="53181"/>
                </a:lnTo>
                <a:lnTo>
                  <a:pt x="462808" y="58142"/>
                </a:lnTo>
                <a:lnTo>
                  <a:pt x="466628" y="59382"/>
                </a:lnTo>
                <a:lnTo>
                  <a:pt x="486688" y="59382"/>
                </a:lnTo>
                <a:lnTo>
                  <a:pt x="482900" y="62507"/>
                </a:lnTo>
                <a:lnTo>
                  <a:pt x="477740" y="64144"/>
                </a:lnTo>
                <a:close/>
              </a:path>
              <a:path w="542289" h="75564">
                <a:moveTo>
                  <a:pt x="484934" y="27235"/>
                </a:moveTo>
                <a:lnTo>
                  <a:pt x="475558" y="27235"/>
                </a:lnTo>
                <a:lnTo>
                  <a:pt x="478931" y="26193"/>
                </a:lnTo>
                <a:lnTo>
                  <a:pt x="481213" y="24110"/>
                </a:lnTo>
                <a:lnTo>
                  <a:pt x="483495" y="21927"/>
                </a:lnTo>
                <a:lnTo>
                  <a:pt x="484596" y="19198"/>
                </a:lnTo>
                <a:lnTo>
                  <a:pt x="484636" y="12253"/>
                </a:lnTo>
                <a:lnTo>
                  <a:pt x="483446" y="9624"/>
                </a:lnTo>
                <a:lnTo>
                  <a:pt x="481064" y="7739"/>
                </a:lnTo>
                <a:lnTo>
                  <a:pt x="478683" y="5754"/>
                </a:lnTo>
                <a:lnTo>
                  <a:pt x="475459" y="4762"/>
                </a:lnTo>
                <a:lnTo>
                  <a:pt x="485375" y="4762"/>
                </a:lnTo>
                <a:lnTo>
                  <a:pt x="488456" y="7094"/>
                </a:lnTo>
                <a:lnTo>
                  <a:pt x="490292" y="10864"/>
                </a:lnTo>
                <a:lnTo>
                  <a:pt x="490200" y="19198"/>
                </a:lnTo>
                <a:lnTo>
                  <a:pt x="489399" y="21778"/>
                </a:lnTo>
                <a:lnTo>
                  <a:pt x="487613" y="24258"/>
                </a:lnTo>
                <a:lnTo>
                  <a:pt x="485827" y="26640"/>
                </a:lnTo>
                <a:lnTo>
                  <a:pt x="484934" y="27235"/>
                </a:lnTo>
                <a:close/>
              </a:path>
              <a:path w="542289" h="75564">
                <a:moveTo>
                  <a:pt x="486688" y="59382"/>
                </a:moveTo>
                <a:lnTo>
                  <a:pt x="476252" y="59382"/>
                </a:lnTo>
                <a:lnTo>
                  <a:pt x="480072" y="58142"/>
                </a:lnTo>
                <a:lnTo>
                  <a:pt x="482850" y="55661"/>
                </a:lnTo>
                <a:lnTo>
                  <a:pt x="485728" y="53181"/>
                </a:lnTo>
                <a:lnTo>
                  <a:pt x="487166" y="49758"/>
                </a:lnTo>
                <a:lnTo>
                  <a:pt x="487081" y="41225"/>
                </a:lnTo>
                <a:lnTo>
                  <a:pt x="485777" y="38199"/>
                </a:lnTo>
                <a:lnTo>
                  <a:pt x="482999" y="35718"/>
                </a:lnTo>
                <a:lnTo>
                  <a:pt x="480221" y="33139"/>
                </a:lnTo>
                <a:lnTo>
                  <a:pt x="476302" y="31849"/>
                </a:lnTo>
                <a:lnTo>
                  <a:pt x="486764" y="31849"/>
                </a:lnTo>
                <a:lnTo>
                  <a:pt x="487365" y="32196"/>
                </a:lnTo>
                <a:lnTo>
                  <a:pt x="491730" y="37752"/>
                </a:lnTo>
                <a:lnTo>
                  <a:pt x="492822" y="41225"/>
                </a:lnTo>
                <a:lnTo>
                  <a:pt x="492822" y="51246"/>
                </a:lnTo>
                <a:lnTo>
                  <a:pt x="490837" y="55860"/>
                </a:lnTo>
                <a:lnTo>
                  <a:pt x="486688" y="59382"/>
                </a:lnTo>
                <a:close/>
              </a:path>
              <a:path w="542289" h="75564">
                <a:moveTo>
                  <a:pt x="541939" y="47327"/>
                </a:moveTo>
                <a:lnTo>
                  <a:pt x="498778" y="47327"/>
                </a:lnTo>
                <a:lnTo>
                  <a:pt x="498778" y="41969"/>
                </a:lnTo>
                <a:lnTo>
                  <a:pt x="527502" y="595"/>
                </a:lnTo>
                <a:lnTo>
                  <a:pt x="532562" y="595"/>
                </a:lnTo>
                <a:lnTo>
                  <a:pt x="532562" y="8780"/>
                </a:lnTo>
                <a:lnTo>
                  <a:pt x="527353" y="8780"/>
                </a:lnTo>
                <a:lnTo>
                  <a:pt x="503839" y="42564"/>
                </a:lnTo>
                <a:lnTo>
                  <a:pt x="541939" y="42564"/>
                </a:lnTo>
                <a:lnTo>
                  <a:pt x="541939" y="47327"/>
                </a:lnTo>
                <a:close/>
              </a:path>
              <a:path w="542289" h="75564">
                <a:moveTo>
                  <a:pt x="532562" y="42564"/>
                </a:moveTo>
                <a:lnTo>
                  <a:pt x="527502" y="42564"/>
                </a:lnTo>
                <a:lnTo>
                  <a:pt x="527502" y="8780"/>
                </a:lnTo>
                <a:lnTo>
                  <a:pt x="532562" y="8780"/>
                </a:lnTo>
                <a:lnTo>
                  <a:pt x="532562" y="42564"/>
                </a:lnTo>
                <a:close/>
              </a:path>
              <a:path w="542289" h="75564">
                <a:moveTo>
                  <a:pt x="532562" y="62805"/>
                </a:moveTo>
                <a:lnTo>
                  <a:pt x="527502" y="62805"/>
                </a:lnTo>
                <a:lnTo>
                  <a:pt x="527502" y="47327"/>
                </a:lnTo>
                <a:lnTo>
                  <a:pt x="532562" y="47327"/>
                </a:lnTo>
                <a:lnTo>
                  <a:pt x="532562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4947516" y="4313118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4" h="109220">
                <a:moveTo>
                  <a:pt x="0" y="0"/>
                </a:moveTo>
                <a:lnTo>
                  <a:pt x="830673" y="0"/>
                </a:lnTo>
                <a:lnTo>
                  <a:pt x="830673" y="108924"/>
                </a:lnTo>
                <a:lnTo>
                  <a:pt x="0" y="108924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4947516" y="4313118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4" h="109220">
                <a:moveTo>
                  <a:pt x="0" y="0"/>
                </a:moveTo>
                <a:lnTo>
                  <a:pt x="830673" y="0"/>
                </a:lnTo>
                <a:lnTo>
                  <a:pt x="830673" y="108924"/>
                </a:lnTo>
                <a:lnTo>
                  <a:pt x="0" y="1089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5283640" y="4337132"/>
            <a:ext cx="159407" cy="647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4947516" y="4472292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4" h="109220">
                <a:moveTo>
                  <a:pt x="0" y="0"/>
                </a:moveTo>
                <a:lnTo>
                  <a:pt x="830673" y="0"/>
                </a:lnTo>
                <a:lnTo>
                  <a:pt x="830673" y="108924"/>
                </a:lnTo>
                <a:lnTo>
                  <a:pt x="0" y="10892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4947516" y="4472292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4" h="109220">
                <a:moveTo>
                  <a:pt x="0" y="0"/>
                </a:moveTo>
                <a:lnTo>
                  <a:pt x="830673" y="0"/>
                </a:lnTo>
                <a:lnTo>
                  <a:pt x="830673" y="108924"/>
                </a:lnTo>
                <a:lnTo>
                  <a:pt x="0" y="1089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5092010" y="4496900"/>
            <a:ext cx="542290" cy="75565"/>
          </a:xfrm>
          <a:custGeom>
            <a:avLst/>
            <a:gdLst/>
            <a:ahLst/>
            <a:cxnLst/>
            <a:rect l="l" t="t" r="r" b="b"/>
            <a:pathLst>
              <a:path w="542289" h="75564">
                <a:moveTo>
                  <a:pt x="6548" y="33635"/>
                </a:moveTo>
                <a:lnTo>
                  <a:pt x="1785" y="33635"/>
                </a:lnTo>
                <a:lnTo>
                  <a:pt x="7887" y="1488"/>
                </a:lnTo>
                <a:lnTo>
                  <a:pt x="38992" y="1488"/>
                </a:lnTo>
                <a:lnTo>
                  <a:pt x="38992" y="6548"/>
                </a:lnTo>
                <a:lnTo>
                  <a:pt x="11756" y="6548"/>
                </a:lnTo>
                <a:lnTo>
                  <a:pt x="7739" y="27235"/>
                </a:lnTo>
                <a:lnTo>
                  <a:pt x="7887" y="27384"/>
                </a:lnTo>
                <a:lnTo>
                  <a:pt x="14200" y="27384"/>
                </a:lnTo>
                <a:lnTo>
                  <a:pt x="12650" y="28128"/>
                </a:lnTo>
                <a:lnTo>
                  <a:pt x="10268" y="29319"/>
                </a:lnTo>
                <a:lnTo>
                  <a:pt x="8234" y="31154"/>
                </a:lnTo>
                <a:lnTo>
                  <a:pt x="6548" y="33635"/>
                </a:lnTo>
                <a:close/>
              </a:path>
              <a:path w="542289" h="75564">
                <a:moveTo>
                  <a:pt x="14200" y="27384"/>
                </a:moveTo>
                <a:lnTo>
                  <a:pt x="7887" y="27384"/>
                </a:lnTo>
                <a:lnTo>
                  <a:pt x="9574" y="25499"/>
                </a:lnTo>
                <a:lnTo>
                  <a:pt x="11558" y="24060"/>
                </a:lnTo>
                <a:lnTo>
                  <a:pt x="16122" y="22076"/>
                </a:lnTo>
                <a:lnTo>
                  <a:pt x="18553" y="21580"/>
                </a:lnTo>
                <a:lnTo>
                  <a:pt x="27483" y="21580"/>
                </a:lnTo>
                <a:lnTo>
                  <a:pt x="32543" y="23564"/>
                </a:lnTo>
                <a:lnTo>
                  <a:pt x="35182" y="26342"/>
                </a:lnTo>
                <a:lnTo>
                  <a:pt x="17709" y="26342"/>
                </a:lnTo>
                <a:lnTo>
                  <a:pt x="15130" y="26937"/>
                </a:lnTo>
                <a:lnTo>
                  <a:pt x="14200" y="27384"/>
                </a:lnTo>
                <a:close/>
              </a:path>
              <a:path w="542289" h="75564">
                <a:moveTo>
                  <a:pt x="34346" y="59382"/>
                </a:moveTo>
                <a:lnTo>
                  <a:pt x="25300" y="59382"/>
                </a:lnTo>
                <a:lnTo>
                  <a:pt x="28971" y="57745"/>
                </a:lnTo>
                <a:lnTo>
                  <a:pt x="31848" y="54470"/>
                </a:lnTo>
                <a:lnTo>
                  <a:pt x="34825" y="51196"/>
                </a:lnTo>
                <a:lnTo>
                  <a:pt x="36313" y="47178"/>
                </a:lnTo>
                <a:lnTo>
                  <a:pt x="36313" y="37752"/>
                </a:lnTo>
                <a:lnTo>
                  <a:pt x="34775" y="33932"/>
                </a:lnTo>
                <a:lnTo>
                  <a:pt x="31700" y="30956"/>
                </a:lnTo>
                <a:lnTo>
                  <a:pt x="28723" y="27880"/>
                </a:lnTo>
                <a:lnTo>
                  <a:pt x="24953" y="26342"/>
                </a:lnTo>
                <a:lnTo>
                  <a:pt x="35182" y="26342"/>
                </a:lnTo>
                <a:lnTo>
                  <a:pt x="40083" y="31501"/>
                </a:lnTo>
                <a:lnTo>
                  <a:pt x="41968" y="36661"/>
                </a:lnTo>
                <a:lnTo>
                  <a:pt x="41968" y="48964"/>
                </a:lnTo>
                <a:lnTo>
                  <a:pt x="39885" y="53974"/>
                </a:lnTo>
                <a:lnTo>
                  <a:pt x="34346" y="59382"/>
                </a:lnTo>
                <a:close/>
              </a:path>
              <a:path w="542289" h="75564">
                <a:moveTo>
                  <a:pt x="26441" y="64144"/>
                </a:moveTo>
                <a:lnTo>
                  <a:pt x="14733" y="64144"/>
                </a:lnTo>
                <a:lnTo>
                  <a:pt x="9970" y="62458"/>
                </a:lnTo>
                <a:lnTo>
                  <a:pt x="2231" y="55711"/>
                </a:lnTo>
                <a:lnTo>
                  <a:pt x="198" y="50998"/>
                </a:lnTo>
                <a:lnTo>
                  <a:pt x="0" y="44946"/>
                </a:lnTo>
                <a:lnTo>
                  <a:pt x="5506" y="44946"/>
                </a:lnTo>
                <a:lnTo>
                  <a:pt x="5704" y="49311"/>
                </a:lnTo>
                <a:lnTo>
                  <a:pt x="7193" y="52833"/>
                </a:lnTo>
                <a:lnTo>
                  <a:pt x="9970" y="55512"/>
                </a:lnTo>
                <a:lnTo>
                  <a:pt x="12848" y="58092"/>
                </a:lnTo>
                <a:lnTo>
                  <a:pt x="16469" y="59382"/>
                </a:lnTo>
                <a:lnTo>
                  <a:pt x="34346" y="59382"/>
                </a:lnTo>
                <a:lnTo>
                  <a:pt x="31551" y="62110"/>
                </a:lnTo>
                <a:lnTo>
                  <a:pt x="26441" y="64144"/>
                </a:lnTo>
                <a:close/>
              </a:path>
              <a:path w="542289" h="75564">
                <a:moveTo>
                  <a:pt x="53135" y="62805"/>
                </a:moveTo>
                <a:lnTo>
                  <a:pt x="46288" y="62805"/>
                </a:lnTo>
                <a:lnTo>
                  <a:pt x="63999" y="38992"/>
                </a:lnTo>
                <a:lnTo>
                  <a:pt x="47627" y="16966"/>
                </a:lnTo>
                <a:lnTo>
                  <a:pt x="54622" y="16966"/>
                </a:lnTo>
                <a:lnTo>
                  <a:pt x="67719" y="34379"/>
                </a:lnTo>
                <a:lnTo>
                  <a:pt x="74246" y="34379"/>
                </a:lnTo>
                <a:lnTo>
                  <a:pt x="70844" y="38844"/>
                </a:lnTo>
                <a:lnTo>
                  <a:pt x="74424" y="43606"/>
                </a:lnTo>
                <a:lnTo>
                  <a:pt x="67273" y="43606"/>
                </a:lnTo>
                <a:lnTo>
                  <a:pt x="53135" y="62805"/>
                </a:lnTo>
                <a:close/>
              </a:path>
              <a:path w="542289" h="75564">
                <a:moveTo>
                  <a:pt x="74246" y="34379"/>
                </a:moveTo>
                <a:lnTo>
                  <a:pt x="67719" y="34379"/>
                </a:lnTo>
                <a:lnTo>
                  <a:pt x="80519" y="16966"/>
                </a:lnTo>
                <a:lnTo>
                  <a:pt x="87513" y="16966"/>
                </a:lnTo>
                <a:lnTo>
                  <a:pt x="74246" y="34379"/>
                </a:lnTo>
                <a:close/>
              </a:path>
              <a:path w="542289" h="75564">
                <a:moveTo>
                  <a:pt x="88853" y="62805"/>
                </a:moveTo>
                <a:lnTo>
                  <a:pt x="81710" y="62805"/>
                </a:lnTo>
                <a:lnTo>
                  <a:pt x="67273" y="43606"/>
                </a:lnTo>
                <a:lnTo>
                  <a:pt x="74424" y="43606"/>
                </a:lnTo>
                <a:lnTo>
                  <a:pt x="88853" y="62805"/>
                </a:lnTo>
                <a:close/>
              </a:path>
              <a:path w="542289" h="75564">
                <a:moveTo>
                  <a:pt x="98695" y="33635"/>
                </a:moveTo>
                <a:lnTo>
                  <a:pt x="93933" y="33635"/>
                </a:lnTo>
                <a:lnTo>
                  <a:pt x="100035" y="1488"/>
                </a:lnTo>
                <a:lnTo>
                  <a:pt x="131139" y="1488"/>
                </a:lnTo>
                <a:lnTo>
                  <a:pt x="131139" y="6548"/>
                </a:lnTo>
                <a:lnTo>
                  <a:pt x="103904" y="6548"/>
                </a:lnTo>
                <a:lnTo>
                  <a:pt x="99886" y="27235"/>
                </a:lnTo>
                <a:lnTo>
                  <a:pt x="100035" y="27384"/>
                </a:lnTo>
                <a:lnTo>
                  <a:pt x="106347" y="27384"/>
                </a:lnTo>
                <a:lnTo>
                  <a:pt x="104797" y="28128"/>
                </a:lnTo>
                <a:lnTo>
                  <a:pt x="102416" y="29319"/>
                </a:lnTo>
                <a:lnTo>
                  <a:pt x="100381" y="31154"/>
                </a:lnTo>
                <a:lnTo>
                  <a:pt x="98695" y="33635"/>
                </a:lnTo>
                <a:close/>
              </a:path>
              <a:path w="542289" h="75564">
                <a:moveTo>
                  <a:pt x="106347" y="27384"/>
                </a:moveTo>
                <a:lnTo>
                  <a:pt x="100035" y="27384"/>
                </a:lnTo>
                <a:lnTo>
                  <a:pt x="101722" y="25499"/>
                </a:lnTo>
                <a:lnTo>
                  <a:pt x="103706" y="24060"/>
                </a:lnTo>
                <a:lnTo>
                  <a:pt x="108270" y="22076"/>
                </a:lnTo>
                <a:lnTo>
                  <a:pt x="110701" y="21580"/>
                </a:lnTo>
                <a:lnTo>
                  <a:pt x="119630" y="21580"/>
                </a:lnTo>
                <a:lnTo>
                  <a:pt x="124690" y="23564"/>
                </a:lnTo>
                <a:lnTo>
                  <a:pt x="127329" y="26342"/>
                </a:lnTo>
                <a:lnTo>
                  <a:pt x="109857" y="26342"/>
                </a:lnTo>
                <a:lnTo>
                  <a:pt x="107277" y="26937"/>
                </a:lnTo>
                <a:lnTo>
                  <a:pt x="106347" y="27384"/>
                </a:lnTo>
                <a:close/>
              </a:path>
              <a:path w="542289" h="75564">
                <a:moveTo>
                  <a:pt x="126494" y="59382"/>
                </a:moveTo>
                <a:lnTo>
                  <a:pt x="117447" y="59382"/>
                </a:lnTo>
                <a:lnTo>
                  <a:pt x="121118" y="57745"/>
                </a:lnTo>
                <a:lnTo>
                  <a:pt x="123996" y="54470"/>
                </a:lnTo>
                <a:lnTo>
                  <a:pt x="126972" y="51196"/>
                </a:lnTo>
                <a:lnTo>
                  <a:pt x="128461" y="47178"/>
                </a:lnTo>
                <a:lnTo>
                  <a:pt x="128461" y="37752"/>
                </a:lnTo>
                <a:lnTo>
                  <a:pt x="126923" y="33932"/>
                </a:lnTo>
                <a:lnTo>
                  <a:pt x="123847" y="30956"/>
                </a:lnTo>
                <a:lnTo>
                  <a:pt x="120871" y="27880"/>
                </a:lnTo>
                <a:lnTo>
                  <a:pt x="117101" y="26342"/>
                </a:lnTo>
                <a:lnTo>
                  <a:pt x="127329" y="26342"/>
                </a:lnTo>
                <a:lnTo>
                  <a:pt x="132231" y="31501"/>
                </a:lnTo>
                <a:lnTo>
                  <a:pt x="134116" y="36661"/>
                </a:lnTo>
                <a:lnTo>
                  <a:pt x="134116" y="48964"/>
                </a:lnTo>
                <a:lnTo>
                  <a:pt x="132033" y="53974"/>
                </a:lnTo>
                <a:lnTo>
                  <a:pt x="126494" y="59382"/>
                </a:lnTo>
                <a:close/>
              </a:path>
              <a:path w="542289" h="75564">
                <a:moveTo>
                  <a:pt x="118588" y="64144"/>
                </a:moveTo>
                <a:lnTo>
                  <a:pt x="106880" y="64144"/>
                </a:lnTo>
                <a:lnTo>
                  <a:pt x="102118" y="62458"/>
                </a:lnTo>
                <a:lnTo>
                  <a:pt x="94379" y="55711"/>
                </a:lnTo>
                <a:lnTo>
                  <a:pt x="92345" y="50998"/>
                </a:lnTo>
                <a:lnTo>
                  <a:pt x="92147" y="44946"/>
                </a:lnTo>
                <a:lnTo>
                  <a:pt x="97653" y="44946"/>
                </a:lnTo>
                <a:lnTo>
                  <a:pt x="97852" y="49311"/>
                </a:lnTo>
                <a:lnTo>
                  <a:pt x="99340" y="52833"/>
                </a:lnTo>
                <a:lnTo>
                  <a:pt x="102118" y="55512"/>
                </a:lnTo>
                <a:lnTo>
                  <a:pt x="104995" y="58092"/>
                </a:lnTo>
                <a:lnTo>
                  <a:pt x="108617" y="59382"/>
                </a:lnTo>
                <a:lnTo>
                  <a:pt x="126494" y="59382"/>
                </a:lnTo>
                <a:lnTo>
                  <a:pt x="123699" y="62110"/>
                </a:lnTo>
                <a:lnTo>
                  <a:pt x="118588" y="64144"/>
                </a:lnTo>
                <a:close/>
              </a:path>
              <a:path w="542289" h="75564">
                <a:moveTo>
                  <a:pt x="192737" y="64144"/>
                </a:moveTo>
                <a:lnTo>
                  <a:pt x="181228" y="64144"/>
                </a:lnTo>
                <a:lnTo>
                  <a:pt x="175970" y="61862"/>
                </a:lnTo>
                <a:lnTo>
                  <a:pt x="171902" y="57298"/>
                </a:lnTo>
                <a:lnTo>
                  <a:pt x="167933" y="52734"/>
                </a:lnTo>
                <a:lnTo>
                  <a:pt x="165948" y="46930"/>
                </a:lnTo>
                <a:lnTo>
                  <a:pt x="165948" y="32841"/>
                </a:lnTo>
                <a:lnTo>
                  <a:pt x="167933" y="27037"/>
                </a:lnTo>
                <a:lnTo>
                  <a:pt x="175871" y="17908"/>
                </a:lnTo>
                <a:lnTo>
                  <a:pt x="181129" y="15626"/>
                </a:lnTo>
                <a:lnTo>
                  <a:pt x="193036" y="15626"/>
                </a:lnTo>
                <a:lnTo>
                  <a:pt x="197302" y="17015"/>
                </a:lnTo>
                <a:lnTo>
                  <a:pt x="201178" y="20389"/>
                </a:lnTo>
                <a:lnTo>
                  <a:pt x="182816" y="20389"/>
                </a:lnTo>
                <a:lnTo>
                  <a:pt x="178897" y="22274"/>
                </a:lnTo>
                <a:lnTo>
                  <a:pt x="175920" y="26044"/>
                </a:lnTo>
                <a:lnTo>
                  <a:pt x="173043" y="29815"/>
                </a:lnTo>
                <a:lnTo>
                  <a:pt x="171604" y="34428"/>
                </a:lnTo>
                <a:lnTo>
                  <a:pt x="171604" y="45342"/>
                </a:lnTo>
                <a:lnTo>
                  <a:pt x="173043" y="49956"/>
                </a:lnTo>
                <a:lnTo>
                  <a:pt x="175920" y="53726"/>
                </a:lnTo>
                <a:lnTo>
                  <a:pt x="178897" y="57497"/>
                </a:lnTo>
                <a:lnTo>
                  <a:pt x="182816" y="59382"/>
                </a:lnTo>
                <a:lnTo>
                  <a:pt x="200491" y="59382"/>
                </a:lnTo>
                <a:lnTo>
                  <a:pt x="196954" y="62606"/>
                </a:lnTo>
                <a:lnTo>
                  <a:pt x="192737" y="64144"/>
                </a:lnTo>
                <a:close/>
              </a:path>
              <a:path w="542289" h="75564">
                <a:moveTo>
                  <a:pt x="206281" y="31402"/>
                </a:moveTo>
                <a:lnTo>
                  <a:pt x="200626" y="31402"/>
                </a:lnTo>
                <a:lnTo>
                  <a:pt x="199832" y="27731"/>
                </a:lnTo>
                <a:lnTo>
                  <a:pt x="198344" y="25003"/>
                </a:lnTo>
                <a:lnTo>
                  <a:pt x="196161" y="23217"/>
                </a:lnTo>
                <a:lnTo>
                  <a:pt x="193978" y="21332"/>
                </a:lnTo>
                <a:lnTo>
                  <a:pt x="191151" y="20389"/>
                </a:lnTo>
                <a:lnTo>
                  <a:pt x="201178" y="20389"/>
                </a:lnTo>
                <a:lnTo>
                  <a:pt x="203751" y="22572"/>
                </a:lnTo>
                <a:lnTo>
                  <a:pt x="205686" y="26441"/>
                </a:lnTo>
                <a:lnTo>
                  <a:pt x="206281" y="31402"/>
                </a:lnTo>
                <a:close/>
              </a:path>
              <a:path w="542289" h="75564">
                <a:moveTo>
                  <a:pt x="200491" y="59382"/>
                </a:moveTo>
                <a:lnTo>
                  <a:pt x="191052" y="59382"/>
                </a:lnTo>
                <a:lnTo>
                  <a:pt x="193979" y="58191"/>
                </a:lnTo>
                <a:lnTo>
                  <a:pt x="196459" y="55810"/>
                </a:lnTo>
                <a:lnTo>
                  <a:pt x="199038" y="53429"/>
                </a:lnTo>
                <a:lnTo>
                  <a:pt x="200577" y="50303"/>
                </a:lnTo>
                <a:lnTo>
                  <a:pt x="201072" y="46434"/>
                </a:lnTo>
                <a:lnTo>
                  <a:pt x="206579" y="46434"/>
                </a:lnTo>
                <a:lnTo>
                  <a:pt x="205785" y="52089"/>
                </a:lnTo>
                <a:lnTo>
                  <a:pt x="203702" y="56455"/>
                </a:lnTo>
                <a:lnTo>
                  <a:pt x="200491" y="59382"/>
                </a:lnTo>
                <a:close/>
              </a:path>
              <a:path w="542289" h="75564">
                <a:moveTo>
                  <a:pt x="238259" y="64144"/>
                </a:moveTo>
                <a:lnTo>
                  <a:pt x="227346" y="64144"/>
                </a:lnTo>
                <a:lnTo>
                  <a:pt x="222087" y="61862"/>
                </a:lnTo>
                <a:lnTo>
                  <a:pt x="218019" y="57298"/>
                </a:lnTo>
                <a:lnTo>
                  <a:pt x="214051" y="52734"/>
                </a:lnTo>
                <a:lnTo>
                  <a:pt x="212066" y="46930"/>
                </a:lnTo>
                <a:lnTo>
                  <a:pt x="212066" y="32841"/>
                </a:lnTo>
                <a:lnTo>
                  <a:pt x="214051" y="27037"/>
                </a:lnTo>
                <a:lnTo>
                  <a:pt x="221988" y="17908"/>
                </a:lnTo>
                <a:lnTo>
                  <a:pt x="227247" y="15626"/>
                </a:lnTo>
                <a:lnTo>
                  <a:pt x="240343" y="15626"/>
                </a:lnTo>
                <a:lnTo>
                  <a:pt x="245602" y="17908"/>
                </a:lnTo>
                <a:lnTo>
                  <a:pt x="247759" y="20389"/>
                </a:lnTo>
                <a:lnTo>
                  <a:pt x="228884" y="20389"/>
                </a:lnTo>
                <a:lnTo>
                  <a:pt x="225014" y="22274"/>
                </a:lnTo>
                <a:lnTo>
                  <a:pt x="221924" y="26193"/>
                </a:lnTo>
                <a:lnTo>
                  <a:pt x="219160" y="29815"/>
                </a:lnTo>
                <a:lnTo>
                  <a:pt x="217722" y="34428"/>
                </a:lnTo>
                <a:lnTo>
                  <a:pt x="217722" y="45342"/>
                </a:lnTo>
                <a:lnTo>
                  <a:pt x="219160" y="49956"/>
                </a:lnTo>
                <a:lnTo>
                  <a:pt x="222037" y="53726"/>
                </a:lnTo>
                <a:lnTo>
                  <a:pt x="225014" y="57497"/>
                </a:lnTo>
                <a:lnTo>
                  <a:pt x="228933" y="59382"/>
                </a:lnTo>
                <a:lnTo>
                  <a:pt x="247752" y="59382"/>
                </a:lnTo>
                <a:lnTo>
                  <a:pt x="245553" y="60870"/>
                </a:lnTo>
                <a:lnTo>
                  <a:pt x="242179" y="63053"/>
                </a:lnTo>
                <a:lnTo>
                  <a:pt x="238259" y="64144"/>
                </a:lnTo>
                <a:close/>
              </a:path>
              <a:path w="542289" h="75564">
                <a:moveTo>
                  <a:pt x="247752" y="59382"/>
                </a:moveTo>
                <a:lnTo>
                  <a:pt x="238656" y="59382"/>
                </a:lnTo>
                <a:lnTo>
                  <a:pt x="242526" y="57497"/>
                </a:lnTo>
                <a:lnTo>
                  <a:pt x="248380" y="49857"/>
                </a:lnTo>
                <a:lnTo>
                  <a:pt x="249836" y="45342"/>
                </a:lnTo>
                <a:lnTo>
                  <a:pt x="249836" y="34428"/>
                </a:lnTo>
                <a:lnTo>
                  <a:pt x="248380" y="29964"/>
                </a:lnTo>
                <a:lnTo>
                  <a:pt x="245292" y="26044"/>
                </a:lnTo>
                <a:lnTo>
                  <a:pt x="242526" y="22324"/>
                </a:lnTo>
                <a:lnTo>
                  <a:pt x="238607" y="20389"/>
                </a:lnTo>
                <a:lnTo>
                  <a:pt x="247759" y="20389"/>
                </a:lnTo>
                <a:lnTo>
                  <a:pt x="253539" y="27037"/>
                </a:lnTo>
                <a:lnTo>
                  <a:pt x="255523" y="32841"/>
                </a:lnTo>
                <a:lnTo>
                  <a:pt x="255523" y="44152"/>
                </a:lnTo>
                <a:lnTo>
                  <a:pt x="254680" y="48170"/>
                </a:lnTo>
                <a:lnTo>
                  <a:pt x="252993" y="51940"/>
                </a:lnTo>
                <a:lnTo>
                  <a:pt x="251406" y="55611"/>
                </a:lnTo>
                <a:lnTo>
                  <a:pt x="248925" y="58588"/>
                </a:lnTo>
                <a:lnTo>
                  <a:pt x="247752" y="59382"/>
                </a:lnTo>
                <a:close/>
              </a:path>
              <a:path w="542289" h="75564">
                <a:moveTo>
                  <a:pt x="272971" y="24854"/>
                </a:moveTo>
                <a:lnTo>
                  <a:pt x="269517" y="24854"/>
                </a:lnTo>
                <a:lnTo>
                  <a:pt x="270608" y="22175"/>
                </a:lnTo>
                <a:lnTo>
                  <a:pt x="272494" y="19992"/>
                </a:lnTo>
                <a:lnTo>
                  <a:pt x="275172" y="18305"/>
                </a:lnTo>
                <a:lnTo>
                  <a:pt x="277852" y="16519"/>
                </a:lnTo>
                <a:lnTo>
                  <a:pt x="280878" y="15626"/>
                </a:lnTo>
                <a:lnTo>
                  <a:pt x="290105" y="15626"/>
                </a:lnTo>
                <a:lnTo>
                  <a:pt x="294321" y="17065"/>
                </a:lnTo>
                <a:lnTo>
                  <a:pt x="297317" y="20389"/>
                </a:lnTo>
                <a:lnTo>
                  <a:pt x="280728" y="20389"/>
                </a:lnTo>
                <a:lnTo>
                  <a:pt x="278050" y="21133"/>
                </a:lnTo>
                <a:lnTo>
                  <a:pt x="275768" y="22621"/>
                </a:lnTo>
                <a:lnTo>
                  <a:pt x="273585" y="24110"/>
                </a:lnTo>
                <a:lnTo>
                  <a:pt x="272971" y="24854"/>
                </a:lnTo>
                <a:close/>
              </a:path>
              <a:path w="542289" h="75564">
                <a:moveTo>
                  <a:pt x="269368" y="62805"/>
                </a:moveTo>
                <a:lnTo>
                  <a:pt x="263713" y="62805"/>
                </a:lnTo>
                <a:lnTo>
                  <a:pt x="263713" y="16966"/>
                </a:lnTo>
                <a:lnTo>
                  <a:pt x="269368" y="16966"/>
                </a:lnTo>
                <a:lnTo>
                  <a:pt x="269368" y="24854"/>
                </a:lnTo>
                <a:lnTo>
                  <a:pt x="272971" y="24854"/>
                </a:lnTo>
                <a:lnTo>
                  <a:pt x="271948" y="26094"/>
                </a:lnTo>
                <a:lnTo>
                  <a:pt x="270857" y="28574"/>
                </a:lnTo>
                <a:lnTo>
                  <a:pt x="269864" y="31055"/>
                </a:lnTo>
                <a:lnTo>
                  <a:pt x="269368" y="33535"/>
                </a:lnTo>
                <a:lnTo>
                  <a:pt x="269368" y="62805"/>
                </a:lnTo>
                <a:close/>
              </a:path>
              <a:path w="542289" h="75564">
                <a:moveTo>
                  <a:pt x="300919" y="62805"/>
                </a:moveTo>
                <a:lnTo>
                  <a:pt x="295413" y="62805"/>
                </a:lnTo>
                <a:lnTo>
                  <a:pt x="295413" y="29418"/>
                </a:lnTo>
                <a:lnTo>
                  <a:pt x="294420" y="26094"/>
                </a:lnTo>
                <a:lnTo>
                  <a:pt x="292436" y="23812"/>
                </a:lnTo>
                <a:lnTo>
                  <a:pt x="290551" y="21530"/>
                </a:lnTo>
                <a:lnTo>
                  <a:pt x="287674" y="20389"/>
                </a:lnTo>
                <a:lnTo>
                  <a:pt x="297317" y="20389"/>
                </a:lnTo>
                <a:lnTo>
                  <a:pt x="299580" y="22820"/>
                </a:lnTo>
                <a:lnTo>
                  <a:pt x="300919" y="27136"/>
                </a:lnTo>
                <a:lnTo>
                  <a:pt x="300919" y="62805"/>
                </a:lnTo>
                <a:close/>
              </a:path>
              <a:path w="542289" h="75564">
                <a:moveTo>
                  <a:pt x="330038" y="62805"/>
                </a:moveTo>
                <a:lnTo>
                  <a:pt x="324085" y="62805"/>
                </a:lnTo>
                <a:lnTo>
                  <a:pt x="306375" y="16966"/>
                </a:lnTo>
                <a:lnTo>
                  <a:pt x="312626" y="16966"/>
                </a:lnTo>
                <a:lnTo>
                  <a:pt x="327062" y="57149"/>
                </a:lnTo>
                <a:lnTo>
                  <a:pt x="332150" y="57149"/>
                </a:lnTo>
                <a:lnTo>
                  <a:pt x="330038" y="62805"/>
                </a:lnTo>
                <a:close/>
              </a:path>
              <a:path w="542289" h="75564">
                <a:moveTo>
                  <a:pt x="332150" y="57149"/>
                </a:moveTo>
                <a:lnTo>
                  <a:pt x="327211" y="57149"/>
                </a:lnTo>
                <a:lnTo>
                  <a:pt x="341349" y="16966"/>
                </a:lnTo>
                <a:lnTo>
                  <a:pt x="347154" y="16966"/>
                </a:lnTo>
                <a:lnTo>
                  <a:pt x="332150" y="57149"/>
                </a:lnTo>
                <a:close/>
              </a:path>
              <a:path w="542289" h="75564">
                <a:moveTo>
                  <a:pt x="355539" y="75009"/>
                </a:moveTo>
                <a:lnTo>
                  <a:pt x="355539" y="71139"/>
                </a:lnTo>
                <a:lnTo>
                  <a:pt x="356829" y="70643"/>
                </a:lnTo>
                <a:lnTo>
                  <a:pt x="357822" y="69601"/>
                </a:lnTo>
                <a:lnTo>
                  <a:pt x="358516" y="68014"/>
                </a:lnTo>
                <a:lnTo>
                  <a:pt x="359309" y="66526"/>
                </a:lnTo>
                <a:lnTo>
                  <a:pt x="359707" y="64938"/>
                </a:lnTo>
                <a:lnTo>
                  <a:pt x="359707" y="62805"/>
                </a:lnTo>
                <a:lnTo>
                  <a:pt x="355986" y="62805"/>
                </a:lnTo>
                <a:lnTo>
                  <a:pt x="355986" y="53429"/>
                </a:lnTo>
                <a:lnTo>
                  <a:pt x="363427" y="53429"/>
                </a:lnTo>
                <a:lnTo>
                  <a:pt x="363427" y="65682"/>
                </a:lnTo>
                <a:lnTo>
                  <a:pt x="362733" y="68113"/>
                </a:lnTo>
                <a:lnTo>
                  <a:pt x="361344" y="70395"/>
                </a:lnTo>
                <a:lnTo>
                  <a:pt x="360054" y="72677"/>
                </a:lnTo>
                <a:lnTo>
                  <a:pt x="358119" y="74215"/>
                </a:lnTo>
                <a:lnTo>
                  <a:pt x="355539" y="75009"/>
                </a:lnTo>
                <a:close/>
              </a:path>
              <a:path w="542289" h="75564">
                <a:moveTo>
                  <a:pt x="406994" y="22175"/>
                </a:moveTo>
                <a:lnTo>
                  <a:pt x="401488" y="22175"/>
                </a:lnTo>
                <a:lnTo>
                  <a:pt x="401488" y="14833"/>
                </a:lnTo>
                <a:lnTo>
                  <a:pt x="403174" y="9673"/>
                </a:lnTo>
                <a:lnTo>
                  <a:pt x="406548" y="5804"/>
                </a:lnTo>
                <a:lnTo>
                  <a:pt x="410020" y="1934"/>
                </a:lnTo>
                <a:lnTo>
                  <a:pt x="414931" y="0"/>
                </a:lnTo>
                <a:lnTo>
                  <a:pt x="427136" y="0"/>
                </a:lnTo>
                <a:lnTo>
                  <a:pt x="431798" y="1587"/>
                </a:lnTo>
                <a:lnTo>
                  <a:pt x="435271" y="4762"/>
                </a:lnTo>
                <a:lnTo>
                  <a:pt x="416767" y="4762"/>
                </a:lnTo>
                <a:lnTo>
                  <a:pt x="413344" y="6201"/>
                </a:lnTo>
                <a:lnTo>
                  <a:pt x="408482" y="11856"/>
                </a:lnTo>
                <a:lnTo>
                  <a:pt x="407192" y="15775"/>
                </a:lnTo>
                <a:lnTo>
                  <a:pt x="406994" y="20835"/>
                </a:lnTo>
                <a:lnTo>
                  <a:pt x="406994" y="22175"/>
                </a:lnTo>
                <a:close/>
              </a:path>
              <a:path w="542289" h="75564">
                <a:moveTo>
                  <a:pt x="440927" y="62805"/>
                </a:moveTo>
                <a:lnTo>
                  <a:pt x="399999" y="62805"/>
                </a:lnTo>
                <a:lnTo>
                  <a:pt x="399999" y="58241"/>
                </a:lnTo>
                <a:lnTo>
                  <a:pt x="424357" y="34131"/>
                </a:lnTo>
                <a:lnTo>
                  <a:pt x="428872" y="30559"/>
                </a:lnTo>
                <a:lnTo>
                  <a:pt x="431253" y="27681"/>
                </a:lnTo>
                <a:lnTo>
                  <a:pt x="433734" y="24804"/>
                </a:lnTo>
                <a:lnTo>
                  <a:pt x="434974" y="21431"/>
                </a:lnTo>
                <a:lnTo>
                  <a:pt x="434974" y="13791"/>
                </a:lnTo>
                <a:lnTo>
                  <a:pt x="433684" y="10715"/>
                </a:lnTo>
                <a:lnTo>
                  <a:pt x="428525" y="5953"/>
                </a:lnTo>
                <a:lnTo>
                  <a:pt x="425200" y="4762"/>
                </a:lnTo>
                <a:lnTo>
                  <a:pt x="435271" y="4762"/>
                </a:lnTo>
                <a:lnTo>
                  <a:pt x="438843" y="7937"/>
                </a:lnTo>
                <a:lnTo>
                  <a:pt x="440629" y="12203"/>
                </a:lnTo>
                <a:lnTo>
                  <a:pt x="440513" y="22175"/>
                </a:lnTo>
                <a:lnTo>
                  <a:pt x="439290" y="25846"/>
                </a:lnTo>
                <a:lnTo>
                  <a:pt x="434031" y="33287"/>
                </a:lnTo>
                <a:lnTo>
                  <a:pt x="429219" y="37256"/>
                </a:lnTo>
                <a:lnTo>
                  <a:pt x="416618" y="44896"/>
                </a:lnTo>
                <a:lnTo>
                  <a:pt x="412699" y="47823"/>
                </a:lnTo>
                <a:lnTo>
                  <a:pt x="408135" y="52784"/>
                </a:lnTo>
                <a:lnTo>
                  <a:pt x="406746" y="55215"/>
                </a:lnTo>
                <a:lnTo>
                  <a:pt x="406250" y="57596"/>
                </a:lnTo>
                <a:lnTo>
                  <a:pt x="440927" y="57596"/>
                </a:lnTo>
                <a:lnTo>
                  <a:pt x="440927" y="62805"/>
                </a:lnTo>
                <a:close/>
              </a:path>
              <a:path w="542289" h="75564">
                <a:moveTo>
                  <a:pt x="455962" y="33635"/>
                </a:moveTo>
                <a:lnTo>
                  <a:pt x="451200" y="33635"/>
                </a:lnTo>
                <a:lnTo>
                  <a:pt x="457301" y="1488"/>
                </a:lnTo>
                <a:lnTo>
                  <a:pt x="488406" y="1488"/>
                </a:lnTo>
                <a:lnTo>
                  <a:pt x="488406" y="6548"/>
                </a:lnTo>
                <a:lnTo>
                  <a:pt x="461171" y="6548"/>
                </a:lnTo>
                <a:lnTo>
                  <a:pt x="457153" y="27235"/>
                </a:lnTo>
                <a:lnTo>
                  <a:pt x="457301" y="27384"/>
                </a:lnTo>
                <a:lnTo>
                  <a:pt x="463614" y="27384"/>
                </a:lnTo>
                <a:lnTo>
                  <a:pt x="462064" y="28128"/>
                </a:lnTo>
                <a:lnTo>
                  <a:pt x="459683" y="29319"/>
                </a:lnTo>
                <a:lnTo>
                  <a:pt x="457648" y="31154"/>
                </a:lnTo>
                <a:lnTo>
                  <a:pt x="455962" y="33635"/>
                </a:lnTo>
                <a:close/>
              </a:path>
              <a:path w="542289" h="75564">
                <a:moveTo>
                  <a:pt x="463614" y="27384"/>
                </a:moveTo>
                <a:lnTo>
                  <a:pt x="457301" y="27384"/>
                </a:lnTo>
                <a:lnTo>
                  <a:pt x="458988" y="25499"/>
                </a:lnTo>
                <a:lnTo>
                  <a:pt x="460972" y="24060"/>
                </a:lnTo>
                <a:lnTo>
                  <a:pt x="465537" y="22076"/>
                </a:lnTo>
                <a:lnTo>
                  <a:pt x="467968" y="21580"/>
                </a:lnTo>
                <a:lnTo>
                  <a:pt x="476897" y="21580"/>
                </a:lnTo>
                <a:lnTo>
                  <a:pt x="481957" y="23564"/>
                </a:lnTo>
                <a:lnTo>
                  <a:pt x="484596" y="26342"/>
                </a:lnTo>
                <a:lnTo>
                  <a:pt x="467125" y="26342"/>
                </a:lnTo>
                <a:lnTo>
                  <a:pt x="464544" y="26937"/>
                </a:lnTo>
                <a:lnTo>
                  <a:pt x="463614" y="27384"/>
                </a:lnTo>
                <a:close/>
              </a:path>
              <a:path w="542289" h="75564">
                <a:moveTo>
                  <a:pt x="483760" y="59382"/>
                </a:moveTo>
                <a:lnTo>
                  <a:pt x="474714" y="59382"/>
                </a:lnTo>
                <a:lnTo>
                  <a:pt x="478385" y="57745"/>
                </a:lnTo>
                <a:lnTo>
                  <a:pt x="481263" y="54470"/>
                </a:lnTo>
                <a:lnTo>
                  <a:pt x="484239" y="51196"/>
                </a:lnTo>
                <a:lnTo>
                  <a:pt x="485728" y="47178"/>
                </a:lnTo>
                <a:lnTo>
                  <a:pt x="485728" y="37752"/>
                </a:lnTo>
                <a:lnTo>
                  <a:pt x="484190" y="33932"/>
                </a:lnTo>
                <a:lnTo>
                  <a:pt x="481114" y="30956"/>
                </a:lnTo>
                <a:lnTo>
                  <a:pt x="478137" y="27880"/>
                </a:lnTo>
                <a:lnTo>
                  <a:pt x="474367" y="26342"/>
                </a:lnTo>
                <a:lnTo>
                  <a:pt x="484596" y="26342"/>
                </a:lnTo>
                <a:lnTo>
                  <a:pt x="489498" y="31501"/>
                </a:lnTo>
                <a:lnTo>
                  <a:pt x="491383" y="36661"/>
                </a:lnTo>
                <a:lnTo>
                  <a:pt x="491383" y="48964"/>
                </a:lnTo>
                <a:lnTo>
                  <a:pt x="489300" y="53974"/>
                </a:lnTo>
                <a:lnTo>
                  <a:pt x="483760" y="59382"/>
                </a:lnTo>
                <a:close/>
              </a:path>
              <a:path w="542289" h="75564">
                <a:moveTo>
                  <a:pt x="475855" y="64144"/>
                </a:moveTo>
                <a:lnTo>
                  <a:pt x="464147" y="64144"/>
                </a:lnTo>
                <a:lnTo>
                  <a:pt x="459385" y="62458"/>
                </a:lnTo>
                <a:lnTo>
                  <a:pt x="451646" y="55711"/>
                </a:lnTo>
                <a:lnTo>
                  <a:pt x="449612" y="50998"/>
                </a:lnTo>
                <a:lnTo>
                  <a:pt x="449414" y="44946"/>
                </a:lnTo>
                <a:lnTo>
                  <a:pt x="454920" y="44946"/>
                </a:lnTo>
                <a:lnTo>
                  <a:pt x="455118" y="49311"/>
                </a:lnTo>
                <a:lnTo>
                  <a:pt x="456607" y="52833"/>
                </a:lnTo>
                <a:lnTo>
                  <a:pt x="459385" y="55512"/>
                </a:lnTo>
                <a:lnTo>
                  <a:pt x="462262" y="58092"/>
                </a:lnTo>
                <a:lnTo>
                  <a:pt x="465883" y="59382"/>
                </a:lnTo>
                <a:lnTo>
                  <a:pt x="483760" y="59382"/>
                </a:lnTo>
                <a:lnTo>
                  <a:pt x="480965" y="62110"/>
                </a:lnTo>
                <a:lnTo>
                  <a:pt x="475855" y="64144"/>
                </a:lnTo>
                <a:close/>
              </a:path>
              <a:path w="542289" h="75564">
                <a:moveTo>
                  <a:pt x="526907" y="64144"/>
                </a:moveTo>
                <a:lnTo>
                  <a:pt x="512917" y="64144"/>
                </a:lnTo>
                <a:lnTo>
                  <a:pt x="507311" y="61565"/>
                </a:lnTo>
                <a:lnTo>
                  <a:pt x="499126" y="22125"/>
                </a:lnTo>
                <a:lnTo>
                  <a:pt x="501011" y="14634"/>
                </a:lnTo>
                <a:lnTo>
                  <a:pt x="508552" y="2926"/>
                </a:lnTo>
                <a:lnTo>
                  <a:pt x="514058" y="0"/>
                </a:lnTo>
                <a:lnTo>
                  <a:pt x="527056" y="0"/>
                </a:lnTo>
                <a:lnTo>
                  <a:pt x="531520" y="1438"/>
                </a:lnTo>
                <a:lnTo>
                  <a:pt x="535206" y="4762"/>
                </a:lnTo>
                <a:lnTo>
                  <a:pt x="516241" y="4762"/>
                </a:lnTo>
                <a:lnTo>
                  <a:pt x="511975" y="7193"/>
                </a:lnTo>
                <a:lnTo>
                  <a:pt x="509097" y="12055"/>
                </a:lnTo>
                <a:lnTo>
                  <a:pt x="506220" y="16817"/>
                </a:lnTo>
                <a:lnTo>
                  <a:pt x="504864" y="23266"/>
                </a:lnTo>
                <a:lnTo>
                  <a:pt x="504781" y="32593"/>
                </a:lnTo>
                <a:lnTo>
                  <a:pt x="509131" y="32593"/>
                </a:lnTo>
                <a:lnTo>
                  <a:pt x="507261" y="34528"/>
                </a:lnTo>
                <a:lnTo>
                  <a:pt x="505823" y="38496"/>
                </a:lnTo>
                <a:lnTo>
                  <a:pt x="505823" y="48418"/>
                </a:lnTo>
                <a:lnTo>
                  <a:pt x="507162" y="52337"/>
                </a:lnTo>
                <a:lnTo>
                  <a:pt x="509841" y="55215"/>
                </a:lnTo>
                <a:lnTo>
                  <a:pt x="512619" y="57993"/>
                </a:lnTo>
                <a:lnTo>
                  <a:pt x="516439" y="59382"/>
                </a:lnTo>
                <a:lnTo>
                  <a:pt x="534696" y="59382"/>
                </a:lnTo>
                <a:lnTo>
                  <a:pt x="531917" y="62160"/>
                </a:lnTo>
                <a:lnTo>
                  <a:pt x="526907" y="64144"/>
                </a:lnTo>
                <a:close/>
              </a:path>
              <a:path w="542289" h="75564">
                <a:moveTo>
                  <a:pt x="540351" y="16371"/>
                </a:moveTo>
                <a:lnTo>
                  <a:pt x="534844" y="16371"/>
                </a:lnTo>
                <a:lnTo>
                  <a:pt x="534348" y="12898"/>
                </a:lnTo>
                <a:lnTo>
                  <a:pt x="532959" y="10120"/>
                </a:lnTo>
                <a:lnTo>
                  <a:pt x="530677" y="8036"/>
                </a:lnTo>
                <a:lnTo>
                  <a:pt x="528395" y="5853"/>
                </a:lnTo>
                <a:lnTo>
                  <a:pt x="525468" y="4762"/>
                </a:lnTo>
                <a:lnTo>
                  <a:pt x="535206" y="4762"/>
                </a:lnTo>
                <a:lnTo>
                  <a:pt x="537870" y="7094"/>
                </a:lnTo>
                <a:lnTo>
                  <a:pt x="539755" y="11112"/>
                </a:lnTo>
                <a:lnTo>
                  <a:pt x="540351" y="16371"/>
                </a:lnTo>
                <a:close/>
              </a:path>
              <a:path w="542289" h="75564">
                <a:moveTo>
                  <a:pt x="509131" y="32593"/>
                </a:moveTo>
                <a:lnTo>
                  <a:pt x="504930" y="32593"/>
                </a:lnTo>
                <a:lnTo>
                  <a:pt x="506418" y="29418"/>
                </a:lnTo>
                <a:lnTo>
                  <a:pt x="508651" y="26937"/>
                </a:lnTo>
                <a:lnTo>
                  <a:pt x="511627" y="25151"/>
                </a:lnTo>
                <a:lnTo>
                  <a:pt x="514703" y="23266"/>
                </a:lnTo>
                <a:lnTo>
                  <a:pt x="517978" y="22324"/>
                </a:lnTo>
                <a:lnTo>
                  <a:pt x="527502" y="22324"/>
                </a:lnTo>
                <a:lnTo>
                  <a:pt x="532414" y="24258"/>
                </a:lnTo>
                <a:lnTo>
                  <a:pt x="535169" y="27086"/>
                </a:lnTo>
                <a:lnTo>
                  <a:pt x="516737" y="27086"/>
                </a:lnTo>
                <a:lnTo>
                  <a:pt x="513016" y="28574"/>
                </a:lnTo>
                <a:lnTo>
                  <a:pt x="509131" y="32593"/>
                </a:lnTo>
                <a:close/>
              </a:path>
              <a:path w="542289" h="75564">
                <a:moveTo>
                  <a:pt x="534696" y="59382"/>
                </a:moveTo>
                <a:lnTo>
                  <a:pt x="525666" y="59382"/>
                </a:lnTo>
                <a:lnTo>
                  <a:pt x="529239" y="57844"/>
                </a:lnTo>
                <a:lnTo>
                  <a:pt x="534894" y="51593"/>
                </a:lnTo>
                <a:lnTo>
                  <a:pt x="536332" y="47823"/>
                </a:lnTo>
                <a:lnTo>
                  <a:pt x="536262" y="38496"/>
                </a:lnTo>
                <a:lnTo>
                  <a:pt x="534943" y="34776"/>
                </a:lnTo>
                <a:lnTo>
                  <a:pt x="532165" y="31700"/>
                </a:lnTo>
                <a:lnTo>
                  <a:pt x="529487" y="28624"/>
                </a:lnTo>
                <a:lnTo>
                  <a:pt x="525865" y="27086"/>
                </a:lnTo>
                <a:lnTo>
                  <a:pt x="535169" y="27086"/>
                </a:lnTo>
                <a:lnTo>
                  <a:pt x="536680" y="28624"/>
                </a:lnTo>
                <a:lnTo>
                  <a:pt x="540054" y="31998"/>
                </a:lnTo>
                <a:lnTo>
                  <a:pt x="541988" y="36958"/>
                </a:lnTo>
                <a:lnTo>
                  <a:pt x="541988" y="49162"/>
                </a:lnTo>
                <a:lnTo>
                  <a:pt x="539954" y="54222"/>
                </a:lnTo>
                <a:lnTo>
                  <a:pt x="535886" y="58191"/>
                </a:lnTo>
                <a:lnTo>
                  <a:pt x="534696" y="59382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4947516" y="4631467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4" h="109220">
                <a:moveTo>
                  <a:pt x="0" y="0"/>
                </a:moveTo>
                <a:lnTo>
                  <a:pt x="830673" y="0"/>
                </a:lnTo>
                <a:lnTo>
                  <a:pt x="830673" y="108924"/>
                </a:lnTo>
                <a:lnTo>
                  <a:pt x="0" y="10892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947516" y="4631467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4" h="109220">
                <a:moveTo>
                  <a:pt x="0" y="0"/>
                </a:moveTo>
                <a:lnTo>
                  <a:pt x="830673" y="0"/>
                </a:lnTo>
                <a:lnTo>
                  <a:pt x="830673" y="108924"/>
                </a:lnTo>
                <a:lnTo>
                  <a:pt x="0" y="1089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5072661" y="4656081"/>
            <a:ext cx="586105" cy="75565"/>
          </a:xfrm>
          <a:custGeom>
            <a:avLst/>
            <a:gdLst/>
            <a:ahLst/>
            <a:cxnLst/>
            <a:rect l="l" t="t" r="r" b="b"/>
            <a:pathLst>
              <a:path w="586104" h="75564">
                <a:moveTo>
                  <a:pt x="22026" y="62805"/>
                </a:moveTo>
                <a:lnTo>
                  <a:pt x="16371" y="62805"/>
                </a:lnTo>
                <a:lnTo>
                  <a:pt x="16371" y="16668"/>
                </a:lnTo>
                <a:lnTo>
                  <a:pt x="0" y="16668"/>
                </a:lnTo>
                <a:lnTo>
                  <a:pt x="0" y="12650"/>
                </a:lnTo>
                <a:lnTo>
                  <a:pt x="5060" y="12551"/>
                </a:lnTo>
                <a:lnTo>
                  <a:pt x="8582" y="12104"/>
                </a:lnTo>
                <a:lnTo>
                  <a:pt x="10567" y="11310"/>
                </a:lnTo>
                <a:lnTo>
                  <a:pt x="12651" y="10517"/>
                </a:lnTo>
                <a:lnTo>
                  <a:pt x="14188" y="9276"/>
                </a:lnTo>
                <a:lnTo>
                  <a:pt x="15180" y="7590"/>
                </a:lnTo>
                <a:lnTo>
                  <a:pt x="16272" y="5903"/>
                </a:lnTo>
                <a:lnTo>
                  <a:pt x="17016" y="3571"/>
                </a:lnTo>
                <a:lnTo>
                  <a:pt x="17413" y="595"/>
                </a:lnTo>
                <a:lnTo>
                  <a:pt x="22026" y="595"/>
                </a:lnTo>
                <a:lnTo>
                  <a:pt x="22026" y="62805"/>
                </a:lnTo>
                <a:close/>
              </a:path>
              <a:path w="586104" h="75564">
                <a:moveTo>
                  <a:pt x="71441" y="62805"/>
                </a:moveTo>
                <a:lnTo>
                  <a:pt x="65785" y="62805"/>
                </a:lnTo>
                <a:lnTo>
                  <a:pt x="65785" y="16668"/>
                </a:lnTo>
                <a:lnTo>
                  <a:pt x="49414" y="16668"/>
                </a:lnTo>
                <a:lnTo>
                  <a:pt x="49414" y="12650"/>
                </a:lnTo>
                <a:lnTo>
                  <a:pt x="54474" y="12551"/>
                </a:lnTo>
                <a:lnTo>
                  <a:pt x="57996" y="12104"/>
                </a:lnTo>
                <a:lnTo>
                  <a:pt x="59981" y="11310"/>
                </a:lnTo>
                <a:lnTo>
                  <a:pt x="62064" y="10517"/>
                </a:lnTo>
                <a:lnTo>
                  <a:pt x="63603" y="9276"/>
                </a:lnTo>
                <a:lnTo>
                  <a:pt x="64594" y="7590"/>
                </a:lnTo>
                <a:lnTo>
                  <a:pt x="65686" y="5903"/>
                </a:lnTo>
                <a:lnTo>
                  <a:pt x="66431" y="3571"/>
                </a:lnTo>
                <a:lnTo>
                  <a:pt x="66827" y="595"/>
                </a:lnTo>
                <a:lnTo>
                  <a:pt x="71441" y="595"/>
                </a:lnTo>
                <a:lnTo>
                  <a:pt x="71441" y="62805"/>
                </a:lnTo>
                <a:close/>
              </a:path>
              <a:path w="586104" h="75564">
                <a:moveTo>
                  <a:pt x="97191" y="62805"/>
                </a:moveTo>
                <a:lnTo>
                  <a:pt x="90345" y="62805"/>
                </a:lnTo>
                <a:lnTo>
                  <a:pt x="108056" y="38992"/>
                </a:lnTo>
                <a:lnTo>
                  <a:pt x="91685" y="16966"/>
                </a:lnTo>
                <a:lnTo>
                  <a:pt x="98679" y="16966"/>
                </a:lnTo>
                <a:lnTo>
                  <a:pt x="111776" y="34379"/>
                </a:lnTo>
                <a:lnTo>
                  <a:pt x="118304" y="34379"/>
                </a:lnTo>
                <a:lnTo>
                  <a:pt x="114902" y="38844"/>
                </a:lnTo>
                <a:lnTo>
                  <a:pt x="118481" y="43606"/>
                </a:lnTo>
                <a:lnTo>
                  <a:pt x="111330" y="43606"/>
                </a:lnTo>
                <a:lnTo>
                  <a:pt x="97191" y="62805"/>
                </a:lnTo>
                <a:close/>
              </a:path>
              <a:path w="586104" h="75564">
                <a:moveTo>
                  <a:pt x="118304" y="34379"/>
                </a:moveTo>
                <a:lnTo>
                  <a:pt x="111776" y="34379"/>
                </a:lnTo>
                <a:lnTo>
                  <a:pt x="124576" y="16966"/>
                </a:lnTo>
                <a:lnTo>
                  <a:pt x="131571" y="16966"/>
                </a:lnTo>
                <a:lnTo>
                  <a:pt x="118304" y="34379"/>
                </a:lnTo>
                <a:close/>
              </a:path>
              <a:path w="586104" h="75564">
                <a:moveTo>
                  <a:pt x="132910" y="62805"/>
                </a:moveTo>
                <a:lnTo>
                  <a:pt x="125766" y="62805"/>
                </a:lnTo>
                <a:lnTo>
                  <a:pt x="111330" y="43606"/>
                </a:lnTo>
                <a:lnTo>
                  <a:pt x="118481" y="43606"/>
                </a:lnTo>
                <a:lnTo>
                  <a:pt x="132910" y="62805"/>
                </a:lnTo>
                <a:close/>
              </a:path>
              <a:path w="586104" h="75564">
                <a:moveTo>
                  <a:pt x="163588" y="62805"/>
                </a:moveTo>
                <a:lnTo>
                  <a:pt x="157932" y="62805"/>
                </a:lnTo>
                <a:lnTo>
                  <a:pt x="157932" y="16668"/>
                </a:lnTo>
                <a:lnTo>
                  <a:pt x="141562" y="16668"/>
                </a:lnTo>
                <a:lnTo>
                  <a:pt x="141562" y="12650"/>
                </a:lnTo>
                <a:lnTo>
                  <a:pt x="146621" y="12551"/>
                </a:lnTo>
                <a:lnTo>
                  <a:pt x="150144" y="12104"/>
                </a:lnTo>
                <a:lnTo>
                  <a:pt x="152129" y="11310"/>
                </a:lnTo>
                <a:lnTo>
                  <a:pt x="154212" y="10517"/>
                </a:lnTo>
                <a:lnTo>
                  <a:pt x="155750" y="9276"/>
                </a:lnTo>
                <a:lnTo>
                  <a:pt x="156742" y="7590"/>
                </a:lnTo>
                <a:lnTo>
                  <a:pt x="157833" y="5903"/>
                </a:lnTo>
                <a:lnTo>
                  <a:pt x="158578" y="3571"/>
                </a:lnTo>
                <a:lnTo>
                  <a:pt x="158974" y="595"/>
                </a:lnTo>
                <a:lnTo>
                  <a:pt x="163588" y="595"/>
                </a:lnTo>
                <a:lnTo>
                  <a:pt x="163588" y="62805"/>
                </a:lnTo>
                <a:close/>
              </a:path>
              <a:path w="586104" h="75564">
                <a:moveTo>
                  <a:pt x="213003" y="62805"/>
                </a:moveTo>
                <a:lnTo>
                  <a:pt x="207347" y="62805"/>
                </a:lnTo>
                <a:lnTo>
                  <a:pt x="207347" y="16668"/>
                </a:lnTo>
                <a:lnTo>
                  <a:pt x="190976" y="16668"/>
                </a:lnTo>
                <a:lnTo>
                  <a:pt x="190976" y="12650"/>
                </a:lnTo>
                <a:lnTo>
                  <a:pt x="196036" y="12551"/>
                </a:lnTo>
                <a:lnTo>
                  <a:pt x="199558" y="12104"/>
                </a:lnTo>
                <a:lnTo>
                  <a:pt x="201542" y="11310"/>
                </a:lnTo>
                <a:lnTo>
                  <a:pt x="203626" y="10517"/>
                </a:lnTo>
                <a:lnTo>
                  <a:pt x="205164" y="9276"/>
                </a:lnTo>
                <a:lnTo>
                  <a:pt x="206156" y="7590"/>
                </a:lnTo>
                <a:lnTo>
                  <a:pt x="207248" y="5903"/>
                </a:lnTo>
                <a:lnTo>
                  <a:pt x="207992" y="3571"/>
                </a:lnTo>
                <a:lnTo>
                  <a:pt x="208389" y="595"/>
                </a:lnTo>
                <a:lnTo>
                  <a:pt x="213003" y="595"/>
                </a:lnTo>
                <a:lnTo>
                  <a:pt x="213003" y="62805"/>
                </a:lnTo>
                <a:close/>
              </a:path>
              <a:path w="586104" h="75564">
                <a:moveTo>
                  <a:pt x="286209" y="64144"/>
                </a:moveTo>
                <a:lnTo>
                  <a:pt x="274700" y="64144"/>
                </a:lnTo>
                <a:lnTo>
                  <a:pt x="269441" y="61862"/>
                </a:lnTo>
                <a:lnTo>
                  <a:pt x="265373" y="57298"/>
                </a:lnTo>
                <a:lnTo>
                  <a:pt x="261405" y="52734"/>
                </a:lnTo>
                <a:lnTo>
                  <a:pt x="259420" y="46930"/>
                </a:lnTo>
                <a:lnTo>
                  <a:pt x="259420" y="32841"/>
                </a:lnTo>
                <a:lnTo>
                  <a:pt x="261405" y="27037"/>
                </a:lnTo>
                <a:lnTo>
                  <a:pt x="269342" y="17908"/>
                </a:lnTo>
                <a:lnTo>
                  <a:pt x="274601" y="15626"/>
                </a:lnTo>
                <a:lnTo>
                  <a:pt x="286507" y="15626"/>
                </a:lnTo>
                <a:lnTo>
                  <a:pt x="290773" y="17015"/>
                </a:lnTo>
                <a:lnTo>
                  <a:pt x="294650" y="20389"/>
                </a:lnTo>
                <a:lnTo>
                  <a:pt x="276288" y="20389"/>
                </a:lnTo>
                <a:lnTo>
                  <a:pt x="272368" y="22274"/>
                </a:lnTo>
                <a:lnTo>
                  <a:pt x="269392" y="26044"/>
                </a:lnTo>
                <a:lnTo>
                  <a:pt x="266514" y="29815"/>
                </a:lnTo>
                <a:lnTo>
                  <a:pt x="265076" y="34428"/>
                </a:lnTo>
                <a:lnTo>
                  <a:pt x="265076" y="45342"/>
                </a:lnTo>
                <a:lnTo>
                  <a:pt x="266514" y="49956"/>
                </a:lnTo>
                <a:lnTo>
                  <a:pt x="269392" y="53726"/>
                </a:lnTo>
                <a:lnTo>
                  <a:pt x="272368" y="57497"/>
                </a:lnTo>
                <a:lnTo>
                  <a:pt x="276288" y="59382"/>
                </a:lnTo>
                <a:lnTo>
                  <a:pt x="293963" y="59382"/>
                </a:lnTo>
                <a:lnTo>
                  <a:pt x="290426" y="62606"/>
                </a:lnTo>
                <a:lnTo>
                  <a:pt x="286209" y="64144"/>
                </a:lnTo>
                <a:close/>
              </a:path>
              <a:path w="586104" h="75564">
                <a:moveTo>
                  <a:pt x="299753" y="31402"/>
                </a:moveTo>
                <a:lnTo>
                  <a:pt x="294098" y="31402"/>
                </a:lnTo>
                <a:lnTo>
                  <a:pt x="293303" y="27731"/>
                </a:lnTo>
                <a:lnTo>
                  <a:pt x="291815" y="25003"/>
                </a:lnTo>
                <a:lnTo>
                  <a:pt x="289632" y="23217"/>
                </a:lnTo>
                <a:lnTo>
                  <a:pt x="287449" y="21332"/>
                </a:lnTo>
                <a:lnTo>
                  <a:pt x="284622" y="20389"/>
                </a:lnTo>
                <a:lnTo>
                  <a:pt x="294650" y="20389"/>
                </a:lnTo>
                <a:lnTo>
                  <a:pt x="297223" y="22572"/>
                </a:lnTo>
                <a:lnTo>
                  <a:pt x="299157" y="26441"/>
                </a:lnTo>
                <a:lnTo>
                  <a:pt x="299753" y="31402"/>
                </a:lnTo>
                <a:close/>
              </a:path>
              <a:path w="586104" h="75564">
                <a:moveTo>
                  <a:pt x="293963" y="59382"/>
                </a:moveTo>
                <a:lnTo>
                  <a:pt x="284523" y="59382"/>
                </a:lnTo>
                <a:lnTo>
                  <a:pt x="287449" y="58191"/>
                </a:lnTo>
                <a:lnTo>
                  <a:pt x="289930" y="55810"/>
                </a:lnTo>
                <a:lnTo>
                  <a:pt x="292510" y="53429"/>
                </a:lnTo>
                <a:lnTo>
                  <a:pt x="294047" y="50303"/>
                </a:lnTo>
                <a:lnTo>
                  <a:pt x="294543" y="46434"/>
                </a:lnTo>
                <a:lnTo>
                  <a:pt x="300051" y="46434"/>
                </a:lnTo>
                <a:lnTo>
                  <a:pt x="299256" y="52089"/>
                </a:lnTo>
                <a:lnTo>
                  <a:pt x="297173" y="56455"/>
                </a:lnTo>
                <a:lnTo>
                  <a:pt x="293963" y="59382"/>
                </a:lnTo>
                <a:close/>
              </a:path>
              <a:path w="586104" h="75564">
                <a:moveTo>
                  <a:pt x="331731" y="64144"/>
                </a:moveTo>
                <a:lnTo>
                  <a:pt x="320817" y="64144"/>
                </a:lnTo>
                <a:lnTo>
                  <a:pt x="315558" y="61862"/>
                </a:lnTo>
                <a:lnTo>
                  <a:pt x="311490" y="57298"/>
                </a:lnTo>
                <a:lnTo>
                  <a:pt x="307522" y="52734"/>
                </a:lnTo>
                <a:lnTo>
                  <a:pt x="305537" y="46930"/>
                </a:lnTo>
                <a:lnTo>
                  <a:pt x="305537" y="32841"/>
                </a:lnTo>
                <a:lnTo>
                  <a:pt x="307522" y="27037"/>
                </a:lnTo>
                <a:lnTo>
                  <a:pt x="315459" y="17908"/>
                </a:lnTo>
                <a:lnTo>
                  <a:pt x="320718" y="15626"/>
                </a:lnTo>
                <a:lnTo>
                  <a:pt x="333815" y="15626"/>
                </a:lnTo>
                <a:lnTo>
                  <a:pt x="339074" y="17908"/>
                </a:lnTo>
                <a:lnTo>
                  <a:pt x="341230" y="20389"/>
                </a:lnTo>
                <a:lnTo>
                  <a:pt x="322355" y="20389"/>
                </a:lnTo>
                <a:lnTo>
                  <a:pt x="318485" y="22274"/>
                </a:lnTo>
                <a:lnTo>
                  <a:pt x="315395" y="26193"/>
                </a:lnTo>
                <a:lnTo>
                  <a:pt x="312631" y="29815"/>
                </a:lnTo>
                <a:lnTo>
                  <a:pt x="311193" y="34428"/>
                </a:lnTo>
                <a:lnTo>
                  <a:pt x="311193" y="45342"/>
                </a:lnTo>
                <a:lnTo>
                  <a:pt x="312631" y="49956"/>
                </a:lnTo>
                <a:lnTo>
                  <a:pt x="315509" y="53726"/>
                </a:lnTo>
                <a:lnTo>
                  <a:pt x="318485" y="57497"/>
                </a:lnTo>
                <a:lnTo>
                  <a:pt x="322405" y="59382"/>
                </a:lnTo>
                <a:lnTo>
                  <a:pt x="341224" y="59382"/>
                </a:lnTo>
                <a:lnTo>
                  <a:pt x="339024" y="60870"/>
                </a:lnTo>
                <a:lnTo>
                  <a:pt x="335650" y="63053"/>
                </a:lnTo>
                <a:lnTo>
                  <a:pt x="331731" y="64144"/>
                </a:lnTo>
                <a:close/>
              </a:path>
              <a:path w="586104" h="75564">
                <a:moveTo>
                  <a:pt x="341224" y="59382"/>
                </a:moveTo>
                <a:lnTo>
                  <a:pt x="332128" y="59382"/>
                </a:lnTo>
                <a:lnTo>
                  <a:pt x="335998" y="57497"/>
                </a:lnTo>
                <a:lnTo>
                  <a:pt x="341851" y="49857"/>
                </a:lnTo>
                <a:lnTo>
                  <a:pt x="343308" y="45342"/>
                </a:lnTo>
                <a:lnTo>
                  <a:pt x="343307" y="34428"/>
                </a:lnTo>
                <a:lnTo>
                  <a:pt x="341851" y="29964"/>
                </a:lnTo>
                <a:lnTo>
                  <a:pt x="338764" y="26044"/>
                </a:lnTo>
                <a:lnTo>
                  <a:pt x="335998" y="22324"/>
                </a:lnTo>
                <a:lnTo>
                  <a:pt x="332078" y="20389"/>
                </a:lnTo>
                <a:lnTo>
                  <a:pt x="341230" y="20389"/>
                </a:lnTo>
                <a:lnTo>
                  <a:pt x="347011" y="27037"/>
                </a:lnTo>
                <a:lnTo>
                  <a:pt x="348995" y="32841"/>
                </a:lnTo>
                <a:lnTo>
                  <a:pt x="348995" y="44152"/>
                </a:lnTo>
                <a:lnTo>
                  <a:pt x="348152" y="48170"/>
                </a:lnTo>
                <a:lnTo>
                  <a:pt x="346465" y="51940"/>
                </a:lnTo>
                <a:lnTo>
                  <a:pt x="344877" y="55611"/>
                </a:lnTo>
                <a:lnTo>
                  <a:pt x="342397" y="58588"/>
                </a:lnTo>
                <a:lnTo>
                  <a:pt x="341224" y="59382"/>
                </a:lnTo>
                <a:close/>
              </a:path>
              <a:path w="586104" h="75564">
                <a:moveTo>
                  <a:pt x="366442" y="24854"/>
                </a:moveTo>
                <a:lnTo>
                  <a:pt x="362989" y="24854"/>
                </a:lnTo>
                <a:lnTo>
                  <a:pt x="364080" y="22175"/>
                </a:lnTo>
                <a:lnTo>
                  <a:pt x="365965" y="19992"/>
                </a:lnTo>
                <a:lnTo>
                  <a:pt x="368644" y="18305"/>
                </a:lnTo>
                <a:lnTo>
                  <a:pt x="371323" y="16519"/>
                </a:lnTo>
                <a:lnTo>
                  <a:pt x="374349" y="15626"/>
                </a:lnTo>
                <a:lnTo>
                  <a:pt x="383576" y="15626"/>
                </a:lnTo>
                <a:lnTo>
                  <a:pt x="387793" y="17065"/>
                </a:lnTo>
                <a:lnTo>
                  <a:pt x="390789" y="20389"/>
                </a:lnTo>
                <a:lnTo>
                  <a:pt x="374200" y="20389"/>
                </a:lnTo>
                <a:lnTo>
                  <a:pt x="371521" y="21133"/>
                </a:lnTo>
                <a:lnTo>
                  <a:pt x="369239" y="22621"/>
                </a:lnTo>
                <a:lnTo>
                  <a:pt x="367056" y="24110"/>
                </a:lnTo>
                <a:lnTo>
                  <a:pt x="366442" y="24854"/>
                </a:lnTo>
                <a:close/>
              </a:path>
              <a:path w="586104" h="75564">
                <a:moveTo>
                  <a:pt x="362839" y="62805"/>
                </a:moveTo>
                <a:lnTo>
                  <a:pt x="357184" y="62805"/>
                </a:lnTo>
                <a:lnTo>
                  <a:pt x="357184" y="16966"/>
                </a:lnTo>
                <a:lnTo>
                  <a:pt x="362839" y="16966"/>
                </a:lnTo>
                <a:lnTo>
                  <a:pt x="362839" y="24854"/>
                </a:lnTo>
                <a:lnTo>
                  <a:pt x="366442" y="24854"/>
                </a:lnTo>
                <a:lnTo>
                  <a:pt x="365420" y="26094"/>
                </a:lnTo>
                <a:lnTo>
                  <a:pt x="364328" y="28574"/>
                </a:lnTo>
                <a:lnTo>
                  <a:pt x="363336" y="31055"/>
                </a:lnTo>
                <a:lnTo>
                  <a:pt x="362839" y="33535"/>
                </a:lnTo>
                <a:lnTo>
                  <a:pt x="362839" y="62805"/>
                </a:lnTo>
                <a:close/>
              </a:path>
              <a:path w="586104" h="75564">
                <a:moveTo>
                  <a:pt x="394391" y="62805"/>
                </a:moveTo>
                <a:lnTo>
                  <a:pt x="388884" y="62805"/>
                </a:lnTo>
                <a:lnTo>
                  <a:pt x="388884" y="29418"/>
                </a:lnTo>
                <a:lnTo>
                  <a:pt x="387892" y="26094"/>
                </a:lnTo>
                <a:lnTo>
                  <a:pt x="385908" y="23812"/>
                </a:lnTo>
                <a:lnTo>
                  <a:pt x="384023" y="21530"/>
                </a:lnTo>
                <a:lnTo>
                  <a:pt x="381145" y="20389"/>
                </a:lnTo>
                <a:lnTo>
                  <a:pt x="390789" y="20389"/>
                </a:lnTo>
                <a:lnTo>
                  <a:pt x="393052" y="22820"/>
                </a:lnTo>
                <a:lnTo>
                  <a:pt x="394391" y="27136"/>
                </a:lnTo>
                <a:lnTo>
                  <a:pt x="394391" y="62805"/>
                </a:lnTo>
                <a:close/>
              </a:path>
              <a:path w="586104" h="75564">
                <a:moveTo>
                  <a:pt x="423510" y="62805"/>
                </a:moveTo>
                <a:lnTo>
                  <a:pt x="417557" y="62805"/>
                </a:lnTo>
                <a:lnTo>
                  <a:pt x="399847" y="16966"/>
                </a:lnTo>
                <a:lnTo>
                  <a:pt x="406097" y="16966"/>
                </a:lnTo>
                <a:lnTo>
                  <a:pt x="420533" y="57149"/>
                </a:lnTo>
                <a:lnTo>
                  <a:pt x="425621" y="57149"/>
                </a:lnTo>
                <a:lnTo>
                  <a:pt x="423510" y="62805"/>
                </a:lnTo>
                <a:close/>
              </a:path>
              <a:path w="586104" h="75564">
                <a:moveTo>
                  <a:pt x="425621" y="57149"/>
                </a:moveTo>
                <a:lnTo>
                  <a:pt x="420683" y="57149"/>
                </a:lnTo>
                <a:lnTo>
                  <a:pt x="434821" y="16966"/>
                </a:lnTo>
                <a:lnTo>
                  <a:pt x="440625" y="16966"/>
                </a:lnTo>
                <a:lnTo>
                  <a:pt x="425621" y="57149"/>
                </a:lnTo>
                <a:close/>
              </a:path>
              <a:path w="586104" h="75564">
                <a:moveTo>
                  <a:pt x="449011" y="75009"/>
                </a:moveTo>
                <a:lnTo>
                  <a:pt x="449011" y="71139"/>
                </a:lnTo>
                <a:lnTo>
                  <a:pt x="450301" y="70643"/>
                </a:lnTo>
                <a:lnTo>
                  <a:pt x="451293" y="69601"/>
                </a:lnTo>
                <a:lnTo>
                  <a:pt x="451987" y="68014"/>
                </a:lnTo>
                <a:lnTo>
                  <a:pt x="452781" y="66526"/>
                </a:lnTo>
                <a:lnTo>
                  <a:pt x="453178" y="64938"/>
                </a:lnTo>
                <a:lnTo>
                  <a:pt x="453178" y="62805"/>
                </a:lnTo>
                <a:lnTo>
                  <a:pt x="449458" y="62805"/>
                </a:lnTo>
                <a:lnTo>
                  <a:pt x="449458" y="53429"/>
                </a:lnTo>
                <a:lnTo>
                  <a:pt x="456899" y="53429"/>
                </a:lnTo>
                <a:lnTo>
                  <a:pt x="456899" y="65682"/>
                </a:lnTo>
                <a:lnTo>
                  <a:pt x="456204" y="68113"/>
                </a:lnTo>
                <a:lnTo>
                  <a:pt x="454815" y="70395"/>
                </a:lnTo>
                <a:lnTo>
                  <a:pt x="453526" y="72677"/>
                </a:lnTo>
                <a:lnTo>
                  <a:pt x="451590" y="74215"/>
                </a:lnTo>
                <a:lnTo>
                  <a:pt x="449011" y="75009"/>
                </a:lnTo>
                <a:close/>
              </a:path>
              <a:path w="586104" h="75564">
                <a:moveTo>
                  <a:pt x="517085" y="41969"/>
                </a:moveTo>
                <a:lnTo>
                  <a:pt x="507659" y="41969"/>
                </a:lnTo>
                <a:lnTo>
                  <a:pt x="502698" y="40034"/>
                </a:lnTo>
                <a:lnTo>
                  <a:pt x="498828" y="36165"/>
                </a:lnTo>
                <a:lnTo>
                  <a:pt x="495058" y="32196"/>
                </a:lnTo>
                <a:lnTo>
                  <a:pt x="493173" y="27185"/>
                </a:lnTo>
                <a:lnTo>
                  <a:pt x="493173" y="15081"/>
                </a:lnTo>
                <a:lnTo>
                  <a:pt x="495158" y="10070"/>
                </a:lnTo>
                <a:lnTo>
                  <a:pt x="503194" y="2033"/>
                </a:lnTo>
                <a:lnTo>
                  <a:pt x="508254" y="0"/>
                </a:lnTo>
                <a:lnTo>
                  <a:pt x="522145" y="0"/>
                </a:lnTo>
                <a:lnTo>
                  <a:pt x="527702" y="2629"/>
                </a:lnTo>
                <a:lnTo>
                  <a:pt x="529030" y="4762"/>
                </a:lnTo>
                <a:lnTo>
                  <a:pt x="509445" y="4762"/>
                </a:lnTo>
                <a:lnTo>
                  <a:pt x="505873" y="6300"/>
                </a:lnTo>
                <a:lnTo>
                  <a:pt x="502996" y="9376"/>
                </a:lnTo>
                <a:lnTo>
                  <a:pt x="500217" y="12451"/>
                </a:lnTo>
                <a:lnTo>
                  <a:pt x="498828" y="16271"/>
                </a:lnTo>
                <a:lnTo>
                  <a:pt x="498828" y="25598"/>
                </a:lnTo>
                <a:lnTo>
                  <a:pt x="500168" y="29517"/>
                </a:lnTo>
                <a:lnTo>
                  <a:pt x="502847" y="32593"/>
                </a:lnTo>
                <a:lnTo>
                  <a:pt x="505625" y="35669"/>
                </a:lnTo>
                <a:lnTo>
                  <a:pt x="509296" y="37206"/>
                </a:lnTo>
                <a:lnTo>
                  <a:pt x="526482" y="37206"/>
                </a:lnTo>
                <a:lnTo>
                  <a:pt x="526213" y="37504"/>
                </a:lnTo>
                <a:lnTo>
                  <a:pt x="520260" y="41076"/>
                </a:lnTo>
                <a:lnTo>
                  <a:pt x="517085" y="41969"/>
                </a:lnTo>
                <a:close/>
              </a:path>
              <a:path w="586104" h="75564">
                <a:moveTo>
                  <a:pt x="526482" y="37206"/>
                </a:moveTo>
                <a:lnTo>
                  <a:pt x="518424" y="37206"/>
                </a:lnTo>
                <a:lnTo>
                  <a:pt x="522145" y="35669"/>
                </a:lnTo>
                <a:lnTo>
                  <a:pt x="527900" y="29517"/>
                </a:lnTo>
                <a:lnTo>
                  <a:pt x="529338" y="25598"/>
                </a:lnTo>
                <a:lnTo>
                  <a:pt x="529338" y="15875"/>
                </a:lnTo>
                <a:lnTo>
                  <a:pt x="527999" y="11955"/>
                </a:lnTo>
                <a:lnTo>
                  <a:pt x="522641" y="6201"/>
                </a:lnTo>
                <a:lnTo>
                  <a:pt x="518772" y="4762"/>
                </a:lnTo>
                <a:lnTo>
                  <a:pt x="529030" y="4762"/>
                </a:lnTo>
                <a:lnTo>
                  <a:pt x="535983" y="31551"/>
                </a:lnTo>
                <a:lnTo>
                  <a:pt x="530231" y="31551"/>
                </a:lnTo>
                <a:lnTo>
                  <a:pt x="528545" y="34924"/>
                </a:lnTo>
                <a:lnTo>
                  <a:pt x="526482" y="37206"/>
                </a:lnTo>
                <a:close/>
              </a:path>
              <a:path w="586104" h="75564">
                <a:moveTo>
                  <a:pt x="527792" y="59382"/>
                </a:moveTo>
                <a:lnTo>
                  <a:pt x="518821" y="59382"/>
                </a:lnTo>
                <a:lnTo>
                  <a:pt x="523038" y="57001"/>
                </a:lnTo>
                <a:lnTo>
                  <a:pt x="525916" y="52238"/>
                </a:lnTo>
                <a:lnTo>
                  <a:pt x="528892" y="47476"/>
                </a:lnTo>
                <a:lnTo>
                  <a:pt x="530273" y="41076"/>
                </a:lnTo>
                <a:lnTo>
                  <a:pt x="530380" y="31551"/>
                </a:lnTo>
                <a:lnTo>
                  <a:pt x="535983" y="31551"/>
                </a:lnTo>
                <a:lnTo>
                  <a:pt x="536023" y="41969"/>
                </a:lnTo>
                <a:lnTo>
                  <a:pt x="534150" y="49410"/>
                </a:lnTo>
                <a:lnTo>
                  <a:pt x="530380" y="55363"/>
                </a:lnTo>
                <a:lnTo>
                  <a:pt x="527792" y="59382"/>
                </a:lnTo>
                <a:close/>
              </a:path>
              <a:path w="586104" h="75564">
                <a:moveTo>
                  <a:pt x="521103" y="64144"/>
                </a:moveTo>
                <a:lnTo>
                  <a:pt x="508304" y="64144"/>
                </a:lnTo>
                <a:lnTo>
                  <a:pt x="503889" y="62805"/>
                </a:lnTo>
                <a:lnTo>
                  <a:pt x="497341" y="57447"/>
                </a:lnTo>
                <a:lnTo>
                  <a:pt x="495356" y="53379"/>
                </a:lnTo>
                <a:lnTo>
                  <a:pt x="494661" y="47922"/>
                </a:lnTo>
                <a:lnTo>
                  <a:pt x="500317" y="47922"/>
                </a:lnTo>
                <a:lnTo>
                  <a:pt x="500913" y="51494"/>
                </a:lnTo>
                <a:lnTo>
                  <a:pt x="502351" y="54322"/>
                </a:lnTo>
                <a:lnTo>
                  <a:pt x="504633" y="56405"/>
                </a:lnTo>
                <a:lnTo>
                  <a:pt x="506915" y="58390"/>
                </a:lnTo>
                <a:lnTo>
                  <a:pt x="509792" y="59382"/>
                </a:lnTo>
                <a:lnTo>
                  <a:pt x="527792" y="59382"/>
                </a:lnTo>
                <a:lnTo>
                  <a:pt x="526610" y="61217"/>
                </a:lnTo>
                <a:lnTo>
                  <a:pt x="521103" y="64144"/>
                </a:lnTo>
                <a:close/>
              </a:path>
              <a:path w="586104" h="75564">
                <a:moveTo>
                  <a:pt x="570964" y="64144"/>
                </a:moveTo>
                <a:lnTo>
                  <a:pt x="556974" y="64144"/>
                </a:lnTo>
                <a:lnTo>
                  <a:pt x="551368" y="61565"/>
                </a:lnTo>
                <a:lnTo>
                  <a:pt x="543183" y="22125"/>
                </a:lnTo>
                <a:lnTo>
                  <a:pt x="545067" y="14634"/>
                </a:lnTo>
                <a:lnTo>
                  <a:pt x="552608" y="2926"/>
                </a:lnTo>
                <a:lnTo>
                  <a:pt x="558115" y="0"/>
                </a:lnTo>
                <a:lnTo>
                  <a:pt x="571113" y="0"/>
                </a:lnTo>
                <a:lnTo>
                  <a:pt x="575578" y="1438"/>
                </a:lnTo>
                <a:lnTo>
                  <a:pt x="579263" y="4762"/>
                </a:lnTo>
                <a:lnTo>
                  <a:pt x="560298" y="4762"/>
                </a:lnTo>
                <a:lnTo>
                  <a:pt x="556032" y="7193"/>
                </a:lnTo>
                <a:lnTo>
                  <a:pt x="553154" y="12055"/>
                </a:lnTo>
                <a:lnTo>
                  <a:pt x="550277" y="16817"/>
                </a:lnTo>
                <a:lnTo>
                  <a:pt x="548922" y="23266"/>
                </a:lnTo>
                <a:lnTo>
                  <a:pt x="548838" y="32593"/>
                </a:lnTo>
                <a:lnTo>
                  <a:pt x="553189" y="32593"/>
                </a:lnTo>
                <a:lnTo>
                  <a:pt x="551319" y="34528"/>
                </a:lnTo>
                <a:lnTo>
                  <a:pt x="549880" y="38496"/>
                </a:lnTo>
                <a:lnTo>
                  <a:pt x="549880" y="48418"/>
                </a:lnTo>
                <a:lnTo>
                  <a:pt x="551220" y="52337"/>
                </a:lnTo>
                <a:lnTo>
                  <a:pt x="553898" y="55215"/>
                </a:lnTo>
                <a:lnTo>
                  <a:pt x="556677" y="57993"/>
                </a:lnTo>
                <a:lnTo>
                  <a:pt x="560496" y="59382"/>
                </a:lnTo>
                <a:lnTo>
                  <a:pt x="578752" y="59382"/>
                </a:lnTo>
                <a:lnTo>
                  <a:pt x="575974" y="62160"/>
                </a:lnTo>
                <a:lnTo>
                  <a:pt x="570964" y="64144"/>
                </a:lnTo>
                <a:close/>
              </a:path>
              <a:path w="586104" h="75564">
                <a:moveTo>
                  <a:pt x="584409" y="16371"/>
                </a:moveTo>
                <a:lnTo>
                  <a:pt x="578901" y="16371"/>
                </a:lnTo>
                <a:lnTo>
                  <a:pt x="578405" y="12898"/>
                </a:lnTo>
                <a:lnTo>
                  <a:pt x="577016" y="10120"/>
                </a:lnTo>
                <a:lnTo>
                  <a:pt x="574734" y="8036"/>
                </a:lnTo>
                <a:lnTo>
                  <a:pt x="572452" y="5853"/>
                </a:lnTo>
                <a:lnTo>
                  <a:pt x="569526" y="4762"/>
                </a:lnTo>
                <a:lnTo>
                  <a:pt x="579263" y="4762"/>
                </a:lnTo>
                <a:lnTo>
                  <a:pt x="581927" y="7094"/>
                </a:lnTo>
                <a:lnTo>
                  <a:pt x="583813" y="11112"/>
                </a:lnTo>
                <a:lnTo>
                  <a:pt x="584409" y="16371"/>
                </a:lnTo>
                <a:close/>
              </a:path>
              <a:path w="586104" h="75564">
                <a:moveTo>
                  <a:pt x="553189" y="32593"/>
                </a:moveTo>
                <a:lnTo>
                  <a:pt x="548987" y="32593"/>
                </a:lnTo>
                <a:lnTo>
                  <a:pt x="550476" y="29418"/>
                </a:lnTo>
                <a:lnTo>
                  <a:pt x="552707" y="26937"/>
                </a:lnTo>
                <a:lnTo>
                  <a:pt x="555684" y="25151"/>
                </a:lnTo>
                <a:lnTo>
                  <a:pt x="558760" y="23266"/>
                </a:lnTo>
                <a:lnTo>
                  <a:pt x="562034" y="22324"/>
                </a:lnTo>
                <a:lnTo>
                  <a:pt x="571559" y="22324"/>
                </a:lnTo>
                <a:lnTo>
                  <a:pt x="576470" y="24258"/>
                </a:lnTo>
                <a:lnTo>
                  <a:pt x="579225" y="27086"/>
                </a:lnTo>
                <a:lnTo>
                  <a:pt x="560794" y="27086"/>
                </a:lnTo>
                <a:lnTo>
                  <a:pt x="557074" y="28574"/>
                </a:lnTo>
                <a:lnTo>
                  <a:pt x="553189" y="32593"/>
                </a:lnTo>
                <a:close/>
              </a:path>
              <a:path w="586104" h="75564">
                <a:moveTo>
                  <a:pt x="578752" y="59382"/>
                </a:moveTo>
                <a:lnTo>
                  <a:pt x="569724" y="59382"/>
                </a:lnTo>
                <a:lnTo>
                  <a:pt x="573296" y="57844"/>
                </a:lnTo>
                <a:lnTo>
                  <a:pt x="578951" y="51593"/>
                </a:lnTo>
                <a:lnTo>
                  <a:pt x="580390" y="47823"/>
                </a:lnTo>
                <a:lnTo>
                  <a:pt x="580320" y="38496"/>
                </a:lnTo>
                <a:lnTo>
                  <a:pt x="579000" y="34776"/>
                </a:lnTo>
                <a:lnTo>
                  <a:pt x="576223" y="31700"/>
                </a:lnTo>
                <a:lnTo>
                  <a:pt x="573543" y="28624"/>
                </a:lnTo>
                <a:lnTo>
                  <a:pt x="569922" y="27086"/>
                </a:lnTo>
                <a:lnTo>
                  <a:pt x="579225" y="27086"/>
                </a:lnTo>
                <a:lnTo>
                  <a:pt x="580737" y="28624"/>
                </a:lnTo>
                <a:lnTo>
                  <a:pt x="584110" y="31998"/>
                </a:lnTo>
                <a:lnTo>
                  <a:pt x="586045" y="36958"/>
                </a:lnTo>
                <a:lnTo>
                  <a:pt x="586045" y="49162"/>
                </a:lnTo>
                <a:lnTo>
                  <a:pt x="584011" y="54222"/>
                </a:lnTo>
                <a:lnTo>
                  <a:pt x="579943" y="58191"/>
                </a:lnTo>
                <a:lnTo>
                  <a:pt x="578752" y="59382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4947516" y="4790642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4" h="109220">
                <a:moveTo>
                  <a:pt x="0" y="0"/>
                </a:moveTo>
                <a:lnTo>
                  <a:pt x="830673" y="0"/>
                </a:lnTo>
                <a:lnTo>
                  <a:pt x="830673" y="108924"/>
                </a:lnTo>
                <a:lnTo>
                  <a:pt x="0" y="108924"/>
                </a:lnTo>
                <a:lnTo>
                  <a:pt x="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4947516" y="4790642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4" h="109220">
                <a:moveTo>
                  <a:pt x="0" y="0"/>
                </a:moveTo>
                <a:lnTo>
                  <a:pt x="830673" y="0"/>
                </a:lnTo>
                <a:lnTo>
                  <a:pt x="830673" y="108924"/>
                </a:lnTo>
                <a:lnTo>
                  <a:pt x="0" y="1089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5273457" y="4814658"/>
            <a:ext cx="182872" cy="80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944116" y="3993518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4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4944115" y="3993518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4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5280244" y="4017508"/>
            <a:ext cx="159407" cy="647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4944116" y="3834344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4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4944115" y="3834344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4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5088068" y="3858932"/>
            <a:ext cx="542290" cy="75565"/>
          </a:xfrm>
          <a:custGeom>
            <a:avLst/>
            <a:gdLst/>
            <a:ahLst/>
            <a:cxnLst/>
            <a:rect l="l" t="t" r="r" b="b"/>
            <a:pathLst>
              <a:path w="542289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2289" h="75564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2289" h="75564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2289" h="75564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2289" h="75564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2289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2289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2289" h="75564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2289" h="75564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2289" h="75564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2289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2289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2289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2289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2289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2289" h="75564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2289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2289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2289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2289" h="75564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2289" h="75564">
                <a:moveTo>
                  <a:pt x="407094" y="20538"/>
                </a:moveTo>
                <a:lnTo>
                  <a:pt x="401438" y="20538"/>
                </a:lnTo>
                <a:lnTo>
                  <a:pt x="401537" y="14386"/>
                </a:lnTo>
                <a:lnTo>
                  <a:pt x="403423" y="9425"/>
                </a:lnTo>
                <a:lnTo>
                  <a:pt x="410765" y="1885"/>
                </a:lnTo>
                <a:lnTo>
                  <a:pt x="415429" y="0"/>
                </a:lnTo>
                <a:lnTo>
                  <a:pt x="426541" y="0"/>
                </a:lnTo>
                <a:lnTo>
                  <a:pt x="431105" y="1389"/>
                </a:lnTo>
                <a:lnTo>
                  <a:pt x="435584" y="4762"/>
                </a:lnTo>
                <a:lnTo>
                  <a:pt x="416966" y="4762"/>
                </a:lnTo>
                <a:lnTo>
                  <a:pt x="413544" y="6101"/>
                </a:lnTo>
                <a:lnTo>
                  <a:pt x="408384" y="11459"/>
                </a:lnTo>
                <a:lnTo>
                  <a:pt x="407094" y="15230"/>
                </a:lnTo>
                <a:lnTo>
                  <a:pt x="407094" y="20538"/>
                </a:lnTo>
                <a:close/>
              </a:path>
              <a:path w="542289" h="75564">
                <a:moveTo>
                  <a:pt x="436052" y="59382"/>
                </a:moveTo>
                <a:lnTo>
                  <a:pt x="425698" y="59382"/>
                </a:lnTo>
                <a:lnTo>
                  <a:pt x="429468" y="58092"/>
                </a:lnTo>
                <a:lnTo>
                  <a:pt x="435620" y="52933"/>
                </a:lnTo>
                <a:lnTo>
                  <a:pt x="437157" y="49658"/>
                </a:lnTo>
                <a:lnTo>
                  <a:pt x="437157" y="41622"/>
                </a:lnTo>
                <a:lnTo>
                  <a:pt x="435818" y="38447"/>
                </a:lnTo>
                <a:lnTo>
                  <a:pt x="433138" y="36165"/>
                </a:lnTo>
                <a:lnTo>
                  <a:pt x="430460" y="33783"/>
                </a:lnTo>
                <a:lnTo>
                  <a:pt x="426789" y="32593"/>
                </a:lnTo>
                <a:lnTo>
                  <a:pt x="417512" y="32593"/>
                </a:lnTo>
                <a:lnTo>
                  <a:pt x="417512" y="27830"/>
                </a:lnTo>
                <a:lnTo>
                  <a:pt x="425797" y="27830"/>
                </a:lnTo>
                <a:lnTo>
                  <a:pt x="428674" y="26838"/>
                </a:lnTo>
                <a:lnTo>
                  <a:pt x="433536" y="22770"/>
                </a:lnTo>
                <a:lnTo>
                  <a:pt x="434776" y="19992"/>
                </a:lnTo>
                <a:lnTo>
                  <a:pt x="434776" y="12749"/>
                </a:lnTo>
                <a:lnTo>
                  <a:pt x="433536" y="9872"/>
                </a:lnTo>
                <a:lnTo>
                  <a:pt x="431055" y="7887"/>
                </a:lnTo>
                <a:lnTo>
                  <a:pt x="428575" y="5804"/>
                </a:lnTo>
                <a:lnTo>
                  <a:pt x="425300" y="4762"/>
                </a:lnTo>
                <a:lnTo>
                  <a:pt x="435584" y="4762"/>
                </a:lnTo>
                <a:lnTo>
                  <a:pt x="438547" y="6945"/>
                </a:lnTo>
                <a:lnTo>
                  <a:pt x="440432" y="10864"/>
                </a:lnTo>
                <a:lnTo>
                  <a:pt x="440432" y="19298"/>
                </a:lnTo>
                <a:lnTo>
                  <a:pt x="439489" y="22225"/>
                </a:lnTo>
                <a:lnTo>
                  <a:pt x="435818" y="27086"/>
                </a:lnTo>
                <a:lnTo>
                  <a:pt x="433288" y="28723"/>
                </a:lnTo>
                <a:lnTo>
                  <a:pt x="430013" y="29616"/>
                </a:lnTo>
                <a:lnTo>
                  <a:pt x="430013" y="29765"/>
                </a:lnTo>
                <a:lnTo>
                  <a:pt x="434280" y="30559"/>
                </a:lnTo>
                <a:lnTo>
                  <a:pt x="437455" y="32345"/>
                </a:lnTo>
                <a:lnTo>
                  <a:pt x="441622" y="37901"/>
                </a:lnTo>
                <a:lnTo>
                  <a:pt x="442663" y="41274"/>
                </a:lnTo>
                <a:lnTo>
                  <a:pt x="442663" y="50899"/>
                </a:lnTo>
                <a:lnTo>
                  <a:pt x="440630" y="55463"/>
                </a:lnTo>
                <a:lnTo>
                  <a:pt x="436052" y="59382"/>
                </a:lnTo>
                <a:close/>
              </a:path>
              <a:path w="542289" h="75564">
                <a:moveTo>
                  <a:pt x="427484" y="64144"/>
                </a:moveTo>
                <a:lnTo>
                  <a:pt x="415081" y="64144"/>
                </a:lnTo>
                <a:lnTo>
                  <a:pt x="409972" y="62408"/>
                </a:lnTo>
                <a:lnTo>
                  <a:pt x="405904" y="58935"/>
                </a:lnTo>
                <a:lnTo>
                  <a:pt x="401935" y="55364"/>
                </a:lnTo>
                <a:lnTo>
                  <a:pt x="400113" y="50899"/>
                </a:lnTo>
                <a:lnTo>
                  <a:pt x="400000" y="43209"/>
                </a:lnTo>
                <a:lnTo>
                  <a:pt x="400099" y="43011"/>
                </a:lnTo>
                <a:lnTo>
                  <a:pt x="405754" y="43011"/>
                </a:lnTo>
                <a:lnTo>
                  <a:pt x="405754" y="48765"/>
                </a:lnTo>
                <a:lnTo>
                  <a:pt x="407144" y="52437"/>
                </a:lnTo>
                <a:lnTo>
                  <a:pt x="412700" y="57993"/>
                </a:lnTo>
                <a:lnTo>
                  <a:pt x="416470" y="59382"/>
                </a:lnTo>
                <a:lnTo>
                  <a:pt x="436052" y="59382"/>
                </a:lnTo>
                <a:lnTo>
                  <a:pt x="432594" y="62408"/>
                </a:lnTo>
                <a:lnTo>
                  <a:pt x="427484" y="64144"/>
                </a:lnTo>
                <a:close/>
              </a:path>
              <a:path w="542289" h="75564">
                <a:moveTo>
                  <a:pt x="477741" y="64144"/>
                </a:moveTo>
                <a:lnTo>
                  <a:pt x="465041" y="64144"/>
                </a:lnTo>
                <a:lnTo>
                  <a:pt x="459882" y="62458"/>
                </a:lnTo>
                <a:lnTo>
                  <a:pt x="451945" y="55711"/>
                </a:lnTo>
                <a:lnTo>
                  <a:pt x="449981" y="51246"/>
                </a:lnTo>
                <a:lnTo>
                  <a:pt x="450070" y="41423"/>
                </a:lnTo>
                <a:lnTo>
                  <a:pt x="451051" y="38348"/>
                </a:lnTo>
                <a:lnTo>
                  <a:pt x="455417" y="32196"/>
                </a:lnTo>
                <a:lnTo>
                  <a:pt x="458543" y="30261"/>
                </a:lnTo>
                <a:lnTo>
                  <a:pt x="462611" y="29467"/>
                </a:lnTo>
                <a:lnTo>
                  <a:pt x="462611" y="29319"/>
                </a:lnTo>
                <a:lnTo>
                  <a:pt x="452490" y="10864"/>
                </a:lnTo>
                <a:lnTo>
                  <a:pt x="454276" y="7094"/>
                </a:lnTo>
                <a:lnTo>
                  <a:pt x="461519" y="1438"/>
                </a:lnTo>
                <a:lnTo>
                  <a:pt x="465983" y="0"/>
                </a:lnTo>
                <a:lnTo>
                  <a:pt x="476600" y="0"/>
                </a:lnTo>
                <a:lnTo>
                  <a:pt x="481115" y="1438"/>
                </a:lnTo>
                <a:lnTo>
                  <a:pt x="485376" y="4762"/>
                </a:lnTo>
                <a:lnTo>
                  <a:pt x="467621" y="4762"/>
                </a:lnTo>
                <a:lnTo>
                  <a:pt x="464446" y="5754"/>
                </a:lnTo>
                <a:lnTo>
                  <a:pt x="459286" y="9723"/>
                </a:lnTo>
                <a:lnTo>
                  <a:pt x="458045" y="12253"/>
                </a:lnTo>
                <a:lnTo>
                  <a:pt x="457997" y="19198"/>
                </a:lnTo>
                <a:lnTo>
                  <a:pt x="459187" y="22026"/>
                </a:lnTo>
                <a:lnTo>
                  <a:pt x="463950" y="26193"/>
                </a:lnTo>
                <a:lnTo>
                  <a:pt x="467125" y="27235"/>
                </a:lnTo>
                <a:lnTo>
                  <a:pt x="484935" y="27235"/>
                </a:lnTo>
                <a:lnTo>
                  <a:pt x="483297" y="28326"/>
                </a:lnTo>
                <a:lnTo>
                  <a:pt x="480023" y="29319"/>
                </a:lnTo>
                <a:lnTo>
                  <a:pt x="480023" y="29467"/>
                </a:lnTo>
                <a:lnTo>
                  <a:pt x="484190" y="30360"/>
                </a:lnTo>
                <a:lnTo>
                  <a:pt x="486765" y="31849"/>
                </a:lnTo>
                <a:lnTo>
                  <a:pt x="466282" y="31849"/>
                </a:lnTo>
                <a:lnTo>
                  <a:pt x="462412" y="33089"/>
                </a:lnTo>
                <a:lnTo>
                  <a:pt x="459634" y="35569"/>
                </a:lnTo>
                <a:lnTo>
                  <a:pt x="456955" y="38050"/>
                </a:lnTo>
                <a:lnTo>
                  <a:pt x="455656" y="41225"/>
                </a:lnTo>
                <a:lnTo>
                  <a:pt x="455616" y="49758"/>
                </a:lnTo>
                <a:lnTo>
                  <a:pt x="457054" y="53181"/>
                </a:lnTo>
                <a:lnTo>
                  <a:pt x="462809" y="58142"/>
                </a:lnTo>
                <a:lnTo>
                  <a:pt x="466628" y="59382"/>
                </a:lnTo>
                <a:lnTo>
                  <a:pt x="486689" y="59382"/>
                </a:lnTo>
                <a:lnTo>
                  <a:pt x="482901" y="62507"/>
                </a:lnTo>
                <a:lnTo>
                  <a:pt x="477741" y="64144"/>
                </a:lnTo>
                <a:close/>
              </a:path>
              <a:path w="542289" h="75564">
                <a:moveTo>
                  <a:pt x="484935" y="27235"/>
                </a:moveTo>
                <a:lnTo>
                  <a:pt x="475558" y="27235"/>
                </a:lnTo>
                <a:lnTo>
                  <a:pt x="478932" y="26193"/>
                </a:lnTo>
                <a:lnTo>
                  <a:pt x="481214" y="24110"/>
                </a:lnTo>
                <a:lnTo>
                  <a:pt x="483496" y="21927"/>
                </a:lnTo>
                <a:lnTo>
                  <a:pt x="484597" y="19198"/>
                </a:lnTo>
                <a:lnTo>
                  <a:pt x="484637" y="12253"/>
                </a:lnTo>
                <a:lnTo>
                  <a:pt x="483447" y="9624"/>
                </a:lnTo>
                <a:lnTo>
                  <a:pt x="481065" y="7739"/>
                </a:lnTo>
                <a:lnTo>
                  <a:pt x="478684" y="5754"/>
                </a:lnTo>
                <a:lnTo>
                  <a:pt x="475459" y="4762"/>
                </a:lnTo>
                <a:lnTo>
                  <a:pt x="485376" y="4762"/>
                </a:lnTo>
                <a:lnTo>
                  <a:pt x="488457" y="7094"/>
                </a:lnTo>
                <a:lnTo>
                  <a:pt x="490292" y="10864"/>
                </a:lnTo>
                <a:lnTo>
                  <a:pt x="490200" y="19198"/>
                </a:lnTo>
                <a:lnTo>
                  <a:pt x="489400" y="21778"/>
                </a:lnTo>
                <a:lnTo>
                  <a:pt x="487614" y="24258"/>
                </a:lnTo>
                <a:lnTo>
                  <a:pt x="485828" y="26640"/>
                </a:lnTo>
                <a:lnTo>
                  <a:pt x="484935" y="27235"/>
                </a:lnTo>
                <a:close/>
              </a:path>
              <a:path w="542289" h="75564">
                <a:moveTo>
                  <a:pt x="486689" y="59382"/>
                </a:moveTo>
                <a:lnTo>
                  <a:pt x="476253" y="59382"/>
                </a:lnTo>
                <a:lnTo>
                  <a:pt x="480073" y="58142"/>
                </a:lnTo>
                <a:lnTo>
                  <a:pt x="482851" y="55661"/>
                </a:lnTo>
                <a:lnTo>
                  <a:pt x="485728" y="53181"/>
                </a:lnTo>
                <a:lnTo>
                  <a:pt x="487167" y="49758"/>
                </a:lnTo>
                <a:lnTo>
                  <a:pt x="487082" y="41225"/>
                </a:lnTo>
                <a:lnTo>
                  <a:pt x="485777" y="38199"/>
                </a:lnTo>
                <a:lnTo>
                  <a:pt x="483000" y="35718"/>
                </a:lnTo>
                <a:lnTo>
                  <a:pt x="480221" y="33139"/>
                </a:lnTo>
                <a:lnTo>
                  <a:pt x="476303" y="31849"/>
                </a:lnTo>
                <a:lnTo>
                  <a:pt x="486765" y="31849"/>
                </a:lnTo>
                <a:lnTo>
                  <a:pt x="487365" y="32196"/>
                </a:lnTo>
                <a:lnTo>
                  <a:pt x="491730" y="37752"/>
                </a:lnTo>
                <a:lnTo>
                  <a:pt x="492822" y="41225"/>
                </a:lnTo>
                <a:lnTo>
                  <a:pt x="492822" y="51246"/>
                </a:lnTo>
                <a:lnTo>
                  <a:pt x="490838" y="55860"/>
                </a:lnTo>
                <a:lnTo>
                  <a:pt x="486689" y="59382"/>
                </a:lnTo>
                <a:close/>
              </a:path>
              <a:path w="542289" h="75564">
                <a:moveTo>
                  <a:pt x="541939" y="47327"/>
                </a:moveTo>
                <a:lnTo>
                  <a:pt x="498779" y="47327"/>
                </a:lnTo>
                <a:lnTo>
                  <a:pt x="498779" y="41969"/>
                </a:lnTo>
                <a:lnTo>
                  <a:pt x="527502" y="595"/>
                </a:lnTo>
                <a:lnTo>
                  <a:pt x="532563" y="595"/>
                </a:lnTo>
                <a:lnTo>
                  <a:pt x="532563" y="8780"/>
                </a:lnTo>
                <a:lnTo>
                  <a:pt x="527354" y="8780"/>
                </a:lnTo>
                <a:lnTo>
                  <a:pt x="503840" y="42564"/>
                </a:lnTo>
                <a:lnTo>
                  <a:pt x="541939" y="42564"/>
                </a:lnTo>
                <a:lnTo>
                  <a:pt x="541939" y="47327"/>
                </a:lnTo>
                <a:close/>
              </a:path>
              <a:path w="542289" h="75564">
                <a:moveTo>
                  <a:pt x="532563" y="42564"/>
                </a:moveTo>
                <a:lnTo>
                  <a:pt x="527502" y="42564"/>
                </a:lnTo>
                <a:lnTo>
                  <a:pt x="527502" y="8780"/>
                </a:lnTo>
                <a:lnTo>
                  <a:pt x="532563" y="8780"/>
                </a:lnTo>
                <a:lnTo>
                  <a:pt x="532563" y="42564"/>
                </a:lnTo>
                <a:close/>
              </a:path>
              <a:path w="542289" h="75564">
                <a:moveTo>
                  <a:pt x="532563" y="62805"/>
                </a:moveTo>
                <a:lnTo>
                  <a:pt x="527502" y="62805"/>
                </a:lnTo>
                <a:lnTo>
                  <a:pt x="527502" y="47327"/>
                </a:lnTo>
                <a:lnTo>
                  <a:pt x="532563" y="47327"/>
                </a:lnTo>
                <a:lnTo>
                  <a:pt x="532563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4944116" y="3675169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4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4944115" y="3675169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4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5088069" y="3699760"/>
            <a:ext cx="542925" cy="75565"/>
          </a:xfrm>
          <a:custGeom>
            <a:avLst/>
            <a:gdLst/>
            <a:ahLst/>
            <a:cxnLst/>
            <a:rect l="l" t="t" r="r" b="b"/>
            <a:pathLst>
              <a:path w="542925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2925" h="75564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2925" h="75564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2925" h="75564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2925" h="75564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2925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2925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2925" h="75564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2925" h="75564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2925" h="75564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2925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2925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2925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2925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2925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2925" h="75564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2925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2925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2925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2925" h="75564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2925" h="75564">
                <a:moveTo>
                  <a:pt x="407540" y="22175"/>
                </a:moveTo>
                <a:lnTo>
                  <a:pt x="402034" y="22175"/>
                </a:lnTo>
                <a:lnTo>
                  <a:pt x="402034" y="14833"/>
                </a:lnTo>
                <a:lnTo>
                  <a:pt x="403721" y="9673"/>
                </a:lnTo>
                <a:lnTo>
                  <a:pt x="407094" y="5804"/>
                </a:lnTo>
                <a:lnTo>
                  <a:pt x="410567" y="1934"/>
                </a:lnTo>
                <a:lnTo>
                  <a:pt x="415478" y="0"/>
                </a:lnTo>
                <a:lnTo>
                  <a:pt x="427682" y="0"/>
                </a:lnTo>
                <a:lnTo>
                  <a:pt x="432345" y="1587"/>
                </a:lnTo>
                <a:lnTo>
                  <a:pt x="435818" y="4762"/>
                </a:lnTo>
                <a:lnTo>
                  <a:pt x="417314" y="4762"/>
                </a:lnTo>
                <a:lnTo>
                  <a:pt x="413890" y="6201"/>
                </a:lnTo>
                <a:lnTo>
                  <a:pt x="409029" y="11856"/>
                </a:lnTo>
                <a:lnTo>
                  <a:pt x="407739" y="15775"/>
                </a:lnTo>
                <a:lnTo>
                  <a:pt x="407540" y="20835"/>
                </a:lnTo>
                <a:lnTo>
                  <a:pt x="407540" y="22175"/>
                </a:lnTo>
                <a:close/>
              </a:path>
              <a:path w="542925" h="75564">
                <a:moveTo>
                  <a:pt x="441473" y="62805"/>
                </a:moveTo>
                <a:lnTo>
                  <a:pt x="400546" y="62805"/>
                </a:lnTo>
                <a:lnTo>
                  <a:pt x="400546" y="58241"/>
                </a:lnTo>
                <a:lnTo>
                  <a:pt x="424904" y="34131"/>
                </a:lnTo>
                <a:lnTo>
                  <a:pt x="429418" y="30559"/>
                </a:lnTo>
                <a:lnTo>
                  <a:pt x="431799" y="27681"/>
                </a:lnTo>
                <a:lnTo>
                  <a:pt x="434280" y="24804"/>
                </a:lnTo>
                <a:lnTo>
                  <a:pt x="435520" y="21431"/>
                </a:lnTo>
                <a:lnTo>
                  <a:pt x="435520" y="13791"/>
                </a:lnTo>
                <a:lnTo>
                  <a:pt x="434230" y="10715"/>
                </a:lnTo>
                <a:lnTo>
                  <a:pt x="429071" y="5953"/>
                </a:lnTo>
                <a:lnTo>
                  <a:pt x="425747" y="4762"/>
                </a:lnTo>
                <a:lnTo>
                  <a:pt x="435818" y="4762"/>
                </a:lnTo>
                <a:lnTo>
                  <a:pt x="439390" y="7937"/>
                </a:lnTo>
                <a:lnTo>
                  <a:pt x="441176" y="12203"/>
                </a:lnTo>
                <a:lnTo>
                  <a:pt x="441060" y="22175"/>
                </a:lnTo>
                <a:lnTo>
                  <a:pt x="439836" y="25846"/>
                </a:lnTo>
                <a:lnTo>
                  <a:pt x="434578" y="33287"/>
                </a:lnTo>
                <a:lnTo>
                  <a:pt x="429766" y="37256"/>
                </a:lnTo>
                <a:lnTo>
                  <a:pt x="417165" y="44896"/>
                </a:lnTo>
                <a:lnTo>
                  <a:pt x="413246" y="47823"/>
                </a:lnTo>
                <a:lnTo>
                  <a:pt x="408681" y="52784"/>
                </a:lnTo>
                <a:lnTo>
                  <a:pt x="407292" y="55215"/>
                </a:lnTo>
                <a:lnTo>
                  <a:pt x="406796" y="57596"/>
                </a:lnTo>
                <a:lnTo>
                  <a:pt x="441473" y="57596"/>
                </a:lnTo>
                <a:lnTo>
                  <a:pt x="441473" y="62805"/>
                </a:lnTo>
                <a:close/>
              </a:path>
              <a:path w="542925" h="75564">
                <a:moveTo>
                  <a:pt x="456508" y="33635"/>
                </a:moveTo>
                <a:lnTo>
                  <a:pt x="451746" y="33635"/>
                </a:lnTo>
                <a:lnTo>
                  <a:pt x="457848" y="1488"/>
                </a:lnTo>
                <a:lnTo>
                  <a:pt x="488953" y="1488"/>
                </a:lnTo>
                <a:lnTo>
                  <a:pt x="488953" y="6548"/>
                </a:lnTo>
                <a:lnTo>
                  <a:pt x="461717" y="6548"/>
                </a:lnTo>
                <a:lnTo>
                  <a:pt x="457699" y="27235"/>
                </a:lnTo>
                <a:lnTo>
                  <a:pt x="457848" y="27384"/>
                </a:lnTo>
                <a:lnTo>
                  <a:pt x="464161" y="27384"/>
                </a:lnTo>
                <a:lnTo>
                  <a:pt x="462611" y="28128"/>
                </a:lnTo>
                <a:lnTo>
                  <a:pt x="460229" y="29319"/>
                </a:lnTo>
                <a:lnTo>
                  <a:pt x="458195" y="31154"/>
                </a:lnTo>
                <a:lnTo>
                  <a:pt x="456508" y="33635"/>
                </a:lnTo>
                <a:close/>
              </a:path>
              <a:path w="542925" h="75564">
                <a:moveTo>
                  <a:pt x="464161" y="27384"/>
                </a:moveTo>
                <a:lnTo>
                  <a:pt x="457848" y="27384"/>
                </a:lnTo>
                <a:lnTo>
                  <a:pt x="459534" y="25499"/>
                </a:lnTo>
                <a:lnTo>
                  <a:pt x="461519" y="24060"/>
                </a:lnTo>
                <a:lnTo>
                  <a:pt x="466083" y="22076"/>
                </a:lnTo>
                <a:lnTo>
                  <a:pt x="468514" y="21580"/>
                </a:lnTo>
                <a:lnTo>
                  <a:pt x="477444" y="21580"/>
                </a:lnTo>
                <a:lnTo>
                  <a:pt x="482504" y="23564"/>
                </a:lnTo>
                <a:lnTo>
                  <a:pt x="485143" y="26342"/>
                </a:lnTo>
                <a:lnTo>
                  <a:pt x="467670" y="26342"/>
                </a:lnTo>
                <a:lnTo>
                  <a:pt x="465091" y="26937"/>
                </a:lnTo>
                <a:lnTo>
                  <a:pt x="464161" y="27384"/>
                </a:lnTo>
                <a:close/>
              </a:path>
              <a:path w="542925" h="75564">
                <a:moveTo>
                  <a:pt x="484306" y="59382"/>
                </a:moveTo>
                <a:lnTo>
                  <a:pt x="475261" y="59382"/>
                </a:lnTo>
                <a:lnTo>
                  <a:pt x="478932" y="57745"/>
                </a:lnTo>
                <a:lnTo>
                  <a:pt x="481809" y="54471"/>
                </a:lnTo>
                <a:lnTo>
                  <a:pt x="484786" y="51196"/>
                </a:lnTo>
                <a:lnTo>
                  <a:pt x="486274" y="47178"/>
                </a:lnTo>
                <a:lnTo>
                  <a:pt x="486274" y="37752"/>
                </a:lnTo>
                <a:lnTo>
                  <a:pt x="484736" y="33932"/>
                </a:lnTo>
                <a:lnTo>
                  <a:pt x="481661" y="30956"/>
                </a:lnTo>
                <a:lnTo>
                  <a:pt x="478684" y="27880"/>
                </a:lnTo>
                <a:lnTo>
                  <a:pt x="474913" y="26342"/>
                </a:lnTo>
                <a:lnTo>
                  <a:pt x="485143" y="26342"/>
                </a:lnTo>
                <a:lnTo>
                  <a:pt x="490045" y="31501"/>
                </a:lnTo>
                <a:lnTo>
                  <a:pt x="491930" y="36661"/>
                </a:lnTo>
                <a:lnTo>
                  <a:pt x="491930" y="48964"/>
                </a:lnTo>
                <a:lnTo>
                  <a:pt x="489845" y="53974"/>
                </a:lnTo>
                <a:lnTo>
                  <a:pt x="484306" y="59382"/>
                </a:lnTo>
                <a:close/>
              </a:path>
              <a:path w="542925" h="75564">
                <a:moveTo>
                  <a:pt x="476402" y="64144"/>
                </a:moveTo>
                <a:lnTo>
                  <a:pt x="464694" y="64144"/>
                </a:lnTo>
                <a:lnTo>
                  <a:pt x="459931" y="62458"/>
                </a:lnTo>
                <a:lnTo>
                  <a:pt x="452192" y="55711"/>
                </a:lnTo>
                <a:lnTo>
                  <a:pt x="450159" y="50998"/>
                </a:lnTo>
                <a:lnTo>
                  <a:pt x="449960" y="44946"/>
                </a:lnTo>
                <a:lnTo>
                  <a:pt x="455467" y="44946"/>
                </a:lnTo>
                <a:lnTo>
                  <a:pt x="455665" y="49311"/>
                </a:lnTo>
                <a:lnTo>
                  <a:pt x="457153" y="52833"/>
                </a:lnTo>
                <a:lnTo>
                  <a:pt x="459931" y="55512"/>
                </a:lnTo>
                <a:lnTo>
                  <a:pt x="462809" y="58092"/>
                </a:lnTo>
                <a:lnTo>
                  <a:pt x="466430" y="59382"/>
                </a:lnTo>
                <a:lnTo>
                  <a:pt x="484306" y="59382"/>
                </a:lnTo>
                <a:lnTo>
                  <a:pt x="481511" y="62110"/>
                </a:lnTo>
                <a:lnTo>
                  <a:pt x="476402" y="64144"/>
                </a:lnTo>
                <a:close/>
              </a:path>
              <a:path w="542925" h="75564">
                <a:moveTo>
                  <a:pt x="527453" y="64144"/>
                </a:moveTo>
                <a:lnTo>
                  <a:pt x="513464" y="64144"/>
                </a:lnTo>
                <a:lnTo>
                  <a:pt x="507857" y="61565"/>
                </a:lnTo>
                <a:lnTo>
                  <a:pt x="499672" y="22125"/>
                </a:lnTo>
                <a:lnTo>
                  <a:pt x="501557" y="14634"/>
                </a:lnTo>
                <a:lnTo>
                  <a:pt x="509097" y="2927"/>
                </a:lnTo>
                <a:lnTo>
                  <a:pt x="514605" y="0"/>
                </a:lnTo>
                <a:lnTo>
                  <a:pt x="527602" y="0"/>
                </a:lnTo>
                <a:lnTo>
                  <a:pt x="532067" y="1438"/>
                </a:lnTo>
                <a:lnTo>
                  <a:pt x="535752" y="4762"/>
                </a:lnTo>
                <a:lnTo>
                  <a:pt x="516787" y="4762"/>
                </a:lnTo>
                <a:lnTo>
                  <a:pt x="512521" y="7193"/>
                </a:lnTo>
                <a:lnTo>
                  <a:pt x="509643" y="12055"/>
                </a:lnTo>
                <a:lnTo>
                  <a:pt x="506766" y="16817"/>
                </a:lnTo>
                <a:lnTo>
                  <a:pt x="505411" y="23266"/>
                </a:lnTo>
                <a:lnTo>
                  <a:pt x="505327" y="32593"/>
                </a:lnTo>
                <a:lnTo>
                  <a:pt x="509678" y="32593"/>
                </a:lnTo>
                <a:lnTo>
                  <a:pt x="507808" y="34528"/>
                </a:lnTo>
                <a:lnTo>
                  <a:pt x="506369" y="38496"/>
                </a:lnTo>
                <a:lnTo>
                  <a:pt x="506369" y="48418"/>
                </a:lnTo>
                <a:lnTo>
                  <a:pt x="507709" y="52337"/>
                </a:lnTo>
                <a:lnTo>
                  <a:pt x="510388" y="55215"/>
                </a:lnTo>
                <a:lnTo>
                  <a:pt x="513165" y="57993"/>
                </a:lnTo>
                <a:lnTo>
                  <a:pt x="516986" y="59382"/>
                </a:lnTo>
                <a:lnTo>
                  <a:pt x="535242" y="59382"/>
                </a:lnTo>
                <a:lnTo>
                  <a:pt x="532464" y="62160"/>
                </a:lnTo>
                <a:lnTo>
                  <a:pt x="527453" y="64144"/>
                </a:lnTo>
                <a:close/>
              </a:path>
              <a:path w="542925" h="75564">
                <a:moveTo>
                  <a:pt x="540897" y="16371"/>
                </a:moveTo>
                <a:lnTo>
                  <a:pt x="535391" y="16371"/>
                </a:lnTo>
                <a:lnTo>
                  <a:pt x="534895" y="12898"/>
                </a:lnTo>
                <a:lnTo>
                  <a:pt x="533505" y="10120"/>
                </a:lnTo>
                <a:lnTo>
                  <a:pt x="531224" y="8036"/>
                </a:lnTo>
                <a:lnTo>
                  <a:pt x="528942" y="5853"/>
                </a:lnTo>
                <a:lnTo>
                  <a:pt x="526015" y="4762"/>
                </a:lnTo>
                <a:lnTo>
                  <a:pt x="535752" y="4762"/>
                </a:lnTo>
                <a:lnTo>
                  <a:pt x="538417" y="7094"/>
                </a:lnTo>
                <a:lnTo>
                  <a:pt x="540302" y="11112"/>
                </a:lnTo>
                <a:lnTo>
                  <a:pt x="540897" y="16371"/>
                </a:lnTo>
                <a:close/>
              </a:path>
              <a:path w="542925" h="75564">
                <a:moveTo>
                  <a:pt x="509678" y="32593"/>
                </a:moveTo>
                <a:lnTo>
                  <a:pt x="505476" y="32593"/>
                </a:lnTo>
                <a:lnTo>
                  <a:pt x="506965" y="29418"/>
                </a:lnTo>
                <a:lnTo>
                  <a:pt x="509197" y="26937"/>
                </a:lnTo>
                <a:lnTo>
                  <a:pt x="512174" y="25151"/>
                </a:lnTo>
                <a:lnTo>
                  <a:pt x="515250" y="23266"/>
                </a:lnTo>
                <a:lnTo>
                  <a:pt x="518523" y="22324"/>
                </a:lnTo>
                <a:lnTo>
                  <a:pt x="528048" y="22324"/>
                </a:lnTo>
                <a:lnTo>
                  <a:pt x="532959" y="24258"/>
                </a:lnTo>
                <a:lnTo>
                  <a:pt x="535715" y="27086"/>
                </a:lnTo>
                <a:lnTo>
                  <a:pt x="517283" y="27086"/>
                </a:lnTo>
                <a:lnTo>
                  <a:pt x="513563" y="28574"/>
                </a:lnTo>
                <a:lnTo>
                  <a:pt x="509678" y="32593"/>
                </a:lnTo>
                <a:close/>
              </a:path>
              <a:path w="542925" h="75564">
                <a:moveTo>
                  <a:pt x="535242" y="59382"/>
                </a:moveTo>
                <a:lnTo>
                  <a:pt x="526213" y="59382"/>
                </a:lnTo>
                <a:lnTo>
                  <a:pt x="529785" y="57844"/>
                </a:lnTo>
                <a:lnTo>
                  <a:pt x="535441" y="51593"/>
                </a:lnTo>
                <a:lnTo>
                  <a:pt x="536879" y="47823"/>
                </a:lnTo>
                <a:lnTo>
                  <a:pt x="536809" y="38496"/>
                </a:lnTo>
                <a:lnTo>
                  <a:pt x="535490" y="34776"/>
                </a:lnTo>
                <a:lnTo>
                  <a:pt x="532712" y="31700"/>
                </a:lnTo>
                <a:lnTo>
                  <a:pt x="530033" y="28624"/>
                </a:lnTo>
                <a:lnTo>
                  <a:pt x="526411" y="27086"/>
                </a:lnTo>
                <a:lnTo>
                  <a:pt x="535715" y="27086"/>
                </a:lnTo>
                <a:lnTo>
                  <a:pt x="537226" y="28624"/>
                </a:lnTo>
                <a:lnTo>
                  <a:pt x="540599" y="31998"/>
                </a:lnTo>
                <a:lnTo>
                  <a:pt x="542535" y="36958"/>
                </a:lnTo>
                <a:lnTo>
                  <a:pt x="542535" y="49162"/>
                </a:lnTo>
                <a:lnTo>
                  <a:pt x="540500" y="54222"/>
                </a:lnTo>
                <a:lnTo>
                  <a:pt x="536432" y="58191"/>
                </a:lnTo>
                <a:lnTo>
                  <a:pt x="535242" y="59382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4944116" y="3515994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4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4944115" y="3515994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4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5280244" y="3539992"/>
            <a:ext cx="159407" cy="647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4944116" y="3356810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4" h="109219">
                <a:moveTo>
                  <a:pt x="0" y="0"/>
                </a:moveTo>
                <a:lnTo>
                  <a:pt x="830698" y="0"/>
                </a:lnTo>
                <a:lnTo>
                  <a:pt x="830698" y="108909"/>
                </a:lnTo>
                <a:lnTo>
                  <a:pt x="0" y="10890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4944115" y="3356810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4" h="109219">
                <a:moveTo>
                  <a:pt x="0" y="0"/>
                </a:moveTo>
                <a:lnTo>
                  <a:pt x="830698" y="0"/>
                </a:lnTo>
                <a:lnTo>
                  <a:pt x="830698" y="108909"/>
                </a:lnTo>
                <a:lnTo>
                  <a:pt x="0" y="10890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5199548" y="3379472"/>
            <a:ext cx="323850" cy="66675"/>
          </a:xfrm>
          <a:custGeom>
            <a:avLst/>
            <a:gdLst/>
            <a:ahLst/>
            <a:cxnLst/>
            <a:rect l="l" t="t" r="r" b="b"/>
            <a:pathLst>
              <a:path w="323850" h="66675">
                <a:moveTo>
                  <a:pt x="6102" y="64740"/>
                </a:moveTo>
                <a:lnTo>
                  <a:pt x="0" y="64740"/>
                </a:lnTo>
                <a:lnTo>
                  <a:pt x="0" y="1339"/>
                </a:lnTo>
                <a:lnTo>
                  <a:pt x="40183" y="1339"/>
                </a:lnTo>
                <a:lnTo>
                  <a:pt x="40183" y="6548"/>
                </a:lnTo>
                <a:lnTo>
                  <a:pt x="6102" y="6548"/>
                </a:lnTo>
                <a:lnTo>
                  <a:pt x="6102" y="29319"/>
                </a:lnTo>
                <a:lnTo>
                  <a:pt x="36463" y="29319"/>
                </a:lnTo>
                <a:lnTo>
                  <a:pt x="36463" y="34528"/>
                </a:lnTo>
                <a:lnTo>
                  <a:pt x="6102" y="34528"/>
                </a:lnTo>
                <a:lnTo>
                  <a:pt x="6102" y="64740"/>
                </a:lnTo>
                <a:close/>
              </a:path>
              <a:path w="323850" h="66675">
                <a:moveTo>
                  <a:pt x="81903" y="66079"/>
                </a:moveTo>
                <a:lnTo>
                  <a:pt x="65432" y="66079"/>
                </a:lnTo>
                <a:lnTo>
                  <a:pt x="58140" y="63003"/>
                </a:lnTo>
                <a:lnTo>
                  <a:pt x="52782" y="56852"/>
                </a:lnTo>
                <a:lnTo>
                  <a:pt x="47424" y="50601"/>
                </a:lnTo>
                <a:lnTo>
                  <a:pt x="44746" y="42664"/>
                </a:lnTo>
                <a:lnTo>
                  <a:pt x="44746" y="23316"/>
                </a:lnTo>
                <a:lnTo>
                  <a:pt x="47474" y="15378"/>
                </a:lnTo>
                <a:lnTo>
                  <a:pt x="58388" y="3075"/>
                </a:lnTo>
                <a:lnTo>
                  <a:pt x="65631" y="0"/>
                </a:lnTo>
                <a:lnTo>
                  <a:pt x="81109" y="0"/>
                </a:lnTo>
                <a:lnTo>
                  <a:pt x="86715" y="1835"/>
                </a:lnTo>
                <a:lnTo>
                  <a:pt x="90898" y="5060"/>
                </a:lnTo>
                <a:lnTo>
                  <a:pt x="67317" y="5060"/>
                </a:lnTo>
                <a:lnTo>
                  <a:pt x="61464" y="7689"/>
                </a:lnTo>
                <a:lnTo>
                  <a:pt x="57098" y="12947"/>
                </a:lnTo>
                <a:lnTo>
                  <a:pt x="52832" y="18206"/>
                </a:lnTo>
                <a:lnTo>
                  <a:pt x="50699" y="24903"/>
                </a:lnTo>
                <a:lnTo>
                  <a:pt x="50699" y="41076"/>
                </a:lnTo>
                <a:lnTo>
                  <a:pt x="52782" y="47724"/>
                </a:lnTo>
                <a:lnTo>
                  <a:pt x="56949" y="52982"/>
                </a:lnTo>
                <a:lnTo>
                  <a:pt x="61216" y="58241"/>
                </a:lnTo>
                <a:lnTo>
                  <a:pt x="67119" y="60870"/>
                </a:lnTo>
                <a:lnTo>
                  <a:pt x="90964" y="60870"/>
                </a:lnTo>
                <a:lnTo>
                  <a:pt x="87856" y="63847"/>
                </a:lnTo>
                <a:lnTo>
                  <a:pt x="81903" y="66079"/>
                </a:lnTo>
                <a:close/>
              </a:path>
              <a:path w="323850" h="66675">
                <a:moveTo>
                  <a:pt x="100109" y="20538"/>
                </a:moveTo>
                <a:lnTo>
                  <a:pt x="94157" y="20538"/>
                </a:lnTo>
                <a:lnTo>
                  <a:pt x="92965" y="15577"/>
                </a:lnTo>
                <a:lnTo>
                  <a:pt x="90584" y="11757"/>
                </a:lnTo>
                <a:lnTo>
                  <a:pt x="83441" y="6399"/>
                </a:lnTo>
                <a:lnTo>
                  <a:pt x="79324" y="5060"/>
                </a:lnTo>
                <a:lnTo>
                  <a:pt x="90898" y="5060"/>
                </a:lnTo>
                <a:lnTo>
                  <a:pt x="96339" y="9177"/>
                </a:lnTo>
                <a:lnTo>
                  <a:pt x="99216" y="14188"/>
                </a:lnTo>
                <a:lnTo>
                  <a:pt x="100109" y="20538"/>
                </a:lnTo>
                <a:close/>
              </a:path>
              <a:path w="323850" h="66675">
                <a:moveTo>
                  <a:pt x="90964" y="60870"/>
                </a:moveTo>
                <a:lnTo>
                  <a:pt x="80117" y="60870"/>
                </a:lnTo>
                <a:lnTo>
                  <a:pt x="84681" y="59035"/>
                </a:lnTo>
                <a:lnTo>
                  <a:pt x="92122" y="51593"/>
                </a:lnTo>
                <a:lnTo>
                  <a:pt x="94355" y="46682"/>
                </a:lnTo>
                <a:lnTo>
                  <a:pt x="95049" y="40629"/>
                </a:lnTo>
                <a:lnTo>
                  <a:pt x="101002" y="40629"/>
                </a:lnTo>
                <a:lnTo>
                  <a:pt x="100109" y="48567"/>
                </a:lnTo>
                <a:lnTo>
                  <a:pt x="97282" y="54818"/>
                </a:lnTo>
                <a:lnTo>
                  <a:pt x="90964" y="60870"/>
                </a:lnTo>
                <a:close/>
              </a:path>
              <a:path w="323850" h="66675">
                <a:moveTo>
                  <a:pt x="174407" y="49261"/>
                </a:moveTo>
                <a:lnTo>
                  <a:pt x="131246" y="49261"/>
                </a:lnTo>
                <a:lnTo>
                  <a:pt x="131246" y="43904"/>
                </a:lnTo>
                <a:lnTo>
                  <a:pt x="159971" y="2530"/>
                </a:lnTo>
                <a:lnTo>
                  <a:pt x="165030" y="2530"/>
                </a:lnTo>
                <a:lnTo>
                  <a:pt x="165030" y="10715"/>
                </a:lnTo>
                <a:lnTo>
                  <a:pt x="159821" y="10715"/>
                </a:lnTo>
                <a:lnTo>
                  <a:pt x="136307" y="44499"/>
                </a:lnTo>
                <a:lnTo>
                  <a:pt x="174407" y="44499"/>
                </a:lnTo>
                <a:lnTo>
                  <a:pt x="174407" y="49261"/>
                </a:lnTo>
                <a:close/>
              </a:path>
              <a:path w="323850" h="66675">
                <a:moveTo>
                  <a:pt x="165030" y="44499"/>
                </a:moveTo>
                <a:lnTo>
                  <a:pt x="159971" y="44499"/>
                </a:lnTo>
                <a:lnTo>
                  <a:pt x="159971" y="10715"/>
                </a:lnTo>
                <a:lnTo>
                  <a:pt x="165030" y="10715"/>
                </a:lnTo>
                <a:lnTo>
                  <a:pt x="165030" y="44499"/>
                </a:lnTo>
                <a:close/>
              </a:path>
              <a:path w="323850" h="66675">
                <a:moveTo>
                  <a:pt x="165030" y="64740"/>
                </a:moveTo>
                <a:lnTo>
                  <a:pt x="159971" y="64740"/>
                </a:lnTo>
                <a:lnTo>
                  <a:pt x="159971" y="49261"/>
                </a:lnTo>
                <a:lnTo>
                  <a:pt x="165030" y="49261"/>
                </a:lnTo>
                <a:lnTo>
                  <a:pt x="165030" y="64740"/>
                </a:lnTo>
                <a:close/>
              </a:path>
              <a:path w="323850" h="66675">
                <a:moveTo>
                  <a:pt x="209831" y="66079"/>
                </a:moveTo>
                <a:lnTo>
                  <a:pt x="195643" y="66079"/>
                </a:lnTo>
                <a:lnTo>
                  <a:pt x="190235" y="63400"/>
                </a:lnTo>
                <a:lnTo>
                  <a:pt x="186465" y="58042"/>
                </a:lnTo>
                <a:lnTo>
                  <a:pt x="182794" y="52685"/>
                </a:lnTo>
                <a:lnTo>
                  <a:pt x="180958" y="44697"/>
                </a:lnTo>
                <a:lnTo>
                  <a:pt x="180958" y="23365"/>
                </a:lnTo>
                <a:lnTo>
                  <a:pt x="182794" y="15329"/>
                </a:lnTo>
                <a:lnTo>
                  <a:pt x="186465" y="9971"/>
                </a:lnTo>
                <a:lnTo>
                  <a:pt x="190235" y="4613"/>
                </a:lnTo>
                <a:lnTo>
                  <a:pt x="195643" y="1934"/>
                </a:lnTo>
                <a:lnTo>
                  <a:pt x="209831" y="1934"/>
                </a:lnTo>
                <a:lnTo>
                  <a:pt x="215238" y="4663"/>
                </a:lnTo>
                <a:lnTo>
                  <a:pt x="216607" y="6697"/>
                </a:lnTo>
                <a:lnTo>
                  <a:pt x="197379" y="6697"/>
                </a:lnTo>
                <a:lnTo>
                  <a:pt x="193410" y="8979"/>
                </a:lnTo>
                <a:lnTo>
                  <a:pt x="190632" y="13543"/>
                </a:lnTo>
                <a:lnTo>
                  <a:pt x="187953" y="18008"/>
                </a:lnTo>
                <a:lnTo>
                  <a:pt x="186614" y="24804"/>
                </a:lnTo>
                <a:lnTo>
                  <a:pt x="186614" y="43060"/>
                </a:lnTo>
                <a:lnTo>
                  <a:pt x="187953" y="49906"/>
                </a:lnTo>
                <a:lnTo>
                  <a:pt x="193311" y="59035"/>
                </a:lnTo>
                <a:lnTo>
                  <a:pt x="197329" y="61317"/>
                </a:lnTo>
                <a:lnTo>
                  <a:pt x="216666" y="61317"/>
                </a:lnTo>
                <a:lnTo>
                  <a:pt x="215238" y="63400"/>
                </a:lnTo>
                <a:lnTo>
                  <a:pt x="209831" y="66079"/>
                </a:lnTo>
                <a:close/>
              </a:path>
              <a:path w="323850" h="66675">
                <a:moveTo>
                  <a:pt x="216666" y="61317"/>
                </a:moveTo>
                <a:lnTo>
                  <a:pt x="208045" y="61317"/>
                </a:lnTo>
                <a:lnTo>
                  <a:pt x="212064" y="59035"/>
                </a:lnTo>
                <a:lnTo>
                  <a:pt x="217421" y="49906"/>
                </a:lnTo>
                <a:lnTo>
                  <a:pt x="218761" y="43060"/>
                </a:lnTo>
                <a:lnTo>
                  <a:pt x="218741" y="24804"/>
                </a:lnTo>
                <a:lnTo>
                  <a:pt x="217421" y="18107"/>
                </a:lnTo>
                <a:lnTo>
                  <a:pt x="212064" y="8979"/>
                </a:lnTo>
                <a:lnTo>
                  <a:pt x="207996" y="6697"/>
                </a:lnTo>
                <a:lnTo>
                  <a:pt x="216607" y="6697"/>
                </a:lnTo>
                <a:lnTo>
                  <a:pt x="222580" y="15577"/>
                </a:lnTo>
                <a:lnTo>
                  <a:pt x="224382" y="23365"/>
                </a:lnTo>
                <a:lnTo>
                  <a:pt x="224405" y="44697"/>
                </a:lnTo>
                <a:lnTo>
                  <a:pt x="222580" y="52685"/>
                </a:lnTo>
                <a:lnTo>
                  <a:pt x="216666" y="61317"/>
                </a:lnTo>
                <a:close/>
              </a:path>
              <a:path w="323850" h="66675">
                <a:moveTo>
                  <a:pt x="254284" y="43904"/>
                </a:moveTo>
                <a:lnTo>
                  <a:pt x="244858" y="43904"/>
                </a:lnTo>
                <a:lnTo>
                  <a:pt x="239898" y="41969"/>
                </a:lnTo>
                <a:lnTo>
                  <a:pt x="236029" y="38099"/>
                </a:lnTo>
                <a:lnTo>
                  <a:pt x="232258" y="34131"/>
                </a:lnTo>
                <a:lnTo>
                  <a:pt x="230373" y="29120"/>
                </a:lnTo>
                <a:lnTo>
                  <a:pt x="230373" y="17015"/>
                </a:lnTo>
                <a:lnTo>
                  <a:pt x="232357" y="12005"/>
                </a:lnTo>
                <a:lnTo>
                  <a:pt x="240394" y="3968"/>
                </a:lnTo>
                <a:lnTo>
                  <a:pt x="245454" y="1934"/>
                </a:lnTo>
                <a:lnTo>
                  <a:pt x="259345" y="1934"/>
                </a:lnTo>
                <a:lnTo>
                  <a:pt x="264901" y="4564"/>
                </a:lnTo>
                <a:lnTo>
                  <a:pt x="266229" y="6697"/>
                </a:lnTo>
                <a:lnTo>
                  <a:pt x="246644" y="6697"/>
                </a:lnTo>
                <a:lnTo>
                  <a:pt x="243072" y="8235"/>
                </a:lnTo>
                <a:lnTo>
                  <a:pt x="240196" y="11310"/>
                </a:lnTo>
                <a:lnTo>
                  <a:pt x="237417" y="14386"/>
                </a:lnTo>
                <a:lnTo>
                  <a:pt x="236029" y="18206"/>
                </a:lnTo>
                <a:lnTo>
                  <a:pt x="236029" y="27533"/>
                </a:lnTo>
                <a:lnTo>
                  <a:pt x="237368" y="31452"/>
                </a:lnTo>
                <a:lnTo>
                  <a:pt x="240046" y="34528"/>
                </a:lnTo>
                <a:lnTo>
                  <a:pt x="242825" y="37603"/>
                </a:lnTo>
                <a:lnTo>
                  <a:pt x="246496" y="39141"/>
                </a:lnTo>
                <a:lnTo>
                  <a:pt x="263682" y="39141"/>
                </a:lnTo>
                <a:lnTo>
                  <a:pt x="263413" y="39439"/>
                </a:lnTo>
                <a:lnTo>
                  <a:pt x="257460" y="43011"/>
                </a:lnTo>
                <a:lnTo>
                  <a:pt x="254284" y="43904"/>
                </a:lnTo>
                <a:close/>
              </a:path>
              <a:path w="323850" h="66675">
                <a:moveTo>
                  <a:pt x="263682" y="39141"/>
                </a:moveTo>
                <a:lnTo>
                  <a:pt x="255624" y="39141"/>
                </a:lnTo>
                <a:lnTo>
                  <a:pt x="259345" y="37603"/>
                </a:lnTo>
                <a:lnTo>
                  <a:pt x="265099" y="31452"/>
                </a:lnTo>
                <a:lnTo>
                  <a:pt x="266538" y="27533"/>
                </a:lnTo>
                <a:lnTo>
                  <a:pt x="266538" y="17809"/>
                </a:lnTo>
                <a:lnTo>
                  <a:pt x="265199" y="13890"/>
                </a:lnTo>
                <a:lnTo>
                  <a:pt x="259841" y="8135"/>
                </a:lnTo>
                <a:lnTo>
                  <a:pt x="255971" y="6697"/>
                </a:lnTo>
                <a:lnTo>
                  <a:pt x="266229" y="6697"/>
                </a:lnTo>
                <a:lnTo>
                  <a:pt x="273182" y="33486"/>
                </a:lnTo>
                <a:lnTo>
                  <a:pt x="267430" y="33486"/>
                </a:lnTo>
                <a:lnTo>
                  <a:pt x="265745" y="36859"/>
                </a:lnTo>
                <a:lnTo>
                  <a:pt x="263682" y="39141"/>
                </a:lnTo>
                <a:close/>
              </a:path>
              <a:path w="323850" h="66675">
                <a:moveTo>
                  <a:pt x="264992" y="61317"/>
                </a:moveTo>
                <a:lnTo>
                  <a:pt x="256021" y="61317"/>
                </a:lnTo>
                <a:lnTo>
                  <a:pt x="260237" y="58935"/>
                </a:lnTo>
                <a:lnTo>
                  <a:pt x="263115" y="54173"/>
                </a:lnTo>
                <a:lnTo>
                  <a:pt x="266091" y="49410"/>
                </a:lnTo>
                <a:lnTo>
                  <a:pt x="267473" y="43011"/>
                </a:lnTo>
                <a:lnTo>
                  <a:pt x="267580" y="33486"/>
                </a:lnTo>
                <a:lnTo>
                  <a:pt x="273182" y="33486"/>
                </a:lnTo>
                <a:lnTo>
                  <a:pt x="273223" y="43904"/>
                </a:lnTo>
                <a:lnTo>
                  <a:pt x="271350" y="51345"/>
                </a:lnTo>
                <a:lnTo>
                  <a:pt x="267580" y="57298"/>
                </a:lnTo>
                <a:lnTo>
                  <a:pt x="264992" y="61317"/>
                </a:lnTo>
                <a:close/>
              </a:path>
              <a:path w="323850" h="66675">
                <a:moveTo>
                  <a:pt x="258303" y="66079"/>
                </a:moveTo>
                <a:lnTo>
                  <a:pt x="245504" y="66079"/>
                </a:lnTo>
                <a:lnTo>
                  <a:pt x="241088" y="64740"/>
                </a:lnTo>
                <a:lnTo>
                  <a:pt x="234540" y="59382"/>
                </a:lnTo>
                <a:lnTo>
                  <a:pt x="232556" y="55314"/>
                </a:lnTo>
                <a:lnTo>
                  <a:pt x="231861" y="49857"/>
                </a:lnTo>
                <a:lnTo>
                  <a:pt x="237516" y="49857"/>
                </a:lnTo>
                <a:lnTo>
                  <a:pt x="238112" y="53429"/>
                </a:lnTo>
                <a:lnTo>
                  <a:pt x="239551" y="56256"/>
                </a:lnTo>
                <a:lnTo>
                  <a:pt x="241832" y="58340"/>
                </a:lnTo>
                <a:lnTo>
                  <a:pt x="244114" y="60324"/>
                </a:lnTo>
                <a:lnTo>
                  <a:pt x="246992" y="61317"/>
                </a:lnTo>
                <a:lnTo>
                  <a:pt x="264992" y="61317"/>
                </a:lnTo>
                <a:lnTo>
                  <a:pt x="263809" y="63152"/>
                </a:lnTo>
                <a:lnTo>
                  <a:pt x="258303" y="66079"/>
                </a:lnTo>
                <a:close/>
              </a:path>
              <a:path w="323850" h="66675">
                <a:moveTo>
                  <a:pt x="308163" y="66079"/>
                </a:moveTo>
                <a:lnTo>
                  <a:pt x="294174" y="66079"/>
                </a:lnTo>
                <a:lnTo>
                  <a:pt x="288568" y="63499"/>
                </a:lnTo>
                <a:lnTo>
                  <a:pt x="280383" y="24060"/>
                </a:lnTo>
                <a:lnTo>
                  <a:pt x="282268" y="16569"/>
                </a:lnTo>
                <a:lnTo>
                  <a:pt x="289808" y="4861"/>
                </a:lnTo>
                <a:lnTo>
                  <a:pt x="295315" y="1934"/>
                </a:lnTo>
                <a:lnTo>
                  <a:pt x="308313" y="1934"/>
                </a:lnTo>
                <a:lnTo>
                  <a:pt x="312777" y="3373"/>
                </a:lnTo>
                <a:lnTo>
                  <a:pt x="316463" y="6697"/>
                </a:lnTo>
                <a:lnTo>
                  <a:pt x="297498" y="6697"/>
                </a:lnTo>
                <a:lnTo>
                  <a:pt x="293231" y="9128"/>
                </a:lnTo>
                <a:lnTo>
                  <a:pt x="290354" y="13989"/>
                </a:lnTo>
                <a:lnTo>
                  <a:pt x="287477" y="18752"/>
                </a:lnTo>
                <a:lnTo>
                  <a:pt x="286121" y="25201"/>
                </a:lnTo>
                <a:lnTo>
                  <a:pt x="286038" y="34528"/>
                </a:lnTo>
                <a:lnTo>
                  <a:pt x="290389" y="34528"/>
                </a:lnTo>
                <a:lnTo>
                  <a:pt x="288519" y="36462"/>
                </a:lnTo>
                <a:lnTo>
                  <a:pt x="287080" y="40431"/>
                </a:lnTo>
                <a:lnTo>
                  <a:pt x="287080" y="50353"/>
                </a:lnTo>
                <a:lnTo>
                  <a:pt x="288419" y="54272"/>
                </a:lnTo>
                <a:lnTo>
                  <a:pt x="291098" y="57149"/>
                </a:lnTo>
                <a:lnTo>
                  <a:pt x="293876" y="59928"/>
                </a:lnTo>
                <a:lnTo>
                  <a:pt x="297696" y="61317"/>
                </a:lnTo>
                <a:lnTo>
                  <a:pt x="315953" y="61317"/>
                </a:lnTo>
                <a:lnTo>
                  <a:pt x="313174" y="64095"/>
                </a:lnTo>
                <a:lnTo>
                  <a:pt x="308163" y="66079"/>
                </a:lnTo>
                <a:close/>
              </a:path>
              <a:path w="323850" h="66675">
                <a:moveTo>
                  <a:pt x="321608" y="18305"/>
                </a:moveTo>
                <a:lnTo>
                  <a:pt x="316101" y="18305"/>
                </a:lnTo>
                <a:lnTo>
                  <a:pt x="315605" y="14833"/>
                </a:lnTo>
                <a:lnTo>
                  <a:pt x="314216" y="12055"/>
                </a:lnTo>
                <a:lnTo>
                  <a:pt x="311934" y="9971"/>
                </a:lnTo>
                <a:lnTo>
                  <a:pt x="309652" y="7788"/>
                </a:lnTo>
                <a:lnTo>
                  <a:pt x="306725" y="6697"/>
                </a:lnTo>
                <a:lnTo>
                  <a:pt x="316463" y="6697"/>
                </a:lnTo>
                <a:lnTo>
                  <a:pt x="319127" y="9028"/>
                </a:lnTo>
                <a:lnTo>
                  <a:pt x="321012" y="13047"/>
                </a:lnTo>
                <a:lnTo>
                  <a:pt x="321608" y="18305"/>
                </a:lnTo>
                <a:close/>
              </a:path>
              <a:path w="323850" h="66675">
                <a:moveTo>
                  <a:pt x="290389" y="34528"/>
                </a:moveTo>
                <a:lnTo>
                  <a:pt x="286187" y="34528"/>
                </a:lnTo>
                <a:lnTo>
                  <a:pt x="287675" y="31353"/>
                </a:lnTo>
                <a:lnTo>
                  <a:pt x="289908" y="28872"/>
                </a:lnTo>
                <a:lnTo>
                  <a:pt x="292884" y="27086"/>
                </a:lnTo>
                <a:lnTo>
                  <a:pt x="295960" y="25201"/>
                </a:lnTo>
                <a:lnTo>
                  <a:pt x="299234" y="24258"/>
                </a:lnTo>
                <a:lnTo>
                  <a:pt x="308758" y="24258"/>
                </a:lnTo>
                <a:lnTo>
                  <a:pt x="313670" y="26193"/>
                </a:lnTo>
                <a:lnTo>
                  <a:pt x="316425" y="29021"/>
                </a:lnTo>
                <a:lnTo>
                  <a:pt x="297993" y="29021"/>
                </a:lnTo>
                <a:lnTo>
                  <a:pt x="294273" y="30509"/>
                </a:lnTo>
                <a:lnTo>
                  <a:pt x="290389" y="34528"/>
                </a:lnTo>
                <a:close/>
              </a:path>
              <a:path w="323850" h="66675">
                <a:moveTo>
                  <a:pt x="315953" y="61317"/>
                </a:moveTo>
                <a:lnTo>
                  <a:pt x="306923" y="61317"/>
                </a:lnTo>
                <a:lnTo>
                  <a:pt x="310495" y="59779"/>
                </a:lnTo>
                <a:lnTo>
                  <a:pt x="316151" y="53528"/>
                </a:lnTo>
                <a:lnTo>
                  <a:pt x="317589" y="49758"/>
                </a:lnTo>
                <a:lnTo>
                  <a:pt x="317519" y="40431"/>
                </a:lnTo>
                <a:lnTo>
                  <a:pt x="316200" y="36710"/>
                </a:lnTo>
                <a:lnTo>
                  <a:pt x="313422" y="33635"/>
                </a:lnTo>
                <a:lnTo>
                  <a:pt x="310743" y="30559"/>
                </a:lnTo>
                <a:lnTo>
                  <a:pt x="307122" y="29021"/>
                </a:lnTo>
                <a:lnTo>
                  <a:pt x="316425" y="29021"/>
                </a:lnTo>
                <a:lnTo>
                  <a:pt x="317937" y="30559"/>
                </a:lnTo>
                <a:lnTo>
                  <a:pt x="321310" y="33932"/>
                </a:lnTo>
                <a:lnTo>
                  <a:pt x="323245" y="38893"/>
                </a:lnTo>
                <a:lnTo>
                  <a:pt x="323245" y="51097"/>
                </a:lnTo>
                <a:lnTo>
                  <a:pt x="321210" y="56157"/>
                </a:lnTo>
                <a:lnTo>
                  <a:pt x="317143" y="60126"/>
                </a:lnTo>
                <a:lnTo>
                  <a:pt x="315953" y="61317"/>
                </a:lnTo>
                <a:close/>
              </a:path>
            </a:pathLst>
          </a:custGeom>
          <a:solidFill>
            <a:srgbClr val="38751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4944116" y="3197635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4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4944115" y="3197635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4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5199548" y="3220300"/>
            <a:ext cx="323850" cy="66675"/>
          </a:xfrm>
          <a:custGeom>
            <a:avLst/>
            <a:gdLst/>
            <a:ahLst/>
            <a:cxnLst/>
            <a:rect l="l" t="t" r="r" b="b"/>
            <a:pathLst>
              <a:path w="323850" h="66675">
                <a:moveTo>
                  <a:pt x="6102" y="64740"/>
                </a:moveTo>
                <a:lnTo>
                  <a:pt x="0" y="64740"/>
                </a:lnTo>
                <a:lnTo>
                  <a:pt x="0" y="1339"/>
                </a:lnTo>
                <a:lnTo>
                  <a:pt x="40183" y="1339"/>
                </a:lnTo>
                <a:lnTo>
                  <a:pt x="40183" y="6548"/>
                </a:lnTo>
                <a:lnTo>
                  <a:pt x="6102" y="6548"/>
                </a:lnTo>
                <a:lnTo>
                  <a:pt x="6102" y="29319"/>
                </a:lnTo>
                <a:lnTo>
                  <a:pt x="36463" y="29319"/>
                </a:lnTo>
                <a:lnTo>
                  <a:pt x="36463" y="34528"/>
                </a:lnTo>
                <a:lnTo>
                  <a:pt x="6102" y="34528"/>
                </a:lnTo>
                <a:lnTo>
                  <a:pt x="6102" y="64740"/>
                </a:lnTo>
                <a:close/>
              </a:path>
              <a:path w="323850" h="66675">
                <a:moveTo>
                  <a:pt x="81903" y="66079"/>
                </a:moveTo>
                <a:lnTo>
                  <a:pt x="65432" y="66079"/>
                </a:lnTo>
                <a:lnTo>
                  <a:pt x="58140" y="63003"/>
                </a:lnTo>
                <a:lnTo>
                  <a:pt x="52782" y="56852"/>
                </a:lnTo>
                <a:lnTo>
                  <a:pt x="47424" y="50601"/>
                </a:lnTo>
                <a:lnTo>
                  <a:pt x="44746" y="42664"/>
                </a:lnTo>
                <a:lnTo>
                  <a:pt x="44746" y="23316"/>
                </a:lnTo>
                <a:lnTo>
                  <a:pt x="47474" y="15378"/>
                </a:lnTo>
                <a:lnTo>
                  <a:pt x="58388" y="3075"/>
                </a:lnTo>
                <a:lnTo>
                  <a:pt x="65631" y="0"/>
                </a:lnTo>
                <a:lnTo>
                  <a:pt x="81109" y="0"/>
                </a:lnTo>
                <a:lnTo>
                  <a:pt x="86715" y="1835"/>
                </a:lnTo>
                <a:lnTo>
                  <a:pt x="90898" y="5060"/>
                </a:lnTo>
                <a:lnTo>
                  <a:pt x="67317" y="5060"/>
                </a:lnTo>
                <a:lnTo>
                  <a:pt x="61464" y="7689"/>
                </a:lnTo>
                <a:lnTo>
                  <a:pt x="57098" y="12947"/>
                </a:lnTo>
                <a:lnTo>
                  <a:pt x="52832" y="18206"/>
                </a:lnTo>
                <a:lnTo>
                  <a:pt x="50699" y="24903"/>
                </a:lnTo>
                <a:lnTo>
                  <a:pt x="50699" y="41076"/>
                </a:lnTo>
                <a:lnTo>
                  <a:pt x="52782" y="47724"/>
                </a:lnTo>
                <a:lnTo>
                  <a:pt x="56949" y="52982"/>
                </a:lnTo>
                <a:lnTo>
                  <a:pt x="61216" y="58241"/>
                </a:lnTo>
                <a:lnTo>
                  <a:pt x="67119" y="60870"/>
                </a:lnTo>
                <a:lnTo>
                  <a:pt x="90964" y="60870"/>
                </a:lnTo>
                <a:lnTo>
                  <a:pt x="87856" y="63847"/>
                </a:lnTo>
                <a:lnTo>
                  <a:pt x="81903" y="66079"/>
                </a:lnTo>
                <a:close/>
              </a:path>
              <a:path w="323850" h="66675">
                <a:moveTo>
                  <a:pt x="100109" y="20538"/>
                </a:moveTo>
                <a:lnTo>
                  <a:pt x="94157" y="20538"/>
                </a:lnTo>
                <a:lnTo>
                  <a:pt x="92965" y="15577"/>
                </a:lnTo>
                <a:lnTo>
                  <a:pt x="90584" y="11757"/>
                </a:lnTo>
                <a:lnTo>
                  <a:pt x="83441" y="6399"/>
                </a:lnTo>
                <a:lnTo>
                  <a:pt x="79324" y="5060"/>
                </a:lnTo>
                <a:lnTo>
                  <a:pt x="90898" y="5060"/>
                </a:lnTo>
                <a:lnTo>
                  <a:pt x="96339" y="9177"/>
                </a:lnTo>
                <a:lnTo>
                  <a:pt x="99216" y="14188"/>
                </a:lnTo>
                <a:lnTo>
                  <a:pt x="100109" y="20538"/>
                </a:lnTo>
                <a:close/>
              </a:path>
              <a:path w="323850" h="66675">
                <a:moveTo>
                  <a:pt x="90964" y="60870"/>
                </a:moveTo>
                <a:lnTo>
                  <a:pt x="80117" y="60870"/>
                </a:lnTo>
                <a:lnTo>
                  <a:pt x="84681" y="59035"/>
                </a:lnTo>
                <a:lnTo>
                  <a:pt x="92122" y="51593"/>
                </a:lnTo>
                <a:lnTo>
                  <a:pt x="94355" y="46682"/>
                </a:lnTo>
                <a:lnTo>
                  <a:pt x="95049" y="40629"/>
                </a:lnTo>
                <a:lnTo>
                  <a:pt x="101002" y="40629"/>
                </a:lnTo>
                <a:lnTo>
                  <a:pt x="100109" y="48567"/>
                </a:lnTo>
                <a:lnTo>
                  <a:pt x="97282" y="54818"/>
                </a:lnTo>
                <a:lnTo>
                  <a:pt x="90964" y="60870"/>
                </a:lnTo>
                <a:close/>
              </a:path>
              <a:path w="323850" h="66675">
                <a:moveTo>
                  <a:pt x="174407" y="49261"/>
                </a:moveTo>
                <a:lnTo>
                  <a:pt x="131246" y="49261"/>
                </a:lnTo>
                <a:lnTo>
                  <a:pt x="131246" y="43904"/>
                </a:lnTo>
                <a:lnTo>
                  <a:pt x="159971" y="2530"/>
                </a:lnTo>
                <a:lnTo>
                  <a:pt x="165030" y="2530"/>
                </a:lnTo>
                <a:lnTo>
                  <a:pt x="165030" y="10715"/>
                </a:lnTo>
                <a:lnTo>
                  <a:pt x="159821" y="10715"/>
                </a:lnTo>
                <a:lnTo>
                  <a:pt x="136307" y="44499"/>
                </a:lnTo>
                <a:lnTo>
                  <a:pt x="174407" y="44499"/>
                </a:lnTo>
                <a:lnTo>
                  <a:pt x="174407" y="49261"/>
                </a:lnTo>
                <a:close/>
              </a:path>
              <a:path w="323850" h="66675">
                <a:moveTo>
                  <a:pt x="165030" y="44499"/>
                </a:moveTo>
                <a:lnTo>
                  <a:pt x="159971" y="44499"/>
                </a:lnTo>
                <a:lnTo>
                  <a:pt x="159971" y="10715"/>
                </a:lnTo>
                <a:lnTo>
                  <a:pt x="165030" y="10715"/>
                </a:lnTo>
                <a:lnTo>
                  <a:pt x="165030" y="44499"/>
                </a:lnTo>
                <a:close/>
              </a:path>
              <a:path w="323850" h="66675">
                <a:moveTo>
                  <a:pt x="165030" y="64740"/>
                </a:moveTo>
                <a:lnTo>
                  <a:pt x="159971" y="64740"/>
                </a:lnTo>
                <a:lnTo>
                  <a:pt x="159971" y="49261"/>
                </a:lnTo>
                <a:lnTo>
                  <a:pt x="165030" y="49261"/>
                </a:lnTo>
                <a:lnTo>
                  <a:pt x="165030" y="64740"/>
                </a:lnTo>
                <a:close/>
              </a:path>
              <a:path w="323850" h="66675">
                <a:moveTo>
                  <a:pt x="209831" y="66079"/>
                </a:moveTo>
                <a:lnTo>
                  <a:pt x="195643" y="66079"/>
                </a:lnTo>
                <a:lnTo>
                  <a:pt x="190235" y="63400"/>
                </a:lnTo>
                <a:lnTo>
                  <a:pt x="186465" y="58042"/>
                </a:lnTo>
                <a:lnTo>
                  <a:pt x="182794" y="52685"/>
                </a:lnTo>
                <a:lnTo>
                  <a:pt x="180958" y="44697"/>
                </a:lnTo>
                <a:lnTo>
                  <a:pt x="180958" y="23365"/>
                </a:lnTo>
                <a:lnTo>
                  <a:pt x="182794" y="15329"/>
                </a:lnTo>
                <a:lnTo>
                  <a:pt x="186465" y="9971"/>
                </a:lnTo>
                <a:lnTo>
                  <a:pt x="190235" y="4613"/>
                </a:lnTo>
                <a:lnTo>
                  <a:pt x="195643" y="1934"/>
                </a:lnTo>
                <a:lnTo>
                  <a:pt x="209831" y="1934"/>
                </a:lnTo>
                <a:lnTo>
                  <a:pt x="215238" y="4663"/>
                </a:lnTo>
                <a:lnTo>
                  <a:pt x="216607" y="6697"/>
                </a:lnTo>
                <a:lnTo>
                  <a:pt x="197379" y="6697"/>
                </a:lnTo>
                <a:lnTo>
                  <a:pt x="193410" y="8979"/>
                </a:lnTo>
                <a:lnTo>
                  <a:pt x="190632" y="13543"/>
                </a:lnTo>
                <a:lnTo>
                  <a:pt x="187953" y="18008"/>
                </a:lnTo>
                <a:lnTo>
                  <a:pt x="186614" y="24804"/>
                </a:lnTo>
                <a:lnTo>
                  <a:pt x="186614" y="43060"/>
                </a:lnTo>
                <a:lnTo>
                  <a:pt x="187953" y="49906"/>
                </a:lnTo>
                <a:lnTo>
                  <a:pt x="193311" y="59035"/>
                </a:lnTo>
                <a:lnTo>
                  <a:pt x="197329" y="61317"/>
                </a:lnTo>
                <a:lnTo>
                  <a:pt x="216666" y="61317"/>
                </a:lnTo>
                <a:lnTo>
                  <a:pt x="215238" y="63400"/>
                </a:lnTo>
                <a:lnTo>
                  <a:pt x="209831" y="66079"/>
                </a:lnTo>
                <a:close/>
              </a:path>
              <a:path w="323850" h="66675">
                <a:moveTo>
                  <a:pt x="216666" y="61317"/>
                </a:moveTo>
                <a:lnTo>
                  <a:pt x="208045" y="61317"/>
                </a:lnTo>
                <a:lnTo>
                  <a:pt x="212064" y="59035"/>
                </a:lnTo>
                <a:lnTo>
                  <a:pt x="217421" y="49906"/>
                </a:lnTo>
                <a:lnTo>
                  <a:pt x="218761" y="43060"/>
                </a:lnTo>
                <a:lnTo>
                  <a:pt x="218741" y="24804"/>
                </a:lnTo>
                <a:lnTo>
                  <a:pt x="217421" y="18107"/>
                </a:lnTo>
                <a:lnTo>
                  <a:pt x="212064" y="8979"/>
                </a:lnTo>
                <a:lnTo>
                  <a:pt x="207996" y="6697"/>
                </a:lnTo>
                <a:lnTo>
                  <a:pt x="216607" y="6697"/>
                </a:lnTo>
                <a:lnTo>
                  <a:pt x="222580" y="15577"/>
                </a:lnTo>
                <a:lnTo>
                  <a:pt x="224382" y="23365"/>
                </a:lnTo>
                <a:lnTo>
                  <a:pt x="224405" y="44697"/>
                </a:lnTo>
                <a:lnTo>
                  <a:pt x="222580" y="52685"/>
                </a:lnTo>
                <a:lnTo>
                  <a:pt x="216666" y="61317"/>
                </a:lnTo>
                <a:close/>
              </a:path>
              <a:path w="323850" h="66675">
                <a:moveTo>
                  <a:pt x="254284" y="43904"/>
                </a:moveTo>
                <a:lnTo>
                  <a:pt x="244858" y="43904"/>
                </a:lnTo>
                <a:lnTo>
                  <a:pt x="239898" y="41969"/>
                </a:lnTo>
                <a:lnTo>
                  <a:pt x="236029" y="38099"/>
                </a:lnTo>
                <a:lnTo>
                  <a:pt x="232258" y="34131"/>
                </a:lnTo>
                <a:lnTo>
                  <a:pt x="230373" y="29120"/>
                </a:lnTo>
                <a:lnTo>
                  <a:pt x="230373" y="17015"/>
                </a:lnTo>
                <a:lnTo>
                  <a:pt x="232357" y="12005"/>
                </a:lnTo>
                <a:lnTo>
                  <a:pt x="240394" y="3968"/>
                </a:lnTo>
                <a:lnTo>
                  <a:pt x="245454" y="1934"/>
                </a:lnTo>
                <a:lnTo>
                  <a:pt x="259345" y="1934"/>
                </a:lnTo>
                <a:lnTo>
                  <a:pt x="264901" y="4564"/>
                </a:lnTo>
                <a:lnTo>
                  <a:pt x="266229" y="6697"/>
                </a:lnTo>
                <a:lnTo>
                  <a:pt x="246644" y="6697"/>
                </a:lnTo>
                <a:lnTo>
                  <a:pt x="243072" y="8235"/>
                </a:lnTo>
                <a:lnTo>
                  <a:pt x="240196" y="11310"/>
                </a:lnTo>
                <a:lnTo>
                  <a:pt x="237417" y="14386"/>
                </a:lnTo>
                <a:lnTo>
                  <a:pt x="236029" y="18206"/>
                </a:lnTo>
                <a:lnTo>
                  <a:pt x="236029" y="27533"/>
                </a:lnTo>
                <a:lnTo>
                  <a:pt x="237368" y="31452"/>
                </a:lnTo>
                <a:lnTo>
                  <a:pt x="240046" y="34528"/>
                </a:lnTo>
                <a:lnTo>
                  <a:pt x="242825" y="37603"/>
                </a:lnTo>
                <a:lnTo>
                  <a:pt x="246496" y="39141"/>
                </a:lnTo>
                <a:lnTo>
                  <a:pt x="263682" y="39141"/>
                </a:lnTo>
                <a:lnTo>
                  <a:pt x="263413" y="39439"/>
                </a:lnTo>
                <a:lnTo>
                  <a:pt x="257460" y="43011"/>
                </a:lnTo>
                <a:lnTo>
                  <a:pt x="254284" y="43904"/>
                </a:lnTo>
                <a:close/>
              </a:path>
              <a:path w="323850" h="66675">
                <a:moveTo>
                  <a:pt x="263682" y="39141"/>
                </a:moveTo>
                <a:lnTo>
                  <a:pt x="255624" y="39141"/>
                </a:lnTo>
                <a:lnTo>
                  <a:pt x="259345" y="37603"/>
                </a:lnTo>
                <a:lnTo>
                  <a:pt x="265099" y="31452"/>
                </a:lnTo>
                <a:lnTo>
                  <a:pt x="266538" y="27533"/>
                </a:lnTo>
                <a:lnTo>
                  <a:pt x="266538" y="17809"/>
                </a:lnTo>
                <a:lnTo>
                  <a:pt x="265199" y="13890"/>
                </a:lnTo>
                <a:lnTo>
                  <a:pt x="259841" y="8135"/>
                </a:lnTo>
                <a:lnTo>
                  <a:pt x="255971" y="6697"/>
                </a:lnTo>
                <a:lnTo>
                  <a:pt x="266229" y="6697"/>
                </a:lnTo>
                <a:lnTo>
                  <a:pt x="273182" y="33486"/>
                </a:lnTo>
                <a:lnTo>
                  <a:pt x="267430" y="33486"/>
                </a:lnTo>
                <a:lnTo>
                  <a:pt x="265745" y="36859"/>
                </a:lnTo>
                <a:lnTo>
                  <a:pt x="263682" y="39141"/>
                </a:lnTo>
                <a:close/>
              </a:path>
              <a:path w="323850" h="66675">
                <a:moveTo>
                  <a:pt x="264992" y="61317"/>
                </a:moveTo>
                <a:lnTo>
                  <a:pt x="256021" y="61317"/>
                </a:lnTo>
                <a:lnTo>
                  <a:pt x="260237" y="58935"/>
                </a:lnTo>
                <a:lnTo>
                  <a:pt x="263115" y="54173"/>
                </a:lnTo>
                <a:lnTo>
                  <a:pt x="266091" y="49410"/>
                </a:lnTo>
                <a:lnTo>
                  <a:pt x="267473" y="43011"/>
                </a:lnTo>
                <a:lnTo>
                  <a:pt x="267580" y="33486"/>
                </a:lnTo>
                <a:lnTo>
                  <a:pt x="273182" y="33486"/>
                </a:lnTo>
                <a:lnTo>
                  <a:pt x="273223" y="43904"/>
                </a:lnTo>
                <a:lnTo>
                  <a:pt x="271350" y="51345"/>
                </a:lnTo>
                <a:lnTo>
                  <a:pt x="267580" y="57298"/>
                </a:lnTo>
                <a:lnTo>
                  <a:pt x="264992" y="61317"/>
                </a:lnTo>
                <a:close/>
              </a:path>
              <a:path w="323850" h="66675">
                <a:moveTo>
                  <a:pt x="258303" y="66079"/>
                </a:moveTo>
                <a:lnTo>
                  <a:pt x="245504" y="66079"/>
                </a:lnTo>
                <a:lnTo>
                  <a:pt x="241088" y="64740"/>
                </a:lnTo>
                <a:lnTo>
                  <a:pt x="234540" y="59382"/>
                </a:lnTo>
                <a:lnTo>
                  <a:pt x="232556" y="55314"/>
                </a:lnTo>
                <a:lnTo>
                  <a:pt x="231861" y="49857"/>
                </a:lnTo>
                <a:lnTo>
                  <a:pt x="237516" y="49857"/>
                </a:lnTo>
                <a:lnTo>
                  <a:pt x="238112" y="53429"/>
                </a:lnTo>
                <a:lnTo>
                  <a:pt x="239551" y="56256"/>
                </a:lnTo>
                <a:lnTo>
                  <a:pt x="241832" y="58340"/>
                </a:lnTo>
                <a:lnTo>
                  <a:pt x="244114" y="60324"/>
                </a:lnTo>
                <a:lnTo>
                  <a:pt x="246992" y="61317"/>
                </a:lnTo>
                <a:lnTo>
                  <a:pt x="264992" y="61317"/>
                </a:lnTo>
                <a:lnTo>
                  <a:pt x="263809" y="63152"/>
                </a:lnTo>
                <a:lnTo>
                  <a:pt x="258303" y="66079"/>
                </a:lnTo>
                <a:close/>
              </a:path>
              <a:path w="323850" h="66675">
                <a:moveTo>
                  <a:pt x="308163" y="66079"/>
                </a:moveTo>
                <a:lnTo>
                  <a:pt x="294174" y="66079"/>
                </a:lnTo>
                <a:lnTo>
                  <a:pt x="288568" y="63499"/>
                </a:lnTo>
                <a:lnTo>
                  <a:pt x="280383" y="24060"/>
                </a:lnTo>
                <a:lnTo>
                  <a:pt x="282268" y="16569"/>
                </a:lnTo>
                <a:lnTo>
                  <a:pt x="289808" y="4861"/>
                </a:lnTo>
                <a:lnTo>
                  <a:pt x="295315" y="1934"/>
                </a:lnTo>
                <a:lnTo>
                  <a:pt x="308313" y="1934"/>
                </a:lnTo>
                <a:lnTo>
                  <a:pt x="312777" y="3373"/>
                </a:lnTo>
                <a:lnTo>
                  <a:pt x="316463" y="6697"/>
                </a:lnTo>
                <a:lnTo>
                  <a:pt x="297498" y="6697"/>
                </a:lnTo>
                <a:lnTo>
                  <a:pt x="293231" y="9128"/>
                </a:lnTo>
                <a:lnTo>
                  <a:pt x="290354" y="13989"/>
                </a:lnTo>
                <a:lnTo>
                  <a:pt x="287477" y="18752"/>
                </a:lnTo>
                <a:lnTo>
                  <a:pt x="286121" y="25201"/>
                </a:lnTo>
                <a:lnTo>
                  <a:pt x="286038" y="34528"/>
                </a:lnTo>
                <a:lnTo>
                  <a:pt x="290389" y="34528"/>
                </a:lnTo>
                <a:lnTo>
                  <a:pt x="288519" y="36462"/>
                </a:lnTo>
                <a:lnTo>
                  <a:pt x="287080" y="40431"/>
                </a:lnTo>
                <a:lnTo>
                  <a:pt x="287080" y="50353"/>
                </a:lnTo>
                <a:lnTo>
                  <a:pt x="288419" y="54272"/>
                </a:lnTo>
                <a:lnTo>
                  <a:pt x="291098" y="57149"/>
                </a:lnTo>
                <a:lnTo>
                  <a:pt x="293876" y="59928"/>
                </a:lnTo>
                <a:lnTo>
                  <a:pt x="297696" y="61317"/>
                </a:lnTo>
                <a:lnTo>
                  <a:pt x="315953" y="61317"/>
                </a:lnTo>
                <a:lnTo>
                  <a:pt x="313174" y="64095"/>
                </a:lnTo>
                <a:lnTo>
                  <a:pt x="308163" y="66079"/>
                </a:lnTo>
                <a:close/>
              </a:path>
              <a:path w="323850" h="66675">
                <a:moveTo>
                  <a:pt x="321608" y="18305"/>
                </a:moveTo>
                <a:lnTo>
                  <a:pt x="316101" y="18305"/>
                </a:lnTo>
                <a:lnTo>
                  <a:pt x="315605" y="14833"/>
                </a:lnTo>
                <a:lnTo>
                  <a:pt x="314216" y="12055"/>
                </a:lnTo>
                <a:lnTo>
                  <a:pt x="311934" y="9971"/>
                </a:lnTo>
                <a:lnTo>
                  <a:pt x="309652" y="7788"/>
                </a:lnTo>
                <a:lnTo>
                  <a:pt x="306725" y="6697"/>
                </a:lnTo>
                <a:lnTo>
                  <a:pt x="316463" y="6697"/>
                </a:lnTo>
                <a:lnTo>
                  <a:pt x="319127" y="9028"/>
                </a:lnTo>
                <a:lnTo>
                  <a:pt x="321012" y="13047"/>
                </a:lnTo>
                <a:lnTo>
                  <a:pt x="321608" y="18305"/>
                </a:lnTo>
                <a:close/>
              </a:path>
              <a:path w="323850" h="66675">
                <a:moveTo>
                  <a:pt x="290389" y="34528"/>
                </a:moveTo>
                <a:lnTo>
                  <a:pt x="286187" y="34528"/>
                </a:lnTo>
                <a:lnTo>
                  <a:pt x="287675" y="31353"/>
                </a:lnTo>
                <a:lnTo>
                  <a:pt x="289908" y="28872"/>
                </a:lnTo>
                <a:lnTo>
                  <a:pt x="292884" y="27086"/>
                </a:lnTo>
                <a:lnTo>
                  <a:pt x="295960" y="25201"/>
                </a:lnTo>
                <a:lnTo>
                  <a:pt x="299234" y="24258"/>
                </a:lnTo>
                <a:lnTo>
                  <a:pt x="308758" y="24258"/>
                </a:lnTo>
                <a:lnTo>
                  <a:pt x="313670" y="26193"/>
                </a:lnTo>
                <a:lnTo>
                  <a:pt x="316425" y="29021"/>
                </a:lnTo>
                <a:lnTo>
                  <a:pt x="297993" y="29021"/>
                </a:lnTo>
                <a:lnTo>
                  <a:pt x="294273" y="30509"/>
                </a:lnTo>
                <a:lnTo>
                  <a:pt x="290389" y="34528"/>
                </a:lnTo>
                <a:close/>
              </a:path>
              <a:path w="323850" h="66675">
                <a:moveTo>
                  <a:pt x="315953" y="61317"/>
                </a:moveTo>
                <a:lnTo>
                  <a:pt x="306923" y="61317"/>
                </a:lnTo>
                <a:lnTo>
                  <a:pt x="310495" y="59779"/>
                </a:lnTo>
                <a:lnTo>
                  <a:pt x="316151" y="53528"/>
                </a:lnTo>
                <a:lnTo>
                  <a:pt x="317589" y="49758"/>
                </a:lnTo>
                <a:lnTo>
                  <a:pt x="317519" y="40431"/>
                </a:lnTo>
                <a:lnTo>
                  <a:pt x="316200" y="36710"/>
                </a:lnTo>
                <a:lnTo>
                  <a:pt x="313422" y="33635"/>
                </a:lnTo>
                <a:lnTo>
                  <a:pt x="310743" y="30559"/>
                </a:lnTo>
                <a:lnTo>
                  <a:pt x="307122" y="29021"/>
                </a:lnTo>
                <a:lnTo>
                  <a:pt x="316425" y="29021"/>
                </a:lnTo>
                <a:lnTo>
                  <a:pt x="317937" y="30559"/>
                </a:lnTo>
                <a:lnTo>
                  <a:pt x="321310" y="33932"/>
                </a:lnTo>
                <a:lnTo>
                  <a:pt x="323245" y="38893"/>
                </a:lnTo>
                <a:lnTo>
                  <a:pt x="323245" y="51097"/>
                </a:lnTo>
                <a:lnTo>
                  <a:pt x="321210" y="56157"/>
                </a:lnTo>
                <a:lnTo>
                  <a:pt x="317143" y="60126"/>
                </a:lnTo>
                <a:lnTo>
                  <a:pt x="315953" y="61317"/>
                </a:lnTo>
                <a:close/>
              </a:path>
            </a:pathLst>
          </a:custGeom>
          <a:solidFill>
            <a:srgbClr val="38751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4944116" y="2879286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4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4944115" y="2879285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4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5203823" y="2901956"/>
            <a:ext cx="314960" cy="66675"/>
          </a:xfrm>
          <a:custGeom>
            <a:avLst/>
            <a:gdLst/>
            <a:ahLst/>
            <a:cxnLst/>
            <a:rect l="l" t="t" r="r" b="b"/>
            <a:pathLst>
              <a:path w="314960" h="66675">
                <a:moveTo>
                  <a:pt x="43637" y="60870"/>
                </a:moveTo>
                <a:lnTo>
                  <a:pt x="31005" y="60870"/>
                </a:lnTo>
                <a:lnTo>
                  <a:pt x="34875" y="59729"/>
                </a:lnTo>
                <a:lnTo>
                  <a:pt x="38248" y="57447"/>
                </a:lnTo>
                <a:lnTo>
                  <a:pt x="41721" y="55165"/>
                </a:lnTo>
                <a:lnTo>
                  <a:pt x="43457" y="52040"/>
                </a:lnTo>
                <a:lnTo>
                  <a:pt x="43457" y="42614"/>
                </a:lnTo>
                <a:lnTo>
                  <a:pt x="39340" y="38844"/>
                </a:lnTo>
                <a:lnTo>
                  <a:pt x="31104" y="36760"/>
                </a:lnTo>
                <a:lnTo>
                  <a:pt x="22870" y="34776"/>
                </a:lnTo>
                <a:lnTo>
                  <a:pt x="17958" y="33535"/>
                </a:lnTo>
                <a:lnTo>
                  <a:pt x="16371" y="33039"/>
                </a:lnTo>
                <a:lnTo>
                  <a:pt x="11310" y="31849"/>
                </a:lnTo>
                <a:lnTo>
                  <a:pt x="7639" y="30013"/>
                </a:lnTo>
                <a:lnTo>
                  <a:pt x="5357" y="27533"/>
                </a:lnTo>
                <a:lnTo>
                  <a:pt x="3174" y="25052"/>
                </a:lnTo>
                <a:lnTo>
                  <a:pt x="2184" y="22125"/>
                </a:lnTo>
                <a:lnTo>
                  <a:pt x="2084" y="12997"/>
                </a:lnTo>
                <a:lnTo>
                  <a:pt x="3919" y="8830"/>
                </a:lnTo>
                <a:lnTo>
                  <a:pt x="11360" y="1785"/>
                </a:lnTo>
                <a:lnTo>
                  <a:pt x="16817" y="0"/>
                </a:lnTo>
                <a:lnTo>
                  <a:pt x="30708" y="0"/>
                </a:lnTo>
                <a:lnTo>
                  <a:pt x="36264" y="1785"/>
                </a:lnTo>
                <a:lnTo>
                  <a:pt x="40265" y="5060"/>
                </a:lnTo>
                <a:lnTo>
                  <a:pt x="19000" y="5060"/>
                </a:lnTo>
                <a:lnTo>
                  <a:pt x="15080" y="6151"/>
                </a:lnTo>
                <a:lnTo>
                  <a:pt x="12204" y="8334"/>
                </a:lnTo>
                <a:lnTo>
                  <a:pt x="9425" y="10517"/>
                </a:lnTo>
                <a:lnTo>
                  <a:pt x="8059" y="13592"/>
                </a:lnTo>
                <a:lnTo>
                  <a:pt x="8037" y="20091"/>
                </a:lnTo>
                <a:lnTo>
                  <a:pt x="8731" y="22125"/>
                </a:lnTo>
                <a:lnTo>
                  <a:pt x="10120" y="23812"/>
                </a:lnTo>
                <a:lnTo>
                  <a:pt x="11609" y="25399"/>
                </a:lnTo>
                <a:lnTo>
                  <a:pt x="14237" y="26640"/>
                </a:lnTo>
                <a:lnTo>
                  <a:pt x="18007" y="27533"/>
                </a:lnTo>
                <a:lnTo>
                  <a:pt x="38398" y="32593"/>
                </a:lnTo>
                <a:lnTo>
                  <a:pt x="42713" y="34676"/>
                </a:lnTo>
                <a:lnTo>
                  <a:pt x="45392" y="37355"/>
                </a:lnTo>
                <a:lnTo>
                  <a:pt x="48170" y="40034"/>
                </a:lnTo>
                <a:lnTo>
                  <a:pt x="49559" y="43556"/>
                </a:lnTo>
                <a:lnTo>
                  <a:pt x="49559" y="53280"/>
                </a:lnTo>
                <a:lnTo>
                  <a:pt x="47525" y="57645"/>
                </a:lnTo>
                <a:lnTo>
                  <a:pt x="43637" y="60870"/>
                </a:lnTo>
                <a:close/>
              </a:path>
              <a:path w="314960" h="66675">
                <a:moveTo>
                  <a:pt x="47327" y="19645"/>
                </a:moveTo>
                <a:lnTo>
                  <a:pt x="41374" y="19645"/>
                </a:lnTo>
                <a:lnTo>
                  <a:pt x="41076" y="15081"/>
                </a:lnTo>
                <a:lnTo>
                  <a:pt x="39290" y="11509"/>
                </a:lnTo>
                <a:lnTo>
                  <a:pt x="32742" y="6350"/>
                </a:lnTo>
                <a:lnTo>
                  <a:pt x="28723" y="5060"/>
                </a:lnTo>
                <a:lnTo>
                  <a:pt x="40265" y="5060"/>
                </a:lnTo>
                <a:lnTo>
                  <a:pt x="45095" y="8830"/>
                </a:lnTo>
                <a:lnTo>
                  <a:pt x="47327" y="13592"/>
                </a:lnTo>
                <a:lnTo>
                  <a:pt x="47327" y="19645"/>
                </a:lnTo>
                <a:close/>
              </a:path>
              <a:path w="314960" h="66675">
                <a:moveTo>
                  <a:pt x="33337" y="66079"/>
                </a:moveTo>
                <a:lnTo>
                  <a:pt x="17462" y="66079"/>
                </a:lnTo>
                <a:lnTo>
                  <a:pt x="11261" y="64293"/>
                </a:lnTo>
                <a:lnTo>
                  <a:pt x="6697" y="60721"/>
                </a:lnTo>
                <a:lnTo>
                  <a:pt x="2232" y="57149"/>
                </a:lnTo>
                <a:lnTo>
                  <a:pt x="21" y="52040"/>
                </a:lnTo>
                <a:lnTo>
                  <a:pt x="0" y="43904"/>
                </a:lnTo>
                <a:lnTo>
                  <a:pt x="6101" y="43904"/>
                </a:lnTo>
                <a:lnTo>
                  <a:pt x="6101" y="49906"/>
                </a:lnTo>
                <a:lnTo>
                  <a:pt x="7838" y="54074"/>
                </a:lnTo>
                <a:lnTo>
                  <a:pt x="11310" y="56852"/>
                </a:lnTo>
                <a:lnTo>
                  <a:pt x="14783" y="59531"/>
                </a:lnTo>
                <a:lnTo>
                  <a:pt x="19893" y="60870"/>
                </a:lnTo>
                <a:lnTo>
                  <a:pt x="43637" y="60870"/>
                </a:lnTo>
                <a:lnTo>
                  <a:pt x="39389" y="64392"/>
                </a:lnTo>
                <a:lnTo>
                  <a:pt x="33337" y="66079"/>
                </a:lnTo>
                <a:close/>
              </a:path>
              <a:path w="314960" h="66675">
                <a:moveTo>
                  <a:pt x="82010" y="66079"/>
                </a:moveTo>
                <a:lnTo>
                  <a:pt x="71096" y="66079"/>
                </a:lnTo>
                <a:lnTo>
                  <a:pt x="65837" y="63797"/>
                </a:lnTo>
                <a:lnTo>
                  <a:pt x="61769" y="59233"/>
                </a:lnTo>
                <a:lnTo>
                  <a:pt x="57800" y="54669"/>
                </a:lnTo>
                <a:lnTo>
                  <a:pt x="55816" y="48865"/>
                </a:lnTo>
                <a:lnTo>
                  <a:pt x="55816" y="34776"/>
                </a:lnTo>
                <a:lnTo>
                  <a:pt x="57800" y="28971"/>
                </a:lnTo>
                <a:lnTo>
                  <a:pt x="65738" y="19843"/>
                </a:lnTo>
                <a:lnTo>
                  <a:pt x="70997" y="17561"/>
                </a:lnTo>
                <a:lnTo>
                  <a:pt x="84094" y="17561"/>
                </a:lnTo>
                <a:lnTo>
                  <a:pt x="89351" y="19843"/>
                </a:lnTo>
                <a:lnTo>
                  <a:pt x="91509" y="22324"/>
                </a:lnTo>
                <a:lnTo>
                  <a:pt x="72633" y="22324"/>
                </a:lnTo>
                <a:lnTo>
                  <a:pt x="68764" y="24209"/>
                </a:lnTo>
                <a:lnTo>
                  <a:pt x="65674" y="28128"/>
                </a:lnTo>
                <a:lnTo>
                  <a:pt x="62910" y="31749"/>
                </a:lnTo>
                <a:lnTo>
                  <a:pt x="61472" y="36363"/>
                </a:lnTo>
                <a:lnTo>
                  <a:pt x="61472" y="47277"/>
                </a:lnTo>
                <a:lnTo>
                  <a:pt x="62910" y="51891"/>
                </a:lnTo>
                <a:lnTo>
                  <a:pt x="65788" y="55661"/>
                </a:lnTo>
                <a:lnTo>
                  <a:pt x="68764" y="59431"/>
                </a:lnTo>
                <a:lnTo>
                  <a:pt x="72683" y="61317"/>
                </a:lnTo>
                <a:lnTo>
                  <a:pt x="91502" y="61317"/>
                </a:lnTo>
                <a:lnTo>
                  <a:pt x="89302" y="62805"/>
                </a:lnTo>
                <a:lnTo>
                  <a:pt x="85929" y="64988"/>
                </a:lnTo>
                <a:lnTo>
                  <a:pt x="82010" y="66079"/>
                </a:lnTo>
                <a:close/>
              </a:path>
              <a:path w="314960" h="66675">
                <a:moveTo>
                  <a:pt x="91502" y="61317"/>
                </a:moveTo>
                <a:lnTo>
                  <a:pt x="82407" y="61317"/>
                </a:lnTo>
                <a:lnTo>
                  <a:pt x="86276" y="59431"/>
                </a:lnTo>
                <a:lnTo>
                  <a:pt x="92130" y="51792"/>
                </a:lnTo>
                <a:lnTo>
                  <a:pt x="93587" y="47277"/>
                </a:lnTo>
                <a:lnTo>
                  <a:pt x="93586" y="36363"/>
                </a:lnTo>
                <a:lnTo>
                  <a:pt x="92130" y="31898"/>
                </a:lnTo>
                <a:lnTo>
                  <a:pt x="89043" y="27979"/>
                </a:lnTo>
                <a:lnTo>
                  <a:pt x="86276" y="24258"/>
                </a:lnTo>
                <a:lnTo>
                  <a:pt x="82357" y="22324"/>
                </a:lnTo>
                <a:lnTo>
                  <a:pt x="91509" y="22324"/>
                </a:lnTo>
                <a:lnTo>
                  <a:pt x="97290" y="28971"/>
                </a:lnTo>
                <a:lnTo>
                  <a:pt x="99274" y="34776"/>
                </a:lnTo>
                <a:lnTo>
                  <a:pt x="99274" y="46087"/>
                </a:lnTo>
                <a:lnTo>
                  <a:pt x="98431" y="50105"/>
                </a:lnTo>
                <a:lnTo>
                  <a:pt x="96744" y="53875"/>
                </a:lnTo>
                <a:lnTo>
                  <a:pt x="95156" y="57546"/>
                </a:lnTo>
                <a:lnTo>
                  <a:pt x="92676" y="60523"/>
                </a:lnTo>
                <a:lnTo>
                  <a:pt x="91502" y="61317"/>
                </a:lnTo>
                <a:close/>
              </a:path>
              <a:path w="314960" h="66675">
                <a:moveTo>
                  <a:pt x="116243" y="18901"/>
                </a:moveTo>
                <a:lnTo>
                  <a:pt x="110588" y="18901"/>
                </a:lnTo>
                <a:lnTo>
                  <a:pt x="110588" y="9624"/>
                </a:lnTo>
                <a:lnTo>
                  <a:pt x="111481" y="6201"/>
                </a:lnTo>
                <a:lnTo>
                  <a:pt x="115152" y="2331"/>
                </a:lnTo>
                <a:lnTo>
                  <a:pt x="117980" y="1339"/>
                </a:lnTo>
                <a:lnTo>
                  <a:pt x="124032" y="1339"/>
                </a:lnTo>
                <a:lnTo>
                  <a:pt x="125570" y="1438"/>
                </a:lnTo>
                <a:lnTo>
                  <a:pt x="126364" y="1637"/>
                </a:lnTo>
                <a:lnTo>
                  <a:pt x="126364" y="5953"/>
                </a:lnTo>
                <a:lnTo>
                  <a:pt x="120163" y="5953"/>
                </a:lnTo>
                <a:lnTo>
                  <a:pt x="118575" y="6498"/>
                </a:lnTo>
                <a:lnTo>
                  <a:pt x="117583" y="7590"/>
                </a:lnTo>
                <a:lnTo>
                  <a:pt x="116690" y="8681"/>
                </a:lnTo>
                <a:lnTo>
                  <a:pt x="116243" y="10417"/>
                </a:lnTo>
                <a:lnTo>
                  <a:pt x="116243" y="18901"/>
                </a:lnTo>
                <a:close/>
              </a:path>
              <a:path w="314960" h="66675">
                <a:moveTo>
                  <a:pt x="139535" y="18901"/>
                </a:moveTo>
                <a:lnTo>
                  <a:pt x="133879" y="18901"/>
                </a:lnTo>
                <a:lnTo>
                  <a:pt x="133879" y="5060"/>
                </a:lnTo>
                <a:lnTo>
                  <a:pt x="139535" y="5060"/>
                </a:lnTo>
                <a:lnTo>
                  <a:pt x="139535" y="18901"/>
                </a:lnTo>
                <a:close/>
              </a:path>
              <a:path w="314960" h="66675">
                <a:moveTo>
                  <a:pt x="126364" y="6548"/>
                </a:moveTo>
                <a:lnTo>
                  <a:pt x="125669" y="6350"/>
                </a:lnTo>
                <a:lnTo>
                  <a:pt x="124925" y="6201"/>
                </a:lnTo>
                <a:lnTo>
                  <a:pt x="123338" y="6002"/>
                </a:lnTo>
                <a:lnTo>
                  <a:pt x="122742" y="5953"/>
                </a:lnTo>
                <a:lnTo>
                  <a:pt x="126364" y="5953"/>
                </a:lnTo>
                <a:lnTo>
                  <a:pt x="126364" y="6548"/>
                </a:lnTo>
                <a:close/>
              </a:path>
              <a:path w="314960" h="66675">
                <a:moveTo>
                  <a:pt x="125173" y="23663"/>
                </a:moveTo>
                <a:lnTo>
                  <a:pt x="102701" y="23663"/>
                </a:lnTo>
                <a:lnTo>
                  <a:pt x="102701" y="18901"/>
                </a:lnTo>
                <a:lnTo>
                  <a:pt x="125173" y="18901"/>
                </a:lnTo>
                <a:lnTo>
                  <a:pt x="125173" y="23663"/>
                </a:lnTo>
                <a:close/>
              </a:path>
              <a:path w="314960" h="66675">
                <a:moveTo>
                  <a:pt x="148762" y="23663"/>
                </a:moveTo>
                <a:lnTo>
                  <a:pt x="125843" y="23663"/>
                </a:lnTo>
                <a:lnTo>
                  <a:pt x="125843" y="18901"/>
                </a:lnTo>
                <a:lnTo>
                  <a:pt x="148762" y="18901"/>
                </a:lnTo>
                <a:lnTo>
                  <a:pt x="148762" y="23663"/>
                </a:lnTo>
                <a:close/>
              </a:path>
              <a:path w="314960" h="66675">
                <a:moveTo>
                  <a:pt x="116243" y="64740"/>
                </a:moveTo>
                <a:lnTo>
                  <a:pt x="110588" y="64740"/>
                </a:lnTo>
                <a:lnTo>
                  <a:pt x="110588" y="23663"/>
                </a:lnTo>
                <a:lnTo>
                  <a:pt x="116243" y="23663"/>
                </a:lnTo>
                <a:lnTo>
                  <a:pt x="116243" y="64740"/>
                </a:lnTo>
                <a:close/>
              </a:path>
              <a:path w="314960" h="66675">
                <a:moveTo>
                  <a:pt x="147175" y="65186"/>
                </a:moveTo>
                <a:lnTo>
                  <a:pt x="140081" y="65186"/>
                </a:lnTo>
                <a:lnTo>
                  <a:pt x="137451" y="64492"/>
                </a:lnTo>
                <a:lnTo>
                  <a:pt x="135963" y="63103"/>
                </a:lnTo>
                <a:lnTo>
                  <a:pt x="134574" y="61713"/>
                </a:lnTo>
                <a:lnTo>
                  <a:pt x="133974" y="59531"/>
                </a:lnTo>
                <a:lnTo>
                  <a:pt x="133879" y="23663"/>
                </a:lnTo>
                <a:lnTo>
                  <a:pt x="139535" y="23663"/>
                </a:lnTo>
                <a:lnTo>
                  <a:pt x="139535" y="57199"/>
                </a:lnTo>
                <a:lnTo>
                  <a:pt x="139932" y="58737"/>
                </a:lnTo>
                <a:lnTo>
                  <a:pt x="140725" y="59531"/>
                </a:lnTo>
                <a:lnTo>
                  <a:pt x="141618" y="60225"/>
                </a:lnTo>
                <a:lnTo>
                  <a:pt x="142759" y="60572"/>
                </a:lnTo>
                <a:lnTo>
                  <a:pt x="148762" y="60572"/>
                </a:lnTo>
                <a:lnTo>
                  <a:pt x="148762" y="65037"/>
                </a:lnTo>
                <a:lnTo>
                  <a:pt x="147968" y="65136"/>
                </a:lnTo>
                <a:lnTo>
                  <a:pt x="147175" y="65186"/>
                </a:lnTo>
                <a:close/>
              </a:path>
              <a:path w="314960" h="66675">
                <a:moveTo>
                  <a:pt x="148762" y="60572"/>
                </a:moveTo>
                <a:lnTo>
                  <a:pt x="146232" y="60572"/>
                </a:lnTo>
                <a:lnTo>
                  <a:pt x="148762" y="60275"/>
                </a:lnTo>
                <a:lnTo>
                  <a:pt x="148762" y="60572"/>
                </a:lnTo>
                <a:close/>
              </a:path>
              <a:path w="314960" h="66675">
                <a:moveTo>
                  <a:pt x="166066" y="26640"/>
                </a:moveTo>
                <a:lnTo>
                  <a:pt x="162254" y="26640"/>
                </a:lnTo>
                <a:lnTo>
                  <a:pt x="163841" y="23564"/>
                </a:lnTo>
                <a:lnTo>
                  <a:pt x="165875" y="21282"/>
                </a:lnTo>
                <a:lnTo>
                  <a:pt x="168355" y="19794"/>
                </a:lnTo>
                <a:lnTo>
                  <a:pt x="170935" y="18305"/>
                </a:lnTo>
                <a:lnTo>
                  <a:pt x="173911" y="17561"/>
                </a:lnTo>
                <a:lnTo>
                  <a:pt x="180460" y="17561"/>
                </a:lnTo>
                <a:lnTo>
                  <a:pt x="183189" y="18355"/>
                </a:lnTo>
                <a:lnTo>
                  <a:pt x="185471" y="19942"/>
                </a:lnTo>
                <a:lnTo>
                  <a:pt x="187852" y="21431"/>
                </a:lnTo>
                <a:lnTo>
                  <a:pt x="188522" y="22324"/>
                </a:lnTo>
                <a:lnTo>
                  <a:pt x="171629" y="22324"/>
                </a:lnTo>
                <a:lnTo>
                  <a:pt x="168207" y="23862"/>
                </a:lnTo>
                <a:lnTo>
                  <a:pt x="166066" y="26640"/>
                </a:lnTo>
                <a:close/>
              </a:path>
              <a:path w="314960" h="66675">
                <a:moveTo>
                  <a:pt x="194549" y="26491"/>
                </a:moveTo>
                <a:lnTo>
                  <a:pt x="190382" y="26491"/>
                </a:lnTo>
                <a:lnTo>
                  <a:pt x="191818" y="23713"/>
                </a:lnTo>
                <a:lnTo>
                  <a:pt x="191915" y="23564"/>
                </a:lnTo>
                <a:lnTo>
                  <a:pt x="193855" y="21431"/>
                </a:lnTo>
                <a:lnTo>
                  <a:pt x="196335" y="19942"/>
                </a:lnTo>
                <a:lnTo>
                  <a:pt x="198914" y="18355"/>
                </a:lnTo>
                <a:lnTo>
                  <a:pt x="201841" y="17561"/>
                </a:lnTo>
                <a:lnTo>
                  <a:pt x="210176" y="17561"/>
                </a:lnTo>
                <a:lnTo>
                  <a:pt x="213947" y="18950"/>
                </a:lnTo>
                <a:lnTo>
                  <a:pt x="216978" y="22324"/>
                </a:lnTo>
                <a:lnTo>
                  <a:pt x="199709" y="22324"/>
                </a:lnTo>
                <a:lnTo>
                  <a:pt x="196632" y="23713"/>
                </a:lnTo>
                <a:lnTo>
                  <a:pt x="194549" y="26491"/>
                </a:lnTo>
                <a:close/>
              </a:path>
              <a:path w="314960" h="66675">
                <a:moveTo>
                  <a:pt x="162402" y="64740"/>
                </a:moveTo>
                <a:lnTo>
                  <a:pt x="156896" y="64740"/>
                </a:lnTo>
                <a:lnTo>
                  <a:pt x="156896" y="18901"/>
                </a:lnTo>
                <a:lnTo>
                  <a:pt x="162104" y="18901"/>
                </a:lnTo>
                <a:lnTo>
                  <a:pt x="162104" y="26640"/>
                </a:lnTo>
                <a:lnTo>
                  <a:pt x="166066" y="26640"/>
                </a:lnTo>
                <a:lnTo>
                  <a:pt x="163543" y="29914"/>
                </a:lnTo>
                <a:lnTo>
                  <a:pt x="162402" y="33833"/>
                </a:lnTo>
                <a:lnTo>
                  <a:pt x="162402" y="64740"/>
                </a:lnTo>
                <a:close/>
              </a:path>
              <a:path w="314960" h="66675">
                <a:moveTo>
                  <a:pt x="191424" y="64740"/>
                </a:moveTo>
                <a:lnTo>
                  <a:pt x="185768" y="64740"/>
                </a:lnTo>
                <a:lnTo>
                  <a:pt x="185695" y="29616"/>
                </a:lnTo>
                <a:lnTo>
                  <a:pt x="184975" y="27185"/>
                </a:lnTo>
                <a:lnTo>
                  <a:pt x="183387" y="25300"/>
                </a:lnTo>
                <a:lnTo>
                  <a:pt x="181800" y="23316"/>
                </a:lnTo>
                <a:lnTo>
                  <a:pt x="179368" y="22324"/>
                </a:lnTo>
                <a:lnTo>
                  <a:pt x="188522" y="22324"/>
                </a:lnTo>
                <a:lnTo>
                  <a:pt x="189451" y="23564"/>
                </a:lnTo>
                <a:lnTo>
                  <a:pt x="189566" y="23862"/>
                </a:lnTo>
                <a:lnTo>
                  <a:pt x="190382" y="26491"/>
                </a:lnTo>
                <a:lnTo>
                  <a:pt x="194549" y="26491"/>
                </a:lnTo>
                <a:lnTo>
                  <a:pt x="192465" y="29269"/>
                </a:lnTo>
                <a:lnTo>
                  <a:pt x="191424" y="33238"/>
                </a:lnTo>
                <a:lnTo>
                  <a:pt x="191424" y="64740"/>
                </a:lnTo>
                <a:close/>
              </a:path>
              <a:path w="314960" h="66675">
                <a:moveTo>
                  <a:pt x="220148" y="64740"/>
                </a:moveTo>
                <a:lnTo>
                  <a:pt x="214641" y="64740"/>
                </a:lnTo>
                <a:lnTo>
                  <a:pt x="214531" y="29269"/>
                </a:lnTo>
                <a:lnTo>
                  <a:pt x="213748" y="26789"/>
                </a:lnTo>
                <a:lnTo>
                  <a:pt x="211962" y="25003"/>
                </a:lnTo>
                <a:lnTo>
                  <a:pt x="210275" y="23217"/>
                </a:lnTo>
                <a:lnTo>
                  <a:pt x="207547" y="22324"/>
                </a:lnTo>
                <a:lnTo>
                  <a:pt x="216978" y="22324"/>
                </a:lnTo>
                <a:lnTo>
                  <a:pt x="218907" y="24407"/>
                </a:lnTo>
                <a:lnTo>
                  <a:pt x="220148" y="28227"/>
                </a:lnTo>
                <a:lnTo>
                  <a:pt x="220148" y="64740"/>
                </a:lnTo>
                <a:close/>
              </a:path>
              <a:path w="314960" h="66675">
                <a:moveTo>
                  <a:pt x="235969" y="32890"/>
                </a:moveTo>
                <a:lnTo>
                  <a:pt x="230314" y="32890"/>
                </a:lnTo>
                <a:lnTo>
                  <a:pt x="230611" y="27930"/>
                </a:lnTo>
                <a:lnTo>
                  <a:pt x="232347" y="24159"/>
                </a:lnTo>
                <a:lnTo>
                  <a:pt x="235523" y="21579"/>
                </a:lnTo>
                <a:lnTo>
                  <a:pt x="238697" y="18901"/>
                </a:lnTo>
                <a:lnTo>
                  <a:pt x="243162" y="17561"/>
                </a:lnTo>
                <a:lnTo>
                  <a:pt x="254771" y="17561"/>
                </a:lnTo>
                <a:lnTo>
                  <a:pt x="259037" y="18851"/>
                </a:lnTo>
                <a:lnTo>
                  <a:pt x="261716" y="21431"/>
                </a:lnTo>
                <a:lnTo>
                  <a:pt x="262716" y="22324"/>
                </a:lnTo>
                <a:lnTo>
                  <a:pt x="244402" y="22324"/>
                </a:lnTo>
                <a:lnTo>
                  <a:pt x="241425" y="23217"/>
                </a:lnTo>
                <a:lnTo>
                  <a:pt x="239243" y="25003"/>
                </a:lnTo>
                <a:lnTo>
                  <a:pt x="237159" y="26789"/>
                </a:lnTo>
                <a:lnTo>
                  <a:pt x="236068" y="29418"/>
                </a:lnTo>
                <a:lnTo>
                  <a:pt x="235969" y="32890"/>
                </a:lnTo>
                <a:close/>
              </a:path>
              <a:path w="314960" h="66675">
                <a:moveTo>
                  <a:pt x="247627" y="66079"/>
                </a:moveTo>
                <a:lnTo>
                  <a:pt x="239194" y="66079"/>
                </a:lnTo>
                <a:lnTo>
                  <a:pt x="235423" y="64938"/>
                </a:lnTo>
                <a:lnTo>
                  <a:pt x="232488" y="62606"/>
                </a:lnTo>
                <a:lnTo>
                  <a:pt x="229768" y="60275"/>
                </a:lnTo>
                <a:lnTo>
                  <a:pt x="228503" y="57249"/>
                </a:lnTo>
                <a:lnTo>
                  <a:pt x="228379" y="48220"/>
                </a:lnTo>
                <a:lnTo>
                  <a:pt x="229916" y="44896"/>
                </a:lnTo>
                <a:lnTo>
                  <a:pt x="232992" y="42713"/>
                </a:lnTo>
                <a:lnTo>
                  <a:pt x="236068" y="40431"/>
                </a:lnTo>
                <a:lnTo>
                  <a:pt x="242964" y="38794"/>
                </a:lnTo>
                <a:lnTo>
                  <a:pt x="256061" y="37603"/>
                </a:lnTo>
                <a:lnTo>
                  <a:pt x="257747" y="37058"/>
                </a:lnTo>
                <a:lnTo>
                  <a:pt x="259731" y="35272"/>
                </a:lnTo>
                <a:lnTo>
                  <a:pt x="260228" y="33783"/>
                </a:lnTo>
                <a:lnTo>
                  <a:pt x="260228" y="28624"/>
                </a:lnTo>
                <a:lnTo>
                  <a:pt x="259285" y="26292"/>
                </a:lnTo>
                <a:lnTo>
                  <a:pt x="255515" y="23117"/>
                </a:lnTo>
                <a:lnTo>
                  <a:pt x="252439" y="22324"/>
                </a:lnTo>
                <a:lnTo>
                  <a:pt x="262716" y="22324"/>
                </a:lnTo>
                <a:lnTo>
                  <a:pt x="264494" y="23911"/>
                </a:lnTo>
                <a:lnTo>
                  <a:pt x="265883" y="27433"/>
                </a:lnTo>
                <a:lnTo>
                  <a:pt x="265883" y="39736"/>
                </a:lnTo>
                <a:lnTo>
                  <a:pt x="260079" y="39736"/>
                </a:lnTo>
                <a:lnTo>
                  <a:pt x="259484" y="40729"/>
                </a:lnTo>
                <a:lnTo>
                  <a:pt x="257698" y="41423"/>
                </a:lnTo>
                <a:lnTo>
                  <a:pt x="251745" y="42217"/>
                </a:lnTo>
                <a:lnTo>
                  <a:pt x="248470" y="42763"/>
                </a:lnTo>
                <a:lnTo>
                  <a:pt x="244898" y="43457"/>
                </a:lnTo>
                <a:lnTo>
                  <a:pt x="241326" y="44053"/>
                </a:lnTo>
                <a:lnTo>
                  <a:pt x="238598" y="45045"/>
                </a:lnTo>
                <a:lnTo>
                  <a:pt x="236713" y="46434"/>
                </a:lnTo>
                <a:lnTo>
                  <a:pt x="234926" y="47823"/>
                </a:lnTo>
                <a:lnTo>
                  <a:pt x="234034" y="49758"/>
                </a:lnTo>
                <a:lnTo>
                  <a:pt x="234034" y="55016"/>
                </a:lnTo>
                <a:lnTo>
                  <a:pt x="235027" y="57249"/>
                </a:lnTo>
                <a:lnTo>
                  <a:pt x="237011" y="58935"/>
                </a:lnTo>
                <a:lnTo>
                  <a:pt x="239095" y="60523"/>
                </a:lnTo>
                <a:lnTo>
                  <a:pt x="241525" y="61317"/>
                </a:lnTo>
                <a:lnTo>
                  <a:pt x="257103" y="61317"/>
                </a:lnTo>
                <a:lnTo>
                  <a:pt x="255813" y="62606"/>
                </a:lnTo>
                <a:lnTo>
                  <a:pt x="253233" y="63995"/>
                </a:lnTo>
                <a:lnTo>
                  <a:pt x="250752" y="65384"/>
                </a:lnTo>
                <a:lnTo>
                  <a:pt x="247627" y="66079"/>
                </a:lnTo>
                <a:close/>
              </a:path>
              <a:path w="314960" h="66675">
                <a:moveTo>
                  <a:pt x="257103" y="61317"/>
                </a:moveTo>
                <a:lnTo>
                  <a:pt x="248867" y="61317"/>
                </a:lnTo>
                <a:lnTo>
                  <a:pt x="252637" y="59977"/>
                </a:lnTo>
                <a:lnTo>
                  <a:pt x="258689" y="54520"/>
                </a:lnTo>
                <a:lnTo>
                  <a:pt x="260228" y="51147"/>
                </a:lnTo>
                <a:lnTo>
                  <a:pt x="260228" y="39736"/>
                </a:lnTo>
                <a:lnTo>
                  <a:pt x="265883" y="39736"/>
                </a:lnTo>
                <a:lnTo>
                  <a:pt x="265883" y="56703"/>
                </a:lnTo>
                <a:lnTo>
                  <a:pt x="260526" y="56703"/>
                </a:lnTo>
                <a:lnTo>
                  <a:pt x="258244" y="60176"/>
                </a:lnTo>
                <a:lnTo>
                  <a:pt x="257103" y="61317"/>
                </a:lnTo>
                <a:close/>
              </a:path>
              <a:path w="314960" h="66675">
                <a:moveTo>
                  <a:pt x="269009" y="64740"/>
                </a:moveTo>
                <a:lnTo>
                  <a:pt x="264842" y="64740"/>
                </a:lnTo>
                <a:lnTo>
                  <a:pt x="263155" y="64144"/>
                </a:lnTo>
                <a:lnTo>
                  <a:pt x="261171" y="61763"/>
                </a:lnTo>
                <a:lnTo>
                  <a:pt x="260779" y="60275"/>
                </a:lnTo>
                <a:lnTo>
                  <a:pt x="260674" y="56703"/>
                </a:lnTo>
                <a:lnTo>
                  <a:pt x="265883" y="56703"/>
                </a:lnTo>
                <a:lnTo>
                  <a:pt x="265883" y="57745"/>
                </a:lnTo>
                <a:lnTo>
                  <a:pt x="266131" y="58489"/>
                </a:lnTo>
                <a:lnTo>
                  <a:pt x="267124" y="59679"/>
                </a:lnTo>
                <a:lnTo>
                  <a:pt x="267967" y="59977"/>
                </a:lnTo>
                <a:lnTo>
                  <a:pt x="270795" y="59977"/>
                </a:lnTo>
                <a:lnTo>
                  <a:pt x="270795" y="64442"/>
                </a:lnTo>
                <a:lnTo>
                  <a:pt x="269505" y="64640"/>
                </a:lnTo>
                <a:lnTo>
                  <a:pt x="269009" y="64740"/>
                </a:lnTo>
                <a:close/>
              </a:path>
              <a:path w="314960" h="66675">
                <a:moveTo>
                  <a:pt x="270795" y="59977"/>
                </a:moveTo>
                <a:lnTo>
                  <a:pt x="270051" y="59977"/>
                </a:lnTo>
                <a:lnTo>
                  <a:pt x="270596" y="59779"/>
                </a:lnTo>
                <a:lnTo>
                  <a:pt x="270795" y="59679"/>
                </a:lnTo>
                <a:lnTo>
                  <a:pt x="270795" y="59977"/>
                </a:lnTo>
                <a:close/>
              </a:path>
              <a:path w="314960" h="66675">
                <a:moveTo>
                  <a:pt x="278663" y="64740"/>
                </a:moveTo>
                <a:lnTo>
                  <a:pt x="271817" y="64740"/>
                </a:lnTo>
                <a:lnTo>
                  <a:pt x="289527" y="40927"/>
                </a:lnTo>
                <a:lnTo>
                  <a:pt x="273156" y="18901"/>
                </a:lnTo>
                <a:lnTo>
                  <a:pt x="280151" y="18901"/>
                </a:lnTo>
                <a:lnTo>
                  <a:pt x="293248" y="36313"/>
                </a:lnTo>
                <a:lnTo>
                  <a:pt x="299775" y="36313"/>
                </a:lnTo>
                <a:lnTo>
                  <a:pt x="296373" y="40778"/>
                </a:lnTo>
                <a:lnTo>
                  <a:pt x="299952" y="45541"/>
                </a:lnTo>
                <a:lnTo>
                  <a:pt x="292801" y="45541"/>
                </a:lnTo>
                <a:lnTo>
                  <a:pt x="278663" y="64740"/>
                </a:lnTo>
                <a:close/>
              </a:path>
              <a:path w="314960" h="66675">
                <a:moveTo>
                  <a:pt x="299775" y="36313"/>
                </a:moveTo>
                <a:lnTo>
                  <a:pt x="293248" y="36313"/>
                </a:lnTo>
                <a:lnTo>
                  <a:pt x="306048" y="18901"/>
                </a:lnTo>
                <a:lnTo>
                  <a:pt x="313042" y="18901"/>
                </a:lnTo>
                <a:lnTo>
                  <a:pt x="299775" y="36313"/>
                </a:lnTo>
                <a:close/>
              </a:path>
              <a:path w="314960" h="66675">
                <a:moveTo>
                  <a:pt x="314382" y="64740"/>
                </a:moveTo>
                <a:lnTo>
                  <a:pt x="307238" y="64740"/>
                </a:lnTo>
                <a:lnTo>
                  <a:pt x="292801" y="45541"/>
                </a:lnTo>
                <a:lnTo>
                  <a:pt x="299952" y="45541"/>
                </a:lnTo>
                <a:lnTo>
                  <a:pt x="314382" y="647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4944116" y="3038460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4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4944115" y="3038460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4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5199548" y="3061128"/>
            <a:ext cx="323850" cy="66675"/>
          </a:xfrm>
          <a:custGeom>
            <a:avLst/>
            <a:gdLst/>
            <a:ahLst/>
            <a:cxnLst/>
            <a:rect l="l" t="t" r="r" b="b"/>
            <a:pathLst>
              <a:path w="323850" h="66675">
                <a:moveTo>
                  <a:pt x="6102" y="64740"/>
                </a:moveTo>
                <a:lnTo>
                  <a:pt x="0" y="64740"/>
                </a:lnTo>
                <a:lnTo>
                  <a:pt x="0" y="1339"/>
                </a:lnTo>
                <a:lnTo>
                  <a:pt x="40183" y="1339"/>
                </a:lnTo>
                <a:lnTo>
                  <a:pt x="40183" y="6548"/>
                </a:lnTo>
                <a:lnTo>
                  <a:pt x="6102" y="6548"/>
                </a:lnTo>
                <a:lnTo>
                  <a:pt x="6102" y="29319"/>
                </a:lnTo>
                <a:lnTo>
                  <a:pt x="36463" y="29319"/>
                </a:lnTo>
                <a:lnTo>
                  <a:pt x="36463" y="34528"/>
                </a:lnTo>
                <a:lnTo>
                  <a:pt x="6102" y="34528"/>
                </a:lnTo>
                <a:lnTo>
                  <a:pt x="6102" y="64740"/>
                </a:lnTo>
                <a:close/>
              </a:path>
              <a:path w="323850" h="66675">
                <a:moveTo>
                  <a:pt x="81903" y="66079"/>
                </a:moveTo>
                <a:lnTo>
                  <a:pt x="65432" y="66079"/>
                </a:lnTo>
                <a:lnTo>
                  <a:pt x="58140" y="63003"/>
                </a:lnTo>
                <a:lnTo>
                  <a:pt x="52782" y="56852"/>
                </a:lnTo>
                <a:lnTo>
                  <a:pt x="47424" y="50601"/>
                </a:lnTo>
                <a:lnTo>
                  <a:pt x="44746" y="42664"/>
                </a:lnTo>
                <a:lnTo>
                  <a:pt x="44746" y="23316"/>
                </a:lnTo>
                <a:lnTo>
                  <a:pt x="47474" y="15378"/>
                </a:lnTo>
                <a:lnTo>
                  <a:pt x="58388" y="3075"/>
                </a:lnTo>
                <a:lnTo>
                  <a:pt x="65631" y="0"/>
                </a:lnTo>
                <a:lnTo>
                  <a:pt x="81109" y="0"/>
                </a:lnTo>
                <a:lnTo>
                  <a:pt x="86715" y="1835"/>
                </a:lnTo>
                <a:lnTo>
                  <a:pt x="90898" y="5060"/>
                </a:lnTo>
                <a:lnTo>
                  <a:pt x="67317" y="5060"/>
                </a:lnTo>
                <a:lnTo>
                  <a:pt x="61464" y="7689"/>
                </a:lnTo>
                <a:lnTo>
                  <a:pt x="57098" y="12947"/>
                </a:lnTo>
                <a:lnTo>
                  <a:pt x="52832" y="18206"/>
                </a:lnTo>
                <a:lnTo>
                  <a:pt x="50699" y="24903"/>
                </a:lnTo>
                <a:lnTo>
                  <a:pt x="50699" y="41076"/>
                </a:lnTo>
                <a:lnTo>
                  <a:pt x="52782" y="47724"/>
                </a:lnTo>
                <a:lnTo>
                  <a:pt x="56949" y="52982"/>
                </a:lnTo>
                <a:lnTo>
                  <a:pt x="61216" y="58241"/>
                </a:lnTo>
                <a:lnTo>
                  <a:pt x="67119" y="60870"/>
                </a:lnTo>
                <a:lnTo>
                  <a:pt x="90964" y="60870"/>
                </a:lnTo>
                <a:lnTo>
                  <a:pt x="87856" y="63847"/>
                </a:lnTo>
                <a:lnTo>
                  <a:pt x="81903" y="66079"/>
                </a:lnTo>
                <a:close/>
              </a:path>
              <a:path w="323850" h="66675">
                <a:moveTo>
                  <a:pt x="100109" y="20538"/>
                </a:moveTo>
                <a:lnTo>
                  <a:pt x="94157" y="20538"/>
                </a:lnTo>
                <a:lnTo>
                  <a:pt x="92965" y="15577"/>
                </a:lnTo>
                <a:lnTo>
                  <a:pt x="90584" y="11757"/>
                </a:lnTo>
                <a:lnTo>
                  <a:pt x="83441" y="6399"/>
                </a:lnTo>
                <a:lnTo>
                  <a:pt x="79324" y="5060"/>
                </a:lnTo>
                <a:lnTo>
                  <a:pt x="90898" y="5060"/>
                </a:lnTo>
                <a:lnTo>
                  <a:pt x="96339" y="9177"/>
                </a:lnTo>
                <a:lnTo>
                  <a:pt x="99216" y="14188"/>
                </a:lnTo>
                <a:lnTo>
                  <a:pt x="100109" y="20538"/>
                </a:lnTo>
                <a:close/>
              </a:path>
              <a:path w="323850" h="66675">
                <a:moveTo>
                  <a:pt x="90964" y="60870"/>
                </a:moveTo>
                <a:lnTo>
                  <a:pt x="80117" y="60870"/>
                </a:lnTo>
                <a:lnTo>
                  <a:pt x="84681" y="59035"/>
                </a:lnTo>
                <a:lnTo>
                  <a:pt x="92122" y="51593"/>
                </a:lnTo>
                <a:lnTo>
                  <a:pt x="94355" y="46682"/>
                </a:lnTo>
                <a:lnTo>
                  <a:pt x="95049" y="40629"/>
                </a:lnTo>
                <a:lnTo>
                  <a:pt x="101002" y="40629"/>
                </a:lnTo>
                <a:lnTo>
                  <a:pt x="100109" y="48567"/>
                </a:lnTo>
                <a:lnTo>
                  <a:pt x="97282" y="54818"/>
                </a:lnTo>
                <a:lnTo>
                  <a:pt x="90964" y="60870"/>
                </a:lnTo>
                <a:close/>
              </a:path>
              <a:path w="323850" h="66675">
                <a:moveTo>
                  <a:pt x="159226" y="64740"/>
                </a:moveTo>
                <a:lnTo>
                  <a:pt x="153571" y="64740"/>
                </a:lnTo>
                <a:lnTo>
                  <a:pt x="153571" y="18603"/>
                </a:lnTo>
                <a:lnTo>
                  <a:pt x="137199" y="18603"/>
                </a:lnTo>
                <a:lnTo>
                  <a:pt x="137199" y="14585"/>
                </a:lnTo>
                <a:lnTo>
                  <a:pt x="142260" y="14485"/>
                </a:lnTo>
                <a:lnTo>
                  <a:pt x="145782" y="14039"/>
                </a:lnTo>
                <a:lnTo>
                  <a:pt x="147766" y="13245"/>
                </a:lnTo>
                <a:lnTo>
                  <a:pt x="149850" y="12451"/>
                </a:lnTo>
                <a:lnTo>
                  <a:pt x="151388" y="11211"/>
                </a:lnTo>
                <a:lnTo>
                  <a:pt x="152380" y="9524"/>
                </a:lnTo>
                <a:lnTo>
                  <a:pt x="153472" y="7838"/>
                </a:lnTo>
                <a:lnTo>
                  <a:pt x="154216" y="5506"/>
                </a:lnTo>
                <a:lnTo>
                  <a:pt x="154613" y="2530"/>
                </a:lnTo>
                <a:lnTo>
                  <a:pt x="159226" y="2530"/>
                </a:lnTo>
                <a:lnTo>
                  <a:pt x="159226" y="64740"/>
                </a:lnTo>
                <a:close/>
              </a:path>
              <a:path w="323850" h="66675">
                <a:moveTo>
                  <a:pt x="209831" y="66079"/>
                </a:moveTo>
                <a:lnTo>
                  <a:pt x="195643" y="66079"/>
                </a:lnTo>
                <a:lnTo>
                  <a:pt x="190235" y="63400"/>
                </a:lnTo>
                <a:lnTo>
                  <a:pt x="186465" y="58042"/>
                </a:lnTo>
                <a:lnTo>
                  <a:pt x="182794" y="52685"/>
                </a:lnTo>
                <a:lnTo>
                  <a:pt x="180958" y="44697"/>
                </a:lnTo>
                <a:lnTo>
                  <a:pt x="180958" y="23365"/>
                </a:lnTo>
                <a:lnTo>
                  <a:pt x="182794" y="15329"/>
                </a:lnTo>
                <a:lnTo>
                  <a:pt x="186465" y="9971"/>
                </a:lnTo>
                <a:lnTo>
                  <a:pt x="190235" y="4613"/>
                </a:lnTo>
                <a:lnTo>
                  <a:pt x="195643" y="1934"/>
                </a:lnTo>
                <a:lnTo>
                  <a:pt x="209831" y="1934"/>
                </a:lnTo>
                <a:lnTo>
                  <a:pt x="215238" y="4663"/>
                </a:lnTo>
                <a:lnTo>
                  <a:pt x="216607" y="6697"/>
                </a:lnTo>
                <a:lnTo>
                  <a:pt x="197379" y="6697"/>
                </a:lnTo>
                <a:lnTo>
                  <a:pt x="193410" y="8979"/>
                </a:lnTo>
                <a:lnTo>
                  <a:pt x="190632" y="13543"/>
                </a:lnTo>
                <a:lnTo>
                  <a:pt x="187953" y="18008"/>
                </a:lnTo>
                <a:lnTo>
                  <a:pt x="186614" y="24804"/>
                </a:lnTo>
                <a:lnTo>
                  <a:pt x="186614" y="43060"/>
                </a:lnTo>
                <a:lnTo>
                  <a:pt x="187953" y="49906"/>
                </a:lnTo>
                <a:lnTo>
                  <a:pt x="193311" y="59035"/>
                </a:lnTo>
                <a:lnTo>
                  <a:pt x="197329" y="61317"/>
                </a:lnTo>
                <a:lnTo>
                  <a:pt x="216666" y="61317"/>
                </a:lnTo>
                <a:lnTo>
                  <a:pt x="215238" y="63400"/>
                </a:lnTo>
                <a:lnTo>
                  <a:pt x="209831" y="66079"/>
                </a:lnTo>
                <a:close/>
              </a:path>
              <a:path w="323850" h="66675">
                <a:moveTo>
                  <a:pt x="216666" y="61317"/>
                </a:moveTo>
                <a:lnTo>
                  <a:pt x="208045" y="61317"/>
                </a:lnTo>
                <a:lnTo>
                  <a:pt x="212064" y="59035"/>
                </a:lnTo>
                <a:lnTo>
                  <a:pt x="217421" y="49906"/>
                </a:lnTo>
                <a:lnTo>
                  <a:pt x="218761" y="43060"/>
                </a:lnTo>
                <a:lnTo>
                  <a:pt x="218741" y="24804"/>
                </a:lnTo>
                <a:lnTo>
                  <a:pt x="217421" y="18107"/>
                </a:lnTo>
                <a:lnTo>
                  <a:pt x="212064" y="8979"/>
                </a:lnTo>
                <a:lnTo>
                  <a:pt x="207996" y="6697"/>
                </a:lnTo>
                <a:lnTo>
                  <a:pt x="216607" y="6697"/>
                </a:lnTo>
                <a:lnTo>
                  <a:pt x="222580" y="15577"/>
                </a:lnTo>
                <a:lnTo>
                  <a:pt x="224382" y="23365"/>
                </a:lnTo>
                <a:lnTo>
                  <a:pt x="224405" y="44697"/>
                </a:lnTo>
                <a:lnTo>
                  <a:pt x="222580" y="52685"/>
                </a:lnTo>
                <a:lnTo>
                  <a:pt x="216666" y="61317"/>
                </a:lnTo>
                <a:close/>
              </a:path>
              <a:path w="323850" h="66675">
                <a:moveTo>
                  <a:pt x="259246" y="66079"/>
                </a:moveTo>
                <a:lnTo>
                  <a:pt x="245057" y="66079"/>
                </a:lnTo>
                <a:lnTo>
                  <a:pt x="239650" y="63400"/>
                </a:lnTo>
                <a:lnTo>
                  <a:pt x="235879" y="58042"/>
                </a:lnTo>
                <a:lnTo>
                  <a:pt x="232208" y="52685"/>
                </a:lnTo>
                <a:lnTo>
                  <a:pt x="230373" y="44697"/>
                </a:lnTo>
                <a:lnTo>
                  <a:pt x="230373" y="23365"/>
                </a:lnTo>
                <a:lnTo>
                  <a:pt x="232208" y="15329"/>
                </a:lnTo>
                <a:lnTo>
                  <a:pt x="235879" y="9971"/>
                </a:lnTo>
                <a:lnTo>
                  <a:pt x="239650" y="4613"/>
                </a:lnTo>
                <a:lnTo>
                  <a:pt x="245057" y="1934"/>
                </a:lnTo>
                <a:lnTo>
                  <a:pt x="259246" y="1934"/>
                </a:lnTo>
                <a:lnTo>
                  <a:pt x="264653" y="4663"/>
                </a:lnTo>
                <a:lnTo>
                  <a:pt x="266021" y="6697"/>
                </a:lnTo>
                <a:lnTo>
                  <a:pt x="246794" y="6697"/>
                </a:lnTo>
                <a:lnTo>
                  <a:pt x="242825" y="8979"/>
                </a:lnTo>
                <a:lnTo>
                  <a:pt x="240046" y="13543"/>
                </a:lnTo>
                <a:lnTo>
                  <a:pt x="237368" y="18008"/>
                </a:lnTo>
                <a:lnTo>
                  <a:pt x="236029" y="24804"/>
                </a:lnTo>
                <a:lnTo>
                  <a:pt x="236029" y="43060"/>
                </a:lnTo>
                <a:lnTo>
                  <a:pt x="237368" y="49906"/>
                </a:lnTo>
                <a:lnTo>
                  <a:pt x="242726" y="59035"/>
                </a:lnTo>
                <a:lnTo>
                  <a:pt x="246744" y="61317"/>
                </a:lnTo>
                <a:lnTo>
                  <a:pt x="266081" y="61317"/>
                </a:lnTo>
                <a:lnTo>
                  <a:pt x="264653" y="63400"/>
                </a:lnTo>
                <a:lnTo>
                  <a:pt x="259246" y="66079"/>
                </a:lnTo>
                <a:close/>
              </a:path>
              <a:path w="323850" h="66675">
                <a:moveTo>
                  <a:pt x="266081" y="61317"/>
                </a:moveTo>
                <a:lnTo>
                  <a:pt x="257460" y="61317"/>
                </a:lnTo>
                <a:lnTo>
                  <a:pt x="261477" y="59035"/>
                </a:lnTo>
                <a:lnTo>
                  <a:pt x="266835" y="49906"/>
                </a:lnTo>
                <a:lnTo>
                  <a:pt x="268175" y="43060"/>
                </a:lnTo>
                <a:lnTo>
                  <a:pt x="268156" y="24804"/>
                </a:lnTo>
                <a:lnTo>
                  <a:pt x="266835" y="18107"/>
                </a:lnTo>
                <a:lnTo>
                  <a:pt x="261477" y="8979"/>
                </a:lnTo>
                <a:lnTo>
                  <a:pt x="257410" y="6697"/>
                </a:lnTo>
                <a:lnTo>
                  <a:pt x="266021" y="6697"/>
                </a:lnTo>
                <a:lnTo>
                  <a:pt x="271995" y="15577"/>
                </a:lnTo>
                <a:lnTo>
                  <a:pt x="273796" y="23365"/>
                </a:lnTo>
                <a:lnTo>
                  <a:pt x="273819" y="44697"/>
                </a:lnTo>
                <a:lnTo>
                  <a:pt x="271995" y="52685"/>
                </a:lnTo>
                <a:lnTo>
                  <a:pt x="266081" y="61317"/>
                </a:lnTo>
                <a:close/>
              </a:path>
              <a:path w="323850" h="66675">
                <a:moveTo>
                  <a:pt x="308659" y="66079"/>
                </a:moveTo>
                <a:lnTo>
                  <a:pt x="294472" y="66079"/>
                </a:lnTo>
                <a:lnTo>
                  <a:pt x="289064" y="63400"/>
                </a:lnTo>
                <a:lnTo>
                  <a:pt x="285294" y="58042"/>
                </a:lnTo>
                <a:lnTo>
                  <a:pt x="281623" y="52685"/>
                </a:lnTo>
                <a:lnTo>
                  <a:pt x="279787" y="44697"/>
                </a:lnTo>
                <a:lnTo>
                  <a:pt x="279787" y="23365"/>
                </a:lnTo>
                <a:lnTo>
                  <a:pt x="281623" y="15329"/>
                </a:lnTo>
                <a:lnTo>
                  <a:pt x="285294" y="9971"/>
                </a:lnTo>
                <a:lnTo>
                  <a:pt x="289064" y="4613"/>
                </a:lnTo>
                <a:lnTo>
                  <a:pt x="294471" y="1934"/>
                </a:lnTo>
                <a:lnTo>
                  <a:pt x="308659" y="1934"/>
                </a:lnTo>
                <a:lnTo>
                  <a:pt x="314067" y="4663"/>
                </a:lnTo>
                <a:lnTo>
                  <a:pt x="315435" y="6697"/>
                </a:lnTo>
                <a:lnTo>
                  <a:pt x="296207" y="6697"/>
                </a:lnTo>
                <a:lnTo>
                  <a:pt x="292239" y="8979"/>
                </a:lnTo>
                <a:lnTo>
                  <a:pt x="289461" y="13543"/>
                </a:lnTo>
                <a:lnTo>
                  <a:pt x="286782" y="18008"/>
                </a:lnTo>
                <a:lnTo>
                  <a:pt x="285442" y="24804"/>
                </a:lnTo>
                <a:lnTo>
                  <a:pt x="285442" y="43060"/>
                </a:lnTo>
                <a:lnTo>
                  <a:pt x="286782" y="49906"/>
                </a:lnTo>
                <a:lnTo>
                  <a:pt x="292140" y="59035"/>
                </a:lnTo>
                <a:lnTo>
                  <a:pt x="296158" y="61317"/>
                </a:lnTo>
                <a:lnTo>
                  <a:pt x="315494" y="61317"/>
                </a:lnTo>
                <a:lnTo>
                  <a:pt x="314067" y="63400"/>
                </a:lnTo>
                <a:lnTo>
                  <a:pt x="308659" y="66079"/>
                </a:lnTo>
                <a:close/>
              </a:path>
              <a:path w="323850" h="66675">
                <a:moveTo>
                  <a:pt x="315494" y="61317"/>
                </a:moveTo>
                <a:lnTo>
                  <a:pt x="306873" y="61317"/>
                </a:lnTo>
                <a:lnTo>
                  <a:pt x="310892" y="59035"/>
                </a:lnTo>
                <a:lnTo>
                  <a:pt x="316250" y="49906"/>
                </a:lnTo>
                <a:lnTo>
                  <a:pt x="317589" y="43060"/>
                </a:lnTo>
                <a:lnTo>
                  <a:pt x="317570" y="24804"/>
                </a:lnTo>
                <a:lnTo>
                  <a:pt x="316250" y="18107"/>
                </a:lnTo>
                <a:lnTo>
                  <a:pt x="310892" y="8979"/>
                </a:lnTo>
                <a:lnTo>
                  <a:pt x="306824" y="6697"/>
                </a:lnTo>
                <a:lnTo>
                  <a:pt x="315435" y="6697"/>
                </a:lnTo>
                <a:lnTo>
                  <a:pt x="321410" y="15577"/>
                </a:lnTo>
                <a:lnTo>
                  <a:pt x="323211" y="23365"/>
                </a:lnTo>
                <a:lnTo>
                  <a:pt x="323234" y="44697"/>
                </a:lnTo>
                <a:lnTo>
                  <a:pt x="321410" y="52685"/>
                </a:lnTo>
                <a:lnTo>
                  <a:pt x="315494" y="61317"/>
                </a:lnTo>
                <a:close/>
              </a:path>
            </a:pathLst>
          </a:custGeom>
          <a:solidFill>
            <a:srgbClr val="38751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7553611" y="4313118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73" y="0"/>
                </a:lnTo>
                <a:lnTo>
                  <a:pt x="830673" y="108924"/>
                </a:lnTo>
                <a:lnTo>
                  <a:pt x="0" y="108924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7553610" y="4313118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73" y="0"/>
                </a:lnTo>
                <a:lnTo>
                  <a:pt x="830673" y="108924"/>
                </a:lnTo>
                <a:lnTo>
                  <a:pt x="0" y="1089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7889732" y="4337132"/>
            <a:ext cx="159407" cy="647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7553611" y="4790642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73" y="0"/>
                </a:lnTo>
                <a:lnTo>
                  <a:pt x="830673" y="108924"/>
                </a:lnTo>
                <a:lnTo>
                  <a:pt x="0" y="108924"/>
                </a:lnTo>
                <a:lnTo>
                  <a:pt x="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7553610" y="4790642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73" y="0"/>
                </a:lnTo>
                <a:lnTo>
                  <a:pt x="830673" y="108924"/>
                </a:lnTo>
                <a:lnTo>
                  <a:pt x="0" y="1089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7879549" y="4814658"/>
            <a:ext cx="182872" cy="803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7553611" y="3835594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73" y="0"/>
                </a:lnTo>
                <a:lnTo>
                  <a:pt x="830673" y="108924"/>
                </a:lnTo>
                <a:lnTo>
                  <a:pt x="0" y="108924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7553610" y="3835593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73" y="0"/>
                </a:lnTo>
                <a:lnTo>
                  <a:pt x="830673" y="108924"/>
                </a:lnTo>
                <a:lnTo>
                  <a:pt x="0" y="1089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7889732" y="3859616"/>
            <a:ext cx="159407" cy="647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7553611" y="3358070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73" y="0"/>
                </a:lnTo>
                <a:lnTo>
                  <a:pt x="830673" y="108924"/>
                </a:lnTo>
                <a:lnTo>
                  <a:pt x="0" y="108924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7553610" y="3358070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73" y="0"/>
                </a:lnTo>
                <a:lnTo>
                  <a:pt x="830673" y="108924"/>
                </a:lnTo>
                <a:lnTo>
                  <a:pt x="0" y="1089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7889732" y="3382090"/>
            <a:ext cx="159407" cy="647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7551885" y="2559009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7551885" y="2559009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7888022" y="2583017"/>
            <a:ext cx="159407" cy="647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7554436" y="1766323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7554436" y="1766323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7890565" y="1790329"/>
            <a:ext cx="159407" cy="647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7554436" y="1129626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7554436" y="1129626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7814144" y="1152295"/>
            <a:ext cx="314960" cy="66675"/>
          </a:xfrm>
          <a:custGeom>
            <a:avLst/>
            <a:gdLst/>
            <a:ahLst/>
            <a:cxnLst/>
            <a:rect l="l" t="t" r="r" b="b"/>
            <a:pathLst>
              <a:path w="314959" h="66675">
                <a:moveTo>
                  <a:pt x="43637" y="60870"/>
                </a:moveTo>
                <a:lnTo>
                  <a:pt x="31005" y="60870"/>
                </a:lnTo>
                <a:lnTo>
                  <a:pt x="34875" y="59729"/>
                </a:lnTo>
                <a:lnTo>
                  <a:pt x="38248" y="57447"/>
                </a:lnTo>
                <a:lnTo>
                  <a:pt x="41721" y="55165"/>
                </a:lnTo>
                <a:lnTo>
                  <a:pt x="43457" y="52040"/>
                </a:lnTo>
                <a:lnTo>
                  <a:pt x="43457" y="42614"/>
                </a:lnTo>
                <a:lnTo>
                  <a:pt x="39340" y="38844"/>
                </a:lnTo>
                <a:lnTo>
                  <a:pt x="31104" y="36760"/>
                </a:lnTo>
                <a:lnTo>
                  <a:pt x="22870" y="34776"/>
                </a:lnTo>
                <a:lnTo>
                  <a:pt x="17958" y="33535"/>
                </a:lnTo>
                <a:lnTo>
                  <a:pt x="16371" y="33039"/>
                </a:lnTo>
                <a:lnTo>
                  <a:pt x="11310" y="31849"/>
                </a:lnTo>
                <a:lnTo>
                  <a:pt x="7639" y="30013"/>
                </a:lnTo>
                <a:lnTo>
                  <a:pt x="5357" y="27533"/>
                </a:lnTo>
                <a:lnTo>
                  <a:pt x="3174" y="25052"/>
                </a:lnTo>
                <a:lnTo>
                  <a:pt x="2184" y="22125"/>
                </a:lnTo>
                <a:lnTo>
                  <a:pt x="2084" y="12997"/>
                </a:lnTo>
                <a:lnTo>
                  <a:pt x="3919" y="8830"/>
                </a:lnTo>
                <a:lnTo>
                  <a:pt x="11360" y="1785"/>
                </a:lnTo>
                <a:lnTo>
                  <a:pt x="16817" y="0"/>
                </a:lnTo>
                <a:lnTo>
                  <a:pt x="30708" y="0"/>
                </a:lnTo>
                <a:lnTo>
                  <a:pt x="36264" y="1785"/>
                </a:lnTo>
                <a:lnTo>
                  <a:pt x="40265" y="5060"/>
                </a:lnTo>
                <a:lnTo>
                  <a:pt x="19000" y="5060"/>
                </a:lnTo>
                <a:lnTo>
                  <a:pt x="15080" y="6151"/>
                </a:lnTo>
                <a:lnTo>
                  <a:pt x="12204" y="8334"/>
                </a:lnTo>
                <a:lnTo>
                  <a:pt x="9425" y="10517"/>
                </a:lnTo>
                <a:lnTo>
                  <a:pt x="8059" y="13592"/>
                </a:lnTo>
                <a:lnTo>
                  <a:pt x="8037" y="20091"/>
                </a:lnTo>
                <a:lnTo>
                  <a:pt x="8731" y="22125"/>
                </a:lnTo>
                <a:lnTo>
                  <a:pt x="10120" y="23812"/>
                </a:lnTo>
                <a:lnTo>
                  <a:pt x="11609" y="25399"/>
                </a:lnTo>
                <a:lnTo>
                  <a:pt x="14237" y="26640"/>
                </a:lnTo>
                <a:lnTo>
                  <a:pt x="18007" y="27533"/>
                </a:lnTo>
                <a:lnTo>
                  <a:pt x="38398" y="32593"/>
                </a:lnTo>
                <a:lnTo>
                  <a:pt x="42713" y="34676"/>
                </a:lnTo>
                <a:lnTo>
                  <a:pt x="45392" y="37355"/>
                </a:lnTo>
                <a:lnTo>
                  <a:pt x="48170" y="40034"/>
                </a:lnTo>
                <a:lnTo>
                  <a:pt x="49559" y="43556"/>
                </a:lnTo>
                <a:lnTo>
                  <a:pt x="49559" y="53280"/>
                </a:lnTo>
                <a:lnTo>
                  <a:pt x="47525" y="57645"/>
                </a:lnTo>
                <a:lnTo>
                  <a:pt x="43637" y="60870"/>
                </a:lnTo>
                <a:close/>
              </a:path>
              <a:path w="314959" h="66675">
                <a:moveTo>
                  <a:pt x="47327" y="19645"/>
                </a:moveTo>
                <a:lnTo>
                  <a:pt x="41374" y="19645"/>
                </a:lnTo>
                <a:lnTo>
                  <a:pt x="41076" y="15081"/>
                </a:lnTo>
                <a:lnTo>
                  <a:pt x="39290" y="11509"/>
                </a:lnTo>
                <a:lnTo>
                  <a:pt x="32742" y="6350"/>
                </a:lnTo>
                <a:lnTo>
                  <a:pt x="28723" y="5060"/>
                </a:lnTo>
                <a:lnTo>
                  <a:pt x="40265" y="5060"/>
                </a:lnTo>
                <a:lnTo>
                  <a:pt x="45095" y="8830"/>
                </a:lnTo>
                <a:lnTo>
                  <a:pt x="47327" y="13592"/>
                </a:lnTo>
                <a:lnTo>
                  <a:pt x="47327" y="19645"/>
                </a:lnTo>
                <a:close/>
              </a:path>
              <a:path w="314959" h="66675">
                <a:moveTo>
                  <a:pt x="33337" y="66079"/>
                </a:moveTo>
                <a:lnTo>
                  <a:pt x="17462" y="66079"/>
                </a:lnTo>
                <a:lnTo>
                  <a:pt x="11261" y="64293"/>
                </a:lnTo>
                <a:lnTo>
                  <a:pt x="6697" y="60721"/>
                </a:lnTo>
                <a:lnTo>
                  <a:pt x="2232" y="57149"/>
                </a:lnTo>
                <a:lnTo>
                  <a:pt x="21" y="52040"/>
                </a:lnTo>
                <a:lnTo>
                  <a:pt x="0" y="43904"/>
                </a:lnTo>
                <a:lnTo>
                  <a:pt x="6101" y="43904"/>
                </a:lnTo>
                <a:lnTo>
                  <a:pt x="6101" y="49906"/>
                </a:lnTo>
                <a:lnTo>
                  <a:pt x="7838" y="54074"/>
                </a:lnTo>
                <a:lnTo>
                  <a:pt x="11310" y="56852"/>
                </a:lnTo>
                <a:lnTo>
                  <a:pt x="14783" y="59531"/>
                </a:lnTo>
                <a:lnTo>
                  <a:pt x="19893" y="60870"/>
                </a:lnTo>
                <a:lnTo>
                  <a:pt x="43637" y="60870"/>
                </a:lnTo>
                <a:lnTo>
                  <a:pt x="39389" y="64392"/>
                </a:lnTo>
                <a:lnTo>
                  <a:pt x="33337" y="66079"/>
                </a:lnTo>
                <a:close/>
              </a:path>
              <a:path w="314959" h="66675">
                <a:moveTo>
                  <a:pt x="82010" y="66079"/>
                </a:moveTo>
                <a:lnTo>
                  <a:pt x="71096" y="66079"/>
                </a:lnTo>
                <a:lnTo>
                  <a:pt x="65837" y="63797"/>
                </a:lnTo>
                <a:lnTo>
                  <a:pt x="61769" y="59233"/>
                </a:lnTo>
                <a:lnTo>
                  <a:pt x="57800" y="54669"/>
                </a:lnTo>
                <a:lnTo>
                  <a:pt x="55816" y="48865"/>
                </a:lnTo>
                <a:lnTo>
                  <a:pt x="55816" y="34776"/>
                </a:lnTo>
                <a:lnTo>
                  <a:pt x="57800" y="28971"/>
                </a:lnTo>
                <a:lnTo>
                  <a:pt x="65738" y="19843"/>
                </a:lnTo>
                <a:lnTo>
                  <a:pt x="70997" y="17561"/>
                </a:lnTo>
                <a:lnTo>
                  <a:pt x="84094" y="17561"/>
                </a:lnTo>
                <a:lnTo>
                  <a:pt x="89351" y="19843"/>
                </a:lnTo>
                <a:lnTo>
                  <a:pt x="91509" y="22324"/>
                </a:lnTo>
                <a:lnTo>
                  <a:pt x="72633" y="22324"/>
                </a:lnTo>
                <a:lnTo>
                  <a:pt x="68764" y="24209"/>
                </a:lnTo>
                <a:lnTo>
                  <a:pt x="65674" y="28128"/>
                </a:lnTo>
                <a:lnTo>
                  <a:pt x="62910" y="31749"/>
                </a:lnTo>
                <a:lnTo>
                  <a:pt x="61472" y="36363"/>
                </a:lnTo>
                <a:lnTo>
                  <a:pt x="61472" y="47277"/>
                </a:lnTo>
                <a:lnTo>
                  <a:pt x="62910" y="51891"/>
                </a:lnTo>
                <a:lnTo>
                  <a:pt x="65788" y="55661"/>
                </a:lnTo>
                <a:lnTo>
                  <a:pt x="68764" y="59431"/>
                </a:lnTo>
                <a:lnTo>
                  <a:pt x="72683" y="61317"/>
                </a:lnTo>
                <a:lnTo>
                  <a:pt x="91502" y="61317"/>
                </a:lnTo>
                <a:lnTo>
                  <a:pt x="89302" y="62805"/>
                </a:lnTo>
                <a:lnTo>
                  <a:pt x="85929" y="64988"/>
                </a:lnTo>
                <a:lnTo>
                  <a:pt x="82010" y="66079"/>
                </a:lnTo>
                <a:close/>
              </a:path>
              <a:path w="314959" h="66675">
                <a:moveTo>
                  <a:pt x="91502" y="61317"/>
                </a:moveTo>
                <a:lnTo>
                  <a:pt x="82407" y="61317"/>
                </a:lnTo>
                <a:lnTo>
                  <a:pt x="86276" y="59431"/>
                </a:lnTo>
                <a:lnTo>
                  <a:pt x="92130" y="51792"/>
                </a:lnTo>
                <a:lnTo>
                  <a:pt x="93587" y="47277"/>
                </a:lnTo>
                <a:lnTo>
                  <a:pt x="93586" y="36363"/>
                </a:lnTo>
                <a:lnTo>
                  <a:pt x="92130" y="31898"/>
                </a:lnTo>
                <a:lnTo>
                  <a:pt x="89043" y="27979"/>
                </a:lnTo>
                <a:lnTo>
                  <a:pt x="86276" y="24258"/>
                </a:lnTo>
                <a:lnTo>
                  <a:pt x="82357" y="22324"/>
                </a:lnTo>
                <a:lnTo>
                  <a:pt x="91509" y="22324"/>
                </a:lnTo>
                <a:lnTo>
                  <a:pt x="97290" y="28971"/>
                </a:lnTo>
                <a:lnTo>
                  <a:pt x="99274" y="34776"/>
                </a:lnTo>
                <a:lnTo>
                  <a:pt x="99274" y="46087"/>
                </a:lnTo>
                <a:lnTo>
                  <a:pt x="98431" y="50105"/>
                </a:lnTo>
                <a:lnTo>
                  <a:pt x="96744" y="53875"/>
                </a:lnTo>
                <a:lnTo>
                  <a:pt x="95156" y="57546"/>
                </a:lnTo>
                <a:lnTo>
                  <a:pt x="92676" y="60523"/>
                </a:lnTo>
                <a:lnTo>
                  <a:pt x="91502" y="61317"/>
                </a:lnTo>
                <a:close/>
              </a:path>
              <a:path w="314959" h="66675">
                <a:moveTo>
                  <a:pt x="116243" y="18901"/>
                </a:moveTo>
                <a:lnTo>
                  <a:pt x="110588" y="18901"/>
                </a:lnTo>
                <a:lnTo>
                  <a:pt x="110588" y="9624"/>
                </a:lnTo>
                <a:lnTo>
                  <a:pt x="111481" y="6201"/>
                </a:lnTo>
                <a:lnTo>
                  <a:pt x="115152" y="2331"/>
                </a:lnTo>
                <a:lnTo>
                  <a:pt x="117980" y="1339"/>
                </a:lnTo>
                <a:lnTo>
                  <a:pt x="124032" y="1339"/>
                </a:lnTo>
                <a:lnTo>
                  <a:pt x="125570" y="1438"/>
                </a:lnTo>
                <a:lnTo>
                  <a:pt x="126364" y="1637"/>
                </a:lnTo>
                <a:lnTo>
                  <a:pt x="126364" y="5953"/>
                </a:lnTo>
                <a:lnTo>
                  <a:pt x="120163" y="5953"/>
                </a:lnTo>
                <a:lnTo>
                  <a:pt x="118575" y="6498"/>
                </a:lnTo>
                <a:lnTo>
                  <a:pt x="117583" y="7590"/>
                </a:lnTo>
                <a:lnTo>
                  <a:pt x="116690" y="8681"/>
                </a:lnTo>
                <a:lnTo>
                  <a:pt x="116243" y="10417"/>
                </a:lnTo>
                <a:lnTo>
                  <a:pt x="116243" y="18901"/>
                </a:lnTo>
                <a:close/>
              </a:path>
              <a:path w="314959" h="66675">
                <a:moveTo>
                  <a:pt x="139535" y="18901"/>
                </a:moveTo>
                <a:lnTo>
                  <a:pt x="133879" y="18901"/>
                </a:lnTo>
                <a:lnTo>
                  <a:pt x="133879" y="5060"/>
                </a:lnTo>
                <a:lnTo>
                  <a:pt x="139535" y="5060"/>
                </a:lnTo>
                <a:lnTo>
                  <a:pt x="139535" y="18901"/>
                </a:lnTo>
                <a:close/>
              </a:path>
              <a:path w="314959" h="66675">
                <a:moveTo>
                  <a:pt x="126364" y="6548"/>
                </a:moveTo>
                <a:lnTo>
                  <a:pt x="125669" y="6350"/>
                </a:lnTo>
                <a:lnTo>
                  <a:pt x="124925" y="6201"/>
                </a:lnTo>
                <a:lnTo>
                  <a:pt x="123338" y="6002"/>
                </a:lnTo>
                <a:lnTo>
                  <a:pt x="122742" y="5953"/>
                </a:lnTo>
                <a:lnTo>
                  <a:pt x="126364" y="5953"/>
                </a:lnTo>
                <a:lnTo>
                  <a:pt x="126364" y="6548"/>
                </a:lnTo>
                <a:close/>
              </a:path>
              <a:path w="314959" h="66675">
                <a:moveTo>
                  <a:pt x="125173" y="23663"/>
                </a:moveTo>
                <a:lnTo>
                  <a:pt x="102701" y="23663"/>
                </a:lnTo>
                <a:lnTo>
                  <a:pt x="102701" y="18901"/>
                </a:lnTo>
                <a:lnTo>
                  <a:pt x="125173" y="18901"/>
                </a:lnTo>
                <a:lnTo>
                  <a:pt x="125173" y="23663"/>
                </a:lnTo>
                <a:close/>
              </a:path>
              <a:path w="314959" h="66675">
                <a:moveTo>
                  <a:pt x="148762" y="23663"/>
                </a:moveTo>
                <a:lnTo>
                  <a:pt x="125843" y="23663"/>
                </a:lnTo>
                <a:lnTo>
                  <a:pt x="125843" y="18901"/>
                </a:lnTo>
                <a:lnTo>
                  <a:pt x="148762" y="18901"/>
                </a:lnTo>
                <a:lnTo>
                  <a:pt x="148762" y="23663"/>
                </a:lnTo>
                <a:close/>
              </a:path>
              <a:path w="314959" h="66675">
                <a:moveTo>
                  <a:pt x="116243" y="64740"/>
                </a:moveTo>
                <a:lnTo>
                  <a:pt x="110588" y="64740"/>
                </a:lnTo>
                <a:lnTo>
                  <a:pt x="110588" y="23663"/>
                </a:lnTo>
                <a:lnTo>
                  <a:pt x="116243" y="23663"/>
                </a:lnTo>
                <a:lnTo>
                  <a:pt x="116243" y="64740"/>
                </a:lnTo>
                <a:close/>
              </a:path>
              <a:path w="314959" h="66675">
                <a:moveTo>
                  <a:pt x="147175" y="65186"/>
                </a:moveTo>
                <a:lnTo>
                  <a:pt x="140081" y="65186"/>
                </a:lnTo>
                <a:lnTo>
                  <a:pt x="137451" y="64492"/>
                </a:lnTo>
                <a:lnTo>
                  <a:pt x="135963" y="63103"/>
                </a:lnTo>
                <a:lnTo>
                  <a:pt x="134574" y="61713"/>
                </a:lnTo>
                <a:lnTo>
                  <a:pt x="133974" y="59531"/>
                </a:lnTo>
                <a:lnTo>
                  <a:pt x="133879" y="23663"/>
                </a:lnTo>
                <a:lnTo>
                  <a:pt x="139535" y="23663"/>
                </a:lnTo>
                <a:lnTo>
                  <a:pt x="139535" y="57199"/>
                </a:lnTo>
                <a:lnTo>
                  <a:pt x="139932" y="58737"/>
                </a:lnTo>
                <a:lnTo>
                  <a:pt x="140725" y="59531"/>
                </a:lnTo>
                <a:lnTo>
                  <a:pt x="141618" y="60225"/>
                </a:lnTo>
                <a:lnTo>
                  <a:pt x="142759" y="60572"/>
                </a:lnTo>
                <a:lnTo>
                  <a:pt x="148762" y="60572"/>
                </a:lnTo>
                <a:lnTo>
                  <a:pt x="148762" y="65037"/>
                </a:lnTo>
                <a:lnTo>
                  <a:pt x="147968" y="65136"/>
                </a:lnTo>
                <a:lnTo>
                  <a:pt x="147175" y="65186"/>
                </a:lnTo>
                <a:close/>
              </a:path>
              <a:path w="314959" h="66675">
                <a:moveTo>
                  <a:pt x="148762" y="60572"/>
                </a:moveTo>
                <a:lnTo>
                  <a:pt x="146232" y="60572"/>
                </a:lnTo>
                <a:lnTo>
                  <a:pt x="148762" y="60275"/>
                </a:lnTo>
                <a:lnTo>
                  <a:pt x="148762" y="60572"/>
                </a:lnTo>
                <a:close/>
              </a:path>
              <a:path w="314959" h="66675">
                <a:moveTo>
                  <a:pt x="166066" y="26640"/>
                </a:moveTo>
                <a:lnTo>
                  <a:pt x="162254" y="26640"/>
                </a:lnTo>
                <a:lnTo>
                  <a:pt x="163841" y="23564"/>
                </a:lnTo>
                <a:lnTo>
                  <a:pt x="165875" y="21282"/>
                </a:lnTo>
                <a:lnTo>
                  <a:pt x="168355" y="19794"/>
                </a:lnTo>
                <a:lnTo>
                  <a:pt x="170935" y="18305"/>
                </a:lnTo>
                <a:lnTo>
                  <a:pt x="173911" y="17561"/>
                </a:lnTo>
                <a:lnTo>
                  <a:pt x="180460" y="17561"/>
                </a:lnTo>
                <a:lnTo>
                  <a:pt x="183189" y="18355"/>
                </a:lnTo>
                <a:lnTo>
                  <a:pt x="185471" y="19942"/>
                </a:lnTo>
                <a:lnTo>
                  <a:pt x="187852" y="21431"/>
                </a:lnTo>
                <a:lnTo>
                  <a:pt x="188522" y="22324"/>
                </a:lnTo>
                <a:lnTo>
                  <a:pt x="171629" y="22324"/>
                </a:lnTo>
                <a:lnTo>
                  <a:pt x="168207" y="23862"/>
                </a:lnTo>
                <a:lnTo>
                  <a:pt x="166066" y="26640"/>
                </a:lnTo>
                <a:close/>
              </a:path>
              <a:path w="314959" h="66675">
                <a:moveTo>
                  <a:pt x="194549" y="26491"/>
                </a:moveTo>
                <a:lnTo>
                  <a:pt x="190382" y="26491"/>
                </a:lnTo>
                <a:lnTo>
                  <a:pt x="191818" y="23713"/>
                </a:lnTo>
                <a:lnTo>
                  <a:pt x="191915" y="23564"/>
                </a:lnTo>
                <a:lnTo>
                  <a:pt x="193855" y="21431"/>
                </a:lnTo>
                <a:lnTo>
                  <a:pt x="196335" y="19942"/>
                </a:lnTo>
                <a:lnTo>
                  <a:pt x="198914" y="18355"/>
                </a:lnTo>
                <a:lnTo>
                  <a:pt x="201841" y="17561"/>
                </a:lnTo>
                <a:lnTo>
                  <a:pt x="210176" y="17561"/>
                </a:lnTo>
                <a:lnTo>
                  <a:pt x="213947" y="18950"/>
                </a:lnTo>
                <a:lnTo>
                  <a:pt x="216978" y="22324"/>
                </a:lnTo>
                <a:lnTo>
                  <a:pt x="199709" y="22324"/>
                </a:lnTo>
                <a:lnTo>
                  <a:pt x="196632" y="23713"/>
                </a:lnTo>
                <a:lnTo>
                  <a:pt x="194549" y="26491"/>
                </a:lnTo>
                <a:close/>
              </a:path>
              <a:path w="314959" h="66675">
                <a:moveTo>
                  <a:pt x="162402" y="64740"/>
                </a:moveTo>
                <a:lnTo>
                  <a:pt x="156896" y="64740"/>
                </a:lnTo>
                <a:lnTo>
                  <a:pt x="156896" y="18901"/>
                </a:lnTo>
                <a:lnTo>
                  <a:pt x="162104" y="18901"/>
                </a:lnTo>
                <a:lnTo>
                  <a:pt x="162104" y="26640"/>
                </a:lnTo>
                <a:lnTo>
                  <a:pt x="166066" y="26640"/>
                </a:lnTo>
                <a:lnTo>
                  <a:pt x="163543" y="29914"/>
                </a:lnTo>
                <a:lnTo>
                  <a:pt x="162402" y="33833"/>
                </a:lnTo>
                <a:lnTo>
                  <a:pt x="162402" y="64740"/>
                </a:lnTo>
                <a:close/>
              </a:path>
              <a:path w="314959" h="66675">
                <a:moveTo>
                  <a:pt x="191424" y="64740"/>
                </a:moveTo>
                <a:lnTo>
                  <a:pt x="185768" y="64740"/>
                </a:lnTo>
                <a:lnTo>
                  <a:pt x="185695" y="29616"/>
                </a:lnTo>
                <a:lnTo>
                  <a:pt x="184975" y="27185"/>
                </a:lnTo>
                <a:lnTo>
                  <a:pt x="183387" y="25300"/>
                </a:lnTo>
                <a:lnTo>
                  <a:pt x="181800" y="23316"/>
                </a:lnTo>
                <a:lnTo>
                  <a:pt x="179368" y="22324"/>
                </a:lnTo>
                <a:lnTo>
                  <a:pt x="188522" y="22324"/>
                </a:lnTo>
                <a:lnTo>
                  <a:pt x="189451" y="23564"/>
                </a:lnTo>
                <a:lnTo>
                  <a:pt x="189566" y="23862"/>
                </a:lnTo>
                <a:lnTo>
                  <a:pt x="190382" y="26491"/>
                </a:lnTo>
                <a:lnTo>
                  <a:pt x="194549" y="26491"/>
                </a:lnTo>
                <a:lnTo>
                  <a:pt x="192465" y="29269"/>
                </a:lnTo>
                <a:lnTo>
                  <a:pt x="191424" y="33238"/>
                </a:lnTo>
                <a:lnTo>
                  <a:pt x="191424" y="64740"/>
                </a:lnTo>
                <a:close/>
              </a:path>
              <a:path w="314959" h="66675">
                <a:moveTo>
                  <a:pt x="220148" y="64740"/>
                </a:moveTo>
                <a:lnTo>
                  <a:pt x="214641" y="64740"/>
                </a:lnTo>
                <a:lnTo>
                  <a:pt x="214531" y="29269"/>
                </a:lnTo>
                <a:lnTo>
                  <a:pt x="213748" y="26789"/>
                </a:lnTo>
                <a:lnTo>
                  <a:pt x="211962" y="25003"/>
                </a:lnTo>
                <a:lnTo>
                  <a:pt x="210275" y="23217"/>
                </a:lnTo>
                <a:lnTo>
                  <a:pt x="207547" y="22324"/>
                </a:lnTo>
                <a:lnTo>
                  <a:pt x="216978" y="22324"/>
                </a:lnTo>
                <a:lnTo>
                  <a:pt x="218907" y="24407"/>
                </a:lnTo>
                <a:lnTo>
                  <a:pt x="220148" y="28227"/>
                </a:lnTo>
                <a:lnTo>
                  <a:pt x="220148" y="64740"/>
                </a:lnTo>
                <a:close/>
              </a:path>
              <a:path w="314959" h="66675">
                <a:moveTo>
                  <a:pt x="235969" y="32890"/>
                </a:moveTo>
                <a:lnTo>
                  <a:pt x="230314" y="32890"/>
                </a:lnTo>
                <a:lnTo>
                  <a:pt x="230611" y="27930"/>
                </a:lnTo>
                <a:lnTo>
                  <a:pt x="232347" y="24159"/>
                </a:lnTo>
                <a:lnTo>
                  <a:pt x="235523" y="21579"/>
                </a:lnTo>
                <a:lnTo>
                  <a:pt x="238697" y="18901"/>
                </a:lnTo>
                <a:lnTo>
                  <a:pt x="243162" y="17561"/>
                </a:lnTo>
                <a:lnTo>
                  <a:pt x="254771" y="17561"/>
                </a:lnTo>
                <a:lnTo>
                  <a:pt x="259037" y="18851"/>
                </a:lnTo>
                <a:lnTo>
                  <a:pt x="261716" y="21431"/>
                </a:lnTo>
                <a:lnTo>
                  <a:pt x="262716" y="22324"/>
                </a:lnTo>
                <a:lnTo>
                  <a:pt x="244402" y="22324"/>
                </a:lnTo>
                <a:lnTo>
                  <a:pt x="241425" y="23217"/>
                </a:lnTo>
                <a:lnTo>
                  <a:pt x="239243" y="25003"/>
                </a:lnTo>
                <a:lnTo>
                  <a:pt x="237159" y="26789"/>
                </a:lnTo>
                <a:lnTo>
                  <a:pt x="236068" y="29418"/>
                </a:lnTo>
                <a:lnTo>
                  <a:pt x="235969" y="32890"/>
                </a:lnTo>
                <a:close/>
              </a:path>
              <a:path w="314959" h="66675">
                <a:moveTo>
                  <a:pt x="247627" y="66079"/>
                </a:moveTo>
                <a:lnTo>
                  <a:pt x="239194" y="66079"/>
                </a:lnTo>
                <a:lnTo>
                  <a:pt x="235423" y="64938"/>
                </a:lnTo>
                <a:lnTo>
                  <a:pt x="232488" y="62606"/>
                </a:lnTo>
                <a:lnTo>
                  <a:pt x="229768" y="60275"/>
                </a:lnTo>
                <a:lnTo>
                  <a:pt x="228503" y="57249"/>
                </a:lnTo>
                <a:lnTo>
                  <a:pt x="228379" y="48220"/>
                </a:lnTo>
                <a:lnTo>
                  <a:pt x="229916" y="44896"/>
                </a:lnTo>
                <a:lnTo>
                  <a:pt x="232992" y="42713"/>
                </a:lnTo>
                <a:lnTo>
                  <a:pt x="236068" y="40431"/>
                </a:lnTo>
                <a:lnTo>
                  <a:pt x="242964" y="38794"/>
                </a:lnTo>
                <a:lnTo>
                  <a:pt x="256061" y="37603"/>
                </a:lnTo>
                <a:lnTo>
                  <a:pt x="257747" y="37058"/>
                </a:lnTo>
                <a:lnTo>
                  <a:pt x="259731" y="35272"/>
                </a:lnTo>
                <a:lnTo>
                  <a:pt x="260228" y="33783"/>
                </a:lnTo>
                <a:lnTo>
                  <a:pt x="260228" y="28624"/>
                </a:lnTo>
                <a:lnTo>
                  <a:pt x="259285" y="26292"/>
                </a:lnTo>
                <a:lnTo>
                  <a:pt x="255515" y="23117"/>
                </a:lnTo>
                <a:lnTo>
                  <a:pt x="252439" y="22324"/>
                </a:lnTo>
                <a:lnTo>
                  <a:pt x="262716" y="22324"/>
                </a:lnTo>
                <a:lnTo>
                  <a:pt x="264494" y="23911"/>
                </a:lnTo>
                <a:lnTo>
                  <a:pt x="265883" y="27433"/>
                </a:lnTo>
                <a:lnTo>
                  <a:pt x="265883" y="39736"/>
                </a:lnTo>
                <a:lnTo>
                  <a:pt x="260079" y="39736"/>
                </a:lnTo>
                <a:lnTo>
                  <a:pt x="259484" y="40729"/>
                </a:lnTo>
                <a:lnTo>
                  <a:pt x="257698" y="41423"/>
                </a:lnTo>
                <a:lnTo>
                  <a:pt x="251745" y="42217"/>
                </a:lnTo>
                <a:lnTo>
                  <a:pt x="248470" y="42763"/>
                </a:lnTo>
                <a:lnTo>
                  <a:pt x="244898" y="43457"/>
                </a:lnTo>
                <a:lnTo>
                  <a:pt x="241326" y="44053"/>
                </a:lnTo>
                <a:lnTo>
                  <a:pt x="238598" y="45045"/>
                </a:lnTo>
                <a:lnTo>
                  <a:pt x="236713" y="46434"/>
                </a:lnTo>
                <a:lnTo>
                  <a:pt x="234926" y="47823"/>
                </a:lnTo>
                <a:lnTo>
                  <a:pt x="234034" y="49758"/>
                </a:lnTo>
                <a:lnTo>
                  <a:pt x="234034" y="55016"/>
                </a:lnTo>
                <a:lnTo>
                  <a:pt x="235027" y="57249"/>
                </a:lnTo>
                <a:lnTo>
                  <a:pt x="237011" y="58935"/>
                </a:lnTo>
                <a:lnTo>
                  <a:pt x="239095" y="60523"/>
                </a:lnTo>
                <a:lnTo>
                  <a:pt x="241525" y="61317"/>
                </a:lnTo>
                <a:lnTo>
                  <a:pt x="257103" y="61317"/>
                </a:lnTo>
                <a:lnTo>
                  <a:pt x="255813" y="62606"/>
                </a:lnTo>
                <a:lnTo>
                  <a:pt x="253233" y="63995"/>
                </a:lnTo>
                <a:lnTo>
                  <a:pt x="250752" y="65384"/>
                </a:lnTo>
                <a:lnTo>
                  <a:pt x="247627" y="66079"/>
                </a:lnTo>
                <a:close/>
              </a:path>
              <a:path w="314959" h="66675">
                <a:moveTo>
                  <a:pt x="257103" y="61317"/>
                </a:moveTo>
                <a:lnTo>
                  <a:pt x="248867" y="61317"/>
                </a:lnTo>
                <a:lnTo>
                  <a:pt x="252637" y="59977"/>
                </a:lnTo>
                <a:lnTo>
                  <a:pt x="258689" y="54520"/>
                </a:lnTo>
                <a:lnTo>
                  <a:pt x="260228" y="51147"/>
                </a:lnTo>
                <a:lnTo>
                  <a:pt x="260228" y="39736"/>
                </a:lnTo>
                <a:lnTo>
                  <a:pt x="265883" y="39736"/>
                </a:lnTo>
                <a:lnTo>
                  <a:pt x="265883" y="56703"/>
                </a:lnTo>
                <a:lnTo>
                  <a:pt x="260526" y="56703"/>
                </a:lnTo>
                <a:lnTo>
                  <a:pt x="258244" y="60176"/>
                </a:lnTo>
                <a:lnTo>
                  <a:pt x="257103" y="61317"/>
                </a:lnTo>
                <a:close/>
              </a:path>
              <a:path w="314959" h="66675">
                <a:moveTo>
                  <a:pt x="269009" y="64740"/>
                </a:moveTo>
                <a:lnTo>
                  <a:pt x="264842" y="64740"/>
                </a:lnTo>
                <a:lnTo>
                  <a:pt x="263155" y="64144"/>
                </a:lnTo>
                <a:lnTo>
                  <a:pt x="261171" y="61763"/>
                </a:lnTo>
                <a:lnTo>
                  <a:pt x="260779" y="60275"/>
                </a:lnTo>
                <a:lnTo>
                  <a:pt x="260674" y="56703"/>
                </a:lnTo>
                <a:lnTo>
                  <a:pt x="265883" y="56703"/>
                </a:lnTo>
                <a:lnTo>
                  <a:pt x="265883" y="57745"/>
                </a:lnTo>
                <a:lnTo>
                  <a:pt x="266131" y="58489"/>
                </a:lnTo>
                <a:lnTo>
                  <a:pt x="267124" y="59679"/>
                </a:lnTo>
                <a:lnTo>
                  <a:pt x="267967" y="59977"/>
                </a:lnTo>
                <a:lnTo>
                  <a:pt x="270795" y="59977"/>
                </a:lnTo>
                <a:lnTo>
                  <a:pt x="270795" y="64442"/>
                </a:lnTo>
                <a:lnTo>
                  <a:pt x="269505" y="64640"/>
                </a:lnTo>
                <a:lnTo>
                  <a:pt x="269009" y="64740"/>
                </a:lnTo>
                <a:close/>
              </a:path>
              <a:path w="314959" h="66675">
                <a:moveTo>
                  <a:pt x="270795" y="59977"/>
                </a:moveTo>
                <a:lnTo>
                  <a:pt x="270051" y="59977"/>
                </a:lnTo>
                <a:lnTo>
                  <a:pt x="270596" y="59779"/>
                </a:lnTo>
                <a:lnTo>
                  <a:pt x="270795" y="59679"/>
                </a:lnTo>
                <a:lnTo>
                  <a:pt x="270795" y="59977"/>
                </a:lnTo>
                <a:close/>
              </a:path>
              <a:path w="314959" h="66675">
                <a:moveTo>
                  <a:pt x="278663" y="64740"/>
                </a:moveTo>
                <a:lnTo>
                  <a:pt x="271817" y="64740"/>
                </a:lnTo>
                <a:lnTo>
                  <a:pt x="289527" y="40927"/>
                </a:lnTo>
                <a:lnTo>
                  <a:pt x="273156" y="18901"/>
                </a:lnTo>
                <a:lnTo>
                  <a:pt x="280151" y="18901"/>
                </a:lnTo>
                <a:lnTo>
                  <a:pt x="293248" y="36313"/>
                </a:lnTo>
                <a:lnTo>
                  <a:pt x="299775" y="36313"/>
                </a:lnTo>
                <a:lnTo>
                  <a:pt x="296373" y="40778"/>
                </a:lnTo>
                <a:lnTo>
                  <a:pt x="299952" y="45541"/>
                </a:lnTo>
                <a:lnTo>
                  <a:pt x="292801" y="45541"/>
                </a:lnTo>
                <a:lnTo>
                  <a:pt x="278663" y="64740"/>
                </a:lnTo>
                <a:close/>
              </a:path>
              <a:path w="314959" h="66675">
                <a:moveTo>
                  <a:pt x="299775" y="36313"/>
                </a:moveTo>
                <a:lnTo>
                  <a:pt x="293248" y="36313"/>
                </a:lnTo>
                <a:lnTo>
                  <a:pt x="306048" y="18901"/>
                </a:lnTo>
                <a:lnTo>
                  <a:pt x="313042" y="18901"/>
                </a:lnTo>
                <a:lnTo>
                  <a:pt x="299775" y="36313"/>
                </a:lnTo>
                <a:close/>
              </a:path>
              <a:path w="314959" h="66675">
                <a:moveTo>
                  <a:pt x="314382" y="64740"/>
                </a:moveTo>
                <a:lnTo>
                  <a:pt x="307238" y="64740"/>
                </a:lnTo>
                <a:lnTo>
                  <a:pt x="292801" y="45541"/>
                </a:lnTo>
                <a:lnTo>
                  <a:pt x="299952" y="45541"/>
                </a:lnTo>
                <a:lnTo>
                  <a:pt x="314382" y="647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7556086" y="1924272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7556085" y="1924272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7700038" y="1948878"/>
            <a:ext cx="540385" cy="75565"/>
          </a:xfrm>
          <a:custGeom>
            <a:avLst/>
            <a:gdLst/>
            <a:ahLst/>
            <a:cxnLst/>
            <a:rect l="l" t="t" r="r" b="b"/>
            <a:pathLst>
              <a:path w="540384" h="75565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0384" h="75565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0384" h="75565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0384" h="75565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0384" h="75565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0384" h="75565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0384" h="75565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0384" h="75565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0384" h="75565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0384" h="75565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0384" h="75565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0384" h="75565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0384" h="75565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0384" h="75565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0384" h="75565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0384" h="75565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0384" h="75565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0384" h="75565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0384" h="75565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0384" h="75565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0384" h="75565">
                <a:moveTo>
                  <a:pt x="407094" y="33635"/>
                </a:moveTo>
                <a:lnTo>
                  <a:pt x="402332" y="33635"/>
                </a:lnTo>
                <a:lnTo>
                  <a:pt x="408434" y="1488"/>
                </a:lnTo>
                <a:lnTo>
                  <a:pt x="439538" y="1488"/>
                </a:lnTo>
                <a:lnTo>
                  <a:pt x="439538" y="6548"/>
                </a:lnTo>
                <a:lnTo>
                  <a:pt x="412303" y="6548"/>
                </a:lnTo>
                <a:lnTo>
                  <a:pt x="408285" y="27235"/>
                </a:lnTo>
                <a:lnTo>
                  <a:pt x="408434" y="27384"/>
                </a:lnTo>
                <a:lnTo>
                  <a:pt x="414746" y="27384"/>
                </a:lnTo>
                <a:lnTo>
                  <a:pt x="413196" y="28128"/>
                </a:lnTo>
                <a:lnTo>
                  <a:pt x="410815" y="29319"/>
                </a:lnTo>
                <a:lnTo>
                  <a:pt x="408781" y="31154"/>
                </a:lnTo>
                <a:lnTo>
                  <a:pt x="407094" y="33635"/>
                </a:lnTo>
                <a:close/>
              </a:path>
              <a:path w="540384" h="75565">
                <a:moveTo>
                  <a:pt x="414746" y="27384"/>
                </a:moveTo>
                <a:lnTo>
                  <a:pt x="408434" y="27384"/>
                </a:lnTo>
                <a:lnTo>
                  <a:pt x="410120" y="25499"/>
                </a:lnTo>
                <a:lnTo>
                  <a:pt x="412104" y="24060"/>
                </a:lnTo>
                <a:lnTo>
                  <a:pt x="416669" y="22076"/>
                </a:lnTo>
                <a:lnTo>
                  <a:pt x="419100" y="21580"/>
                </a:lnTo>
                <a:lnTo>
                  <a:pt x="428029" y="21580"/>
                </a:lnTo>
                <a:lnTo>
                  <a:pt x="433089" y="23564"/>
                </a:lnTo>
                <a:lnTo>
                  <a:pt x="435728" y="26342"/>
                </a:lnTo>
                <a:lnTo>
                  <a:pt x="418256" y="26342"/>
                </a:lnTo>
                <a:lnTo>
                  <a:pt x="415676" y="26937"/>
                </a:lnTo>
                <a:lnTo>
                  <a:pt x="414746" y="27384"/>
                </a:lnTo>
                <a:close/>
              </a:path>
              <a:path w="540384" h="75565">
                <a:moveTo>
                  <a:pt x="434892" y="59382"/>
                </a:moveTo>
                <a:lnTo>
                  <a:pt x="425846" y="59382"/>
                </a:lnTo>
                <a:lnTo>
                  <a:pt x="429517" y="57745"/>
                </a:lnTo>
                <a:lnTo>
                  <a:pt x="432395" y="54471"/>
                </a:lnTo>
                <a:lnTo>
                  <a:pt x="435371" y="51196"/>
                </a:lnTo>
                <a:lnTo>
                  <a:pt x="436860" y="47178"/>
                </a:lnTo>
                <a:lnTo>
                  <a:pt x="436860" y="37752"/>
                </a:lnTo>
                <a:lnTo>
                  <a:pt x="435322" y="33932"/>
                </a:lnTo>
                <a:lnTo>
                  <a:pt x="432246" y="30956"/>
                </a:lnTo>
                <a:lnTo>
                  <a:pt x="429269" y="27880"/>
                </a:lnTo>
                <a:lnTo>
                  <a:pt x="425499" y="26342"/>
                </a:lnTo>
                <a:lnTo>
                  <a:pt x="435728" y="26342"/>
                </a:lnTo>
                <a:lnTo>
                  <a:pt x="440630" y="31501"/>
                </a:lnTo>
                <a:lnTo>
                  <a:pt x="442515" y="36661"/>
                </a:lnTo>
                <a:lnTo>
                  <a:pt x="442515" y="48964"/>
                </a:lnTo>
                <a:lnTo>
                  <a:pt x="440432" y="53974"/>
                </a:lnTo>
                <a:lnTo>
                  <a:pt x="434892" y="59382"/>
                </a:lnTo>
                <a:close/>
              </a:path>
              <a:path w="540384" h="75565">
                <a:moveTo>
                  <a:pt x="426987" y="64144"/>
                </a:moveTo>
                <a:lnTo>
                  <a:pt x="415279" y="64144"/>
                </a:lnTo>
                <a:lnTo>
                  <a:pt x="410517" y="62458"/>
                </a:lnTo>
                <a:lnTo>
                  <a:pt x="402778" y="55711"/>
                </a:lnTo>
                <a:lnTo>
                  <a:pt x="400744" y="50998"/>
                </a:lnTo>
                <a:lnTo>
                  <a:pt x="400546" y="44946"/>
                </a:lnTo>
                <a:lnTo>
                  <a:pt x="406052" y="44946"/>
                </a:lnTo>
                <a:lnTo>
                  <a:pt x="406250" y="49311"/>
                </a:lnTo>
                <a:lnTo>
                  <a:pt x="407739" y="52833"/>
                </a:lnTo>
                <a:lnTo>
                  <a:pt x="410517" y="55512"/>
                </a:lnTo>
                <a:lnTo>
                  <a:pt x="413394" y="58092"/>
                </a:lnTo>
                <a:lnTo>
                  <a:pt x="417016" y="59382"/>
                </a:lnTo>
                <a:lnTo>
                  <a:pt x="434892" y="59382"/>
                </a:lnTo>
                <a:lnTo>
                  <a:pt x="432097" y="62110"/>
                </a:lnTo>
                <a:lnTo>
                  <a:pt x="426987" y="64144"/>
                </a:lnTo>
                <a:close/>
              </a:path>
              <a:path w="540384" h="75565">
                <a:moveTo>
                  <a:pt x="477344" y="62805"/>
                </a:moveTo>
                <a:lnTo>
                  <a:pt x="471689" y="62805"/>
                </a:lnTo>
                <a:lnTo>
                  <a:pt x="471689" y="16668"/>
                </a:lnTo>
                <a:lnTo>
                  <a:pt x="455317" y="16668"/>
                </a:lnTo>
                <a:lnTo>
                  <a:pt x="455317" y="12650"/>
                </a:lnTo>
                <a:lnTo>
                  <a:pt x="460378" y="12551"/>
                </a:lnTo>
                <a:lnTo>
                  <a:pt x="463900" y="12104"/>
                </a:lnTo>
                <a:lnTo>
                  <a:pt x="465884" y="11310"/>
                </a:lnTo>
                <a:lnTo>
                  <a:pt x="467968" y="10517"/>
                </a:lnTo>
                <a:lnTo>
                  <a:pt x="469506" y="9276"/>
                </a:lnTo>
                <a:lnTo>
                  <a:pt x="470498" y="7590"/>
                </a:lnTo>
                <a:lnTo>
                  <a:pt x="471590" y="5903"/>
                </a:lnTo>
                <a:lnTo>
                  <a:pt x="472334" y="3571"/>
                </a:lnTo>
                <a:lnTo>
                  <a:pt x="472731" y="595"/>
                </a:lnTo>
                <a:lnTo>
                  <a:pt x="477344" y="595"/>
                </a:lnTo>
                <a:lnTo>
                  <a:pt x="477344" y="62805"/>
                </a:lnTo>
                <a:close/>
              </a:path>
              <a:path w="540384" h="75565">
                <a:moveTo>
                  <a:pt x="506369" y="22175"/>
                </a:moveTo>
                <a:lnTo>
                  <a:pt x="500863" y="22175"/>
                </a:lnTo>
                <a:lnTo>
                  <a:pt x="500863" y="14833"/>
                </a:lnTo>
                <a:lnTo>
                  <a:pt x="502549" y="9673"/>
                </a:lnTo>
                <a:lnTo>
                  <a:pt x="505923" y="5804"/>
                </a:lnTo>
                <a:lnTo>
                  <a:pt x="509395" y="1934"/>
                </a:lnTo>
                <a:lnTo>
                  <a:pt x="514307" y="0"/>
                </a:lnTo>
                <a:lnTo>
                  <a:pt x="526511" y="0"/>
                </a:lnTo>
                <a:lnTo>
                  <a:pt x="531173" y="1587"/>
                </a:lnTo>
                <a:lnTo>
                  <a:pt x="534646" y="4762"/>
                </a:lnTo>
                <a:lnTo>
                  <a:pt x="516142" y="4762"/>
                </a:lnTo>
                <a:lnTo>
                  <a:pt x="512719" y="6201"/>
                </a:lnTo>
                <a:lnTo>
                  <a:pt x="507857" y="11856"/>
                </a:lnTo>
                <a:lnTo>
                  <a:pt x="506568" y="15775"/>
                </a:lnTo>
                <a:lnTo>
                  <a:pt x="506369" y="20835"/>
                </a:lnTo>
                <a:lnTo>
                  <a:pt x="506369" y="22175"/>
                </a:lnTo>
                <a:close/>
              </a:path>
              <a:path w="540384" h="75565">
                <a:moveTo>
                  <a:pt x="540302" y="62805"/>
                </a:moveTo>
                <a:lnTo>
                  <a:pt x="499374" y="62805"/>
                </a:lnTo>
                <a:lnTo>
                  <a:pt x="499374" y="58241"/>
                </a:lnTo>
                <a:lnTo>
                  <a:pt x="523732" y="34131"/>
                </a:lnTo>
                <a:lnTo>
                  <a:pt x="528247" y="30559"/>
                </a:lnTo>
                <a:lnTo>
                  <a:pt x="530629" y="27681"/>
                </a:lnTo>
                <a:lnTo>
                  <a:pt x="533109" y="24804"/>
                </a:lnTo>
                <a:lnTo>
                  <a:pt x="534349" y="21431"/>
                </a:lnTo>
                <a:lnTo>
                  <a:pt x="534349" y="13791"/>
                </a:lnTo>
                <a:lnTo>
                  <a:pt x="533059" y="10715"/>
                </a:lnTo>
                <a:lnTo>
                  <a:pt x="527900" y="5953"/>
                </a:lnTo>
                <a:lnTo>
                  <a:pt x="524575" y="4762"/>
                </a:lnTo>
                <a:lnTo>
                  <a:pt x="534646" y="4762"/>
                </a:lnTo>
                <a:lnTo>
                  <a:pt x="538218" y="7937"/>
                </a:lnTo>
                <a:lnTo>
                  <a:pt x="540004" y="12203"/>
                </a:lnTo>
                <a:lnTo>
                  <a:pt x="539888" y="22175"/>
                </a:lnTo>
                <a:lnTo>
                  <a:pt x="538665" y="25846"/>
                </a:lnTo>
                <a:lnTo>
                  <a:pt x="533406" y="33287"/>
                </a:lnTo>
                <a:lnTo>
                  <a:pt x="528594" y="37256"/>
                </a:lnTo>
                <a:lnTo>
                  <a:pt x="515993" y="44896"/>
                </a:lnTo>
                <a:lnTo>
                  <a:pt x="512074" y="47823"/>
                </a:lnTo>
                <a:lnTo>
                  <a:pt x="507510" y="52784"/>
                </a:lnTo>
                <a:lnTo>
                  <a:pt x="506121" y="55215"/>
                </a:lnTo>
                <a:lnTo>
                  <a:pt x="505626" y="57596"/>
                </a:lnTo>
                <a:lnTo>
                  <a:pt x="540302" y="57596"/>
                </a:lnTo>
                <a:lnTo>
                  <a:pt x="540302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7553585" y="2715641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7553585" y="2715641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7697552" y="2740242"/>
            <a:ext cx="540385" cy="75565"/>
          </a:xfrm>
          <a:custGeom>
            <a:avLst/>
            <a:gdLst/>
            <a:ahLst/>
            <a:cxnLst/>
            <a:rect l="l" t="t" r="r" b="b"/>
            <a:pathLst>
              <a:path w="540384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0384" h="75564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0384" h="75564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0384" h="75564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0384" h="75564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0384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0384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0384" h="75564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0384" h="75564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0384" h="75564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0384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0384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0384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0384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0384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0384" h="75564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0384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0384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0384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0384" h="75564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0384" h="75564">
                <a:moveTo>
                  <a:pt x="407094" y="33635"/>
                </a:moveTo>
                <a:lnTo>
                  <a:pt x="402332" y="33635"/>
                </a:lnTo>
                <a:lnTo>
                  <a:pt x="408434" y="1488"/>
                </a:lnTo>
                <a:lnTo>
                  <a:pt x="439538" y="1488"/>
                </a:lnTo>
                <a:lnTo>
                  <a:pt x="439538" y="6548"/>
                </a:lnTo>
                <a:lnTo>
                  <a:pt x="412303" y="6548"/>
                </a:lnTo>
                <a:lnTo>
                  <a:pt x="408285" y="27235"/>
                </a:lnTo>
                <a:lnTo>
                  <a:pt x="408434" y="27384"/>
                </a:lnTo>
                <a:lnTo>
                  <a:pt x="414746" y="27384"/>
                </a:lnTo>
                <a:lnTo>
                  <a:pt x="413196" y="28128"/>
                </a:lnTo>
                <a:lnTo>
                  <a:pt x="410815" y="29319"/>
                </a:lnTo>
                <a:lnTo>
                  <a:pt x="408781" y="31154"/>
                </a:lnTo>
                <a:lnTo>
                  <a:pt x="407094" y="33635"/>
                </a:lnTo>
                <a:close/>
              </a:path>
              <a:path w="540384" h="75564">
                <a:moveTo>
                  <a:pt x="414746" y="27384"/>
                </a:moveTo>
                <a:lnTo>
                  <a:pt x="408434" y="27384"/>
                </a:lnTo>
                <a:lnTo>
                  <a:pt x="410120" y="25499"/>
                </a:lnTo>
                <a:lnTo>
                  <a:pt x="412104" y="24060"/>
                </a:lnTo>
                <a:lnTo>
                  <a:pt x="416669" y="22076"/>
                </a:lnTo>
                <a:lnTo>
                  <a:pt x="419100" y="21580"/>
                </a:lnTo>
                <a:lnTo>
                  <a:pt x="428029" y="21580"/>
                </a:lnTo>
                <a:lnTo>
                  <a:pt x="433089" y="23564"/>
                </a:lnTo>
                <a:lnTo>
                  <a:pt x="435728" y="26342"/>
                </a:lnTo>
                <a:lnTo>
                  <a:pt x="418256" y="26342"/>
                </a:lnTo>
                <a:lnTo>
                  <a:pt x="415676" y="26937"/>
                </a:lnTo>
                <a:lnTo>
                  <a:pt x="414746" y="27384"/>
                </a:lnTo>
                <a:close/>
              </a:path>
              <a:path w="540384" h="75564">
                <a:moveTo>
                  <a:pt x="434892" y="59382"/>
                </a:moveTo>
                <a:lnTo>
                  <a:pt x="425846" y="59382"/>
                </a:lnTo>
                <a:lnTo>
                  <a:pt x="429517" y="57745"/>
                </a:lnTo>
                <a:lnTo>
                  <a:pt x="432395" y="54471"/>
                </a:lnTo>
                <a:lnTo>
                  <a:pt x="435371" y="51196"/>
                </a:lnTo>
                <a:lnTo>
                  <a:pt x="436860" y="47178"/>
                </a:lnTo>
                <a:lnTo>
                  <a:pt x="436860" y="37752"/>
                </a:lnTo>
                <a:lnTo>
                  <a:pt x="435322" y="33932"/>
                </a:lnTo>
                <a:lnTo>
                  <a:pt x="432246" y="30956"/>
                </a:lnTo>
                <a:lnTo>
                  <a:pt x="429269" y="27880"/>
                </a:lnTo>
                <a:lnTo>
                  <a:pt x="425499" y="26342"/>
                </a:lnTo>
                <a:lnTo>
                  <a:pt x="435728" y="26342"/>
                </a:lnTo>
                <a:lnTo>
                  <a:pt x="440630" y="31501"/>
                </a:lnTo>
                <a:lnTo>
                  <a:pt x="442515" y="36661"/>
                </a:lnTo>
                <a:lnTo>
                  <a:pt x="442515" y="48964"/>
                </a:lnTo>
                <a:lnTo>
                  <a:pt x="440432" y="53974"/>
                </a:lnTo>
                <a:lnTo>
                  <a:pt x="434892" y="59382"/>
                </a:lnTo>
                <a:close/>
              </a:path>
              <a:path w="540384" h="75564">
                <a:moveTo>
                  <a:pt x="426987" y="64144"/>
                </a:moveTo>
                <a:lnTo>
                  <a:pt x="415279" y="64144"/>
                </a:lnTo>
                <a:lnTo>
                  <a:pt x="410517" y="62458"/>
                </a:lnTo>
                <a:lnTo>
                  <a:pt x="402778" y="55711"/>
                </a:lnTo>
                <a:lnTo>
                  <a:pt x="400744" y="50998"/>
                </a:lnTo>
                <a:lnTo>
                  <a:pt x="400546" y="44946"/>
                </a:lnTo>
                <a:lnTo>
                  <a:pt x="406052" y="44946"/>
                </a:lnTo>
                <a:lnTo>
                  <a:pt x="406250" y="49311"/>
                </a:lnTo>
                <a:lnTo>
                  <a:pt x="407739" y="52833"/>
                </a:lnTo>
                <a:lnTo>
                  <a:pt x="410517" y="55512"/>
                </a:lnTo>
                <a:lnTo>
                  <a:pt x="413394" y="58092"/>
                </a:lnTo>
                <a:lnTo>
                  <a:pt x="417016" y="59382"/>
                </a:lnTo>
                <a:lnTo>
                  <a:pt x="434892" y="59382"/>
                </a:lnTo>
                <a:lnTo>
                  <a:pt x="432097" y="62110"/>
                </a:lnTo>
                <a:lnTo>
                  <a:pt x="426987" y="64144"/>
                </a:lnTo>
                <a:close/>
              </a:path>
              <a:path w="540384" h="75564">
                <a:moveTo>
                  <a:pt x="477344" y="62805"/>
                </a:moveTo>
                <a:lnTo>
                  <a:pt x="471689" y="62805"/>
                </a:lnTo>
                <a:lnTo>
                  <a:pt x="471689" y="16668"/>
                </a:lnTo>
                <a:lnTo>
                  <a:pt x="455317" y="16668"/>
                </a:lnTo>
                <a:lnTo>
                  <a:pt x="455317" y="12650"/>
                </a:lnTo>
                <a:lnTo>
                  <a:pt x="460378" y="12551"/>
                </a:lnTo>
                <a:lnTo>
                  <a:pt x="463900" y="12104"/>
                </a:lnTo>
                <a:lnTo>
                  <a:pt x="465884" y="11310"/>
                </a:lnTo>
                <a:lnTo>
                  <a:pt x="467968" y="10517"/>
                </a:lnTo>
                <a:lnTo>
                  <a:pt x="469506" y="9276"/>
                </a:lnTo>
                <a:lnTo>
                  <a:pt x="470498" y="7590"/>
                </a:lnTo>
                <a:lnTo>
                  <a:pt x="471590" y="5903"/>
                </a:lnTo>
                <a:lnTo>
                  <a:pt x="472334" y="3571"/>
                </a:lnTo>
                <a:lnTo>
                  <a:pt x="472731" y="595"/>
                </a:lnTo>
                <a:lnTo>
                  <a:pt x="477344" y="595"/>
                </a:lnTo>
                <a:lnTo>
                  <a:pt x="477344" y="62805"/>
                </a:lnTo>
                <a:close/>
              </a:path>
              <a:path w="540384" h="75564">
                <a:moveTo>
                  <a:pt x="506369" y="22175"/>
                </a:moveTo>
                <a:lnTo>
                  <a:pt x="500863" y="22175"/>
                </a:lnTo>
                <a:lnTo>
                  <a:pt x="500863" y="14833"/>
                </a:lnTo>
                <a:lnTo>
                  <a:pt x="502549" y="9673"/>
                </a:lnTo>
                <a:lnTo>
                  <a:pt x="505923" y="5804"/>
                </a:lnTo>
                <a:lnTo>
                  <a:pt x="509395" y="1934"/>
                </a:lnTo>
                <a:lnTo>
                  <a:pt x="514307" y="0"/>
                </a:lnTo>
                <a:lnTo>
                  <a:pt x="526511" y="0"/>
                </a:lnTo>
                <a:lnTo>
                  <a:pt x="531173" y="1587"/>
                </a:lnTo>
                <a:lnTo>
                  <a:pt x="534646" y="4762"/>
                </a:lnTo>
                <a:lnTo>
                  <a:pt x="516142" y="4762"/>
                </a:lnTo>
                <a:lnTo>
                  <a:pt x="512719" y="6201"/>
                </a:lnTo>
                <a:lnTo>
                  <a:pt x="507857" y="11856"/>
                </a:lnTo>
                <a:lnTo>
                  <a:pt x="506568" y="15775"/>
                </a:lnTo>
                <a:lnTo>
                  <a:pt x="506369" y="20835"/>
                </a:lnTo>
                <a:lnTo>
                  <a:pt x="506369" y="22175"/>
                </a:lnTo>
                <a:close/>
              </a:path>
              <a:path w="540384" h="75564">
                <a:moveTo>
                  <a:pt x="540302" y="62805"/>
                </a:moveTo>
                <a:lnTo>
                  <a:pt x="499374" y="62805"/>
                </a:lnTo>
                <a:lnTo>
                  <a:pt x="499374" y="58241"/>
                </a:lnTo>
                <a:lnTo>
                  <a:pt x="523732" y="34131"/>
                </a:lnTo>
                <a:lnTo>
                  <a:pt x="528247" y="30559"/>
                </a:lnTo>
                <a:lnTo>
                  <a:pt x="530629" y="27681"/>
                </a:lnTo>
                <a:lnTo>
                  <a:pt x="533109" y="24804"/>
                </a:lnTo>
                <a:lnTo>
                  <a:pt x="534349" y="21431"/>
                </a:lnTo>
                <a:lnTo>
                  <a:pt x="534349" y="13791"/>
                </a:lnTo>
                <a:lnTo>
                  <a:pt x="533059" y="10715"/>
                </a:lnTo>
                <a:lnTo>
                  <a:pt x="527900" y="5953"/>
                </a:lnTo>
                <a:lnTo>
                  <a:pt x="524575" y="4762"/>
                </a:lnTo>
                <a:lnTo>
                  <a:pt x="534646" y="4762"/>
                </a:lnTo>
                <a:lnTo>
                  <a:pt x="538218" y="7937"/>
                </a:lnTo>
                <a:lnTo>
                  <a:pt x="540004" y="12203"/>
                </a:lnTo>
                <a:lnTo>
                  <a:pt x="539888" y="22175"/>
                </a:lnTo>
                <a:lnTo>
                  <a:pt x="538665" y="25846"/>
                </a:lnTo>
                <a:lnTo>
                  <a:pt x="533406" y="33287"/>
                </a:lnTo>
                <a:lnTo>
                  <a:pt x="528594" y="37256"/>
                </a:lnTo>
                <a:lnTo>
                  <a:pt x="515993" y="44896"/>
                </a:lnTo>
                <a:lnTo>
                  <a:pt x="512074" y="47823"/>
                </a:lnTo>
                <a:lnTo>
                  <a:pt x="507510" y="52784"/>
                </a:lnTo>
                <a:lnTo>
                  <a:pt x="506121" y="55215"/>
                </a:lnTo>
                <a:lnTo>
                  <a:pt x="505626" y="57596"/>
                </a:lnTo>
                <a:lnTo>
                  <a:pt x="540302" y="57596"/>
                </a:lnTo>
                <a:lnTo>
                  <a:pt x="540302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7551885" y="3676444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5" name="object 135"/>
          <p:cNvSpPr/>
          <p:nvPr/>
        </p:nvSpPr>
        <p:spPr>
          <a:xfrm>
            <a:off x="7551885" y="3676444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7695838" y="3701036"/>
            <a:ext cx="542925" cy="75565"/>
          </a:xfrm>
          <a:custGeom>
            <a:avLst/>
            <a:gdLst/>
            <a:ahLst/>
            <a:cxnLst/>
            <a:rect l="l" t="t" r="r" b="b"/>
            <a:pathLst>
              <a:path w="542925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2925" h="75564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2925" h="75564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2925" h="75564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2925" h="75564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2925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2925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2925" h="75564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2925" h="75564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2925" h="75564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2925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2925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2925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2925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2925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2925" h="75564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2925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2925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2925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2925" h="75564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2925" h="75564">
                <a:moveTo>
                  <a:pt x="407540" y="22175"/>
                </a:moveTo>
                <a:lnTo>
                  <a:pt x="402034" y="22175"/>
                </a:lnTo>
                <a:lnTo>
                  <a:pt x="402034" y="14833"/>
                </a:lnTo>
                <a:lnTo>
                  <a:pt x="403721" y="9673"/>
                </a:lnTo>
                <a:lnTo>
                  <a:pt x="407094" y="5804"/>
                </a:lnTo>
                <a:lnTo>
                  <a:pt x="410567" y="1934"/>
                </a:lnTo>
                <a:lnTo>
                  <a:pt x="415478" y="0"/>
                </a:lnTo>
                <a:lnTo>
                  <a:pt x="427682" y="0"/>
                </a:lnTo>
                <a:lnTo>
                  <a:pt x="432345" y="1587"/>
                </a:lnTo>
                <a:lnTo>
                  <a:pt x="435818" y="4762"/>
                </a:lnTo>
                <a:lnTo>
                  <a:pt x="417314" y="4762"/>
                </a:lnTo>
                <a:lnTo>
                  <a:pt x="413890" y="6201"/>
                </a:lnTo>
                <a:lnTo>
                  <a:pt x="409029" y="11856"/>
                </a:lnTo>
                <a:lnTo>
                  <a:pt x="407739" y="15775"/>
                </a:lnTo>
                <a:lnTo>
                  <a:pt x="407540" y="20835"/>
                </a:lnTo>
                <a:lnTo>
                  <a:pt x="407540" y="22175"/>
                </a:lnTo>
                <a:close/>
              </a:path>
              <a:path w="542925" h="75564">
                <a:moveTo>
                  <a:pt x="441473" y="62805"/>
                </a:moveTo>
                <a:lnTo>
                  <a:pt x="400546" y="62805"/>
                </a:lnTo>
                <a:lnTo>
                  <a:pt x="400546" y="58241"/>
                </a:lnTo>
                <a:lnTo>
                  <a:pt x="424904" y="34131"/>
                </a:lnTo>
                <a:lnTo>
                  <a:pt x="429418" y="30559"/>
                </a:lnTo>
                <a:lnTo>
                  <a:pt x="431799" y="27681"/>
                </a:lnTo>
                <a:lnTo>
                  <a:pt x="434280" y="24804"/>
                </a:lnTo>
                <a:lnTo>
                  <a:pt x="435520" y="21431"/>
                </a:lnTo>
                <a:lnTo>
                  <a:pt x="435520" y="13791"/>
                </a:lnTo>
                <a:lnTo>
                  <a:pt x="434230" y="10715"/>
                </a:lnTo>
                <a:lnTo>
                  <a:pt x="429071" y="5953"/>
                </a:lnTo>
                <a:lnTo>
                  <a:pt x="425747" y="4762"/>
                </a:lnTo>
                <a:lnTo>
                  <a:pt x="435818" y="4762"/>
                </a:lnTo>
                <a:lnTo>
                  <a:pt x="439390" y="7937"/>
                </a:lnTo>
                <a:lnTo>
                  <a:pt x="441176" y="12203"/>
                </a:lnTo>
                <a:lnTo>
                  <a:pt x="441060" y="22175"/>
                </a:lnTo>
                <a:lnTo>
                  <a:pt x="439836" y="25846"/>
                </a:lnTo>
                <a:lnTo>
                  <a:pt x="434578" y="33287"/>
                </a:lnTo>
                <a:lnTo>
                  <a:pt x="429766" y="37256"/>
                </a:lnTo>
                <a:lnTo>
                  <a:pt x="417165" y="44896"/>
                </a:lnTo>
                <a:lnTo>
                  <a:pt x="413246" y="47823"/>
                </a:lnTo>
                <a:lnTo>
                  <a:pt x="408681" y="52784"/>
                </a:lnTo>
                <a:lnTo>
                  <a:pt x="407292" y="55215"/>
                </a:lnTo>
                <a:lnTo>
                  <a:pt x="406796" y="57596"/>
                </a:lnTo>
                <a:lnTo>
                  <a:pt x="441473" y="57596"/>
                </a:lnTo>
                <a:lnTo>
                  <a:pt x="441473" y="62805"/>
                </a:lnTo>
                <a:close/>
              </a:path>
              <a:path w="542925" h="75564">
                <a:moveTo>
                  <a:pt x="456508" y="33635"/>
                </a:moveTo>
                <a:lnTo>
                  <a:pt x="451746" y="33635"/>
                </a:lnTo>
                <a:lnTo>
                  <a:pt x="457848" y="1488"/>
                </a:lnTo>
                <a:lnTo>
                  <a:pt x="488953" y="1488"/>
                </a:lnTo>
                <a:lnTo>
                  <a:pt x="488953" y="6548"/>
                </a:lnTo>
                <a:lnTo>
                  <a:pt x="461717" y="6548"/>
                </a:lnTo>
                <a:lnTo>
                  <a:pt x="457699" y="27235"/>
                </a:lnTo>
                <a:lnTo>
                  <a:pt x="457848" y="27384"/>
                </a:lnTo>
                <a:lnTo>
                  <a:pt x="464161" y="27384"/>
                </a:lnTo>
                <a:lnTo>
                  <a:pt x="462611" y="28128"/>
                </a:lnTo>
                <a:lnTo>
                  <a:pt x="460229" y="29319"/>
                </a:lnTo>
                <a:lnTo>
                  <a:pt x="458195" y="31154"/>
                </a:lnTo>
                <a:lnTo>
                  <a:pt x="456508" y="33635"/>
                </a:lnTo>
                <a:close/>
              </a:path>
              <a:path w="542925" h="75564">
                <a:moveTo>
                  <a:pt x="464161" y="27384"/>
                </a:moveTo>
                <a:lnTo>
                  <a:pt x="457848" y="27384"/>
                </a:lnTo>
                <a:lnTo>
                  <a:pt x="459534" y="25499"/>
                </a:lnTo>
                <a:lnTo>
                  <a:pt x="461519" y="24060"/>
                </a:lnTo>
                <a:lnTo>
                  <a:pt x="466083" y="22076"/>
                </a:lnTo>
                <a:lnTo>
                  <a:pt x="468514" y="21580"/>
                </a:lnTo>
                <a:lnTo>
                  <a:pt x="477444" y="21580"/>
                </a:lnTo>
                <a:lnTo>
                  <a:pt x="482504" y="23564"/>
                </a:lnTo>
                <a:lnTo>
                  <a:pt x="485143" y="26342"/>
                </a:lnTo>
                <a:lnTo>
                  <a:pt x="467670" y="26342"/>
                </a:lnTo>
                <a:lnTo>
                  <a:pt x="465091" y="26937"/>
                </a:lnTo>
                <a:lnTo>
                  <a:pt x="464161" y="27384"/>
                </a:lnTo>
                <a:close/>
              </a:path>
              <a:path w="542925" h="75564">
                <a:moveTo>
                  <a:pt x="484306" y="59382"/>
                </a:moveTo>
                <a:lnTo>
                  <a:pt x="475261" y="59382"/>
                </a:lnTo>
                <a:lnTo>
                  <a:pt x="478932" y="57745"/>
                </a:lnTo>
                <a:lnTo>
                  <a:pt x="481809" y="54471"/>
                </a:lnTo>
                <a:lnTo>
                  <a:pt x="484786" y="51196"/>
                </a:lnTo>
                <a:lnTo>
                  <a:pt x="486274" y="47178"/>
                </a:lnTo>
                <a:lnTo>
                  <a:pt x="486274" y="37752"/>
                </a:lnTo>
                <a:lnTo>
                  <a:pt x="484736" y="33932"/>
                </a:lnTo>
                <a:lnTo>
                  <a:pt x="481661" y="30956"/>
                </a:lnTo>
                <a:lnTo>
                  <a:pt x="478684" y="27880"/>
                </a:lnTo>
                <a:lnTo>
                  <a:pt x="474913" y="26342"/>
                </a:lnTo>
                <a:lnTo>
                  <a:pt x="485143" y="26342"/>
                </a:lnTo>
                <a:lnTo>
                  <a:pt x="490045" y="31501"/>
                </a:lnTo>
                <a:lnTo>
                  <a:pt x="491930" y="36661"/>
                </a:lnTo>
                <a:lnTo>
                  <a:pt x="491930" y="48964"/>
                </a:lnTo>
                <a:lnTo>
                  <a:pt x="489845" y="53974"/>
                </a:lnTo>
                <a:lnTo>
                  <a:pt x="484306" y="59382"/>
                </a:lnTo>
                <a:close/>
              </a:path>
              <a:path w="542925" h="75564">
                <a:moveTo>
                  <a:pt x="476402" y="64144"/>
                </a:moveTo>
                <a:lnTo>
                  <a:pt x="464694" y="64144"/>
                </a:lnTo>
                <a:lnTo>
                  <a:pt x="459931" y="62458"/>
                </a:lnTo>
                <a:lnTo>
                  <a:pt x="452192" y="55711"/>
                </a:lnTo>
                <a:lnTo>
                  <a:pt x="450159" y="50998"/>
                </a:lnTo>
                <a:lnTo>
                  <a:pt x="449960" y="44946"/>
                </a:lnTo>
                <a:lnTo>
                  <a:pt x="455467" y="44946"/>
                </a:lnTo>
                <a:lnTo>
                  <a:pt x="455665" y="49311"/>
                </a:lnTo>
                <a:lnTo>
                  <a:pt x="457153" y="52833"/>
                </a:lnTo>
                <a:lnTo>
                  <a:pt x="459931" y="55512"/>
                </a:lnTo>
                <a:lnTo>
                  <a:pt x="462809" y="58092"/>
                </a:lnTo>
                <a:lnTo>
                  <a:pt x="466430" y="59382"/>
                </a:lnTo>
                <a:lnTo>
                  <a:pt x="484306" y="59382"/>
                </a:lnTo>
                <a:lnTo>
                  <a:pt x="481511" y="62110"/>
                </a:lnTo>
                <a:lnTo>
                  <a:pt x="476402" y="64144"/>
                </a:lnTo>
                <a:close/>
              </a:path>
              <a:path w="542925" h="75564">
                <a:moveTo>
                  <a:pt x="527453" y="64144"/>
                </a:moveTo>
                <a:lnTo>
                  <a:pt x="513464" y="64144"/>
                </a:lnTo>
                <a:lnTo>
                  <a:pt x="507857" y="61565"/>
                </a:lnTo>
                <a:lnTo>
                  <a:pt x="499672" y="22125"/>
                </a:lnTo>
                <a:lnTo>
                  <a:pt x="501557" y="14634"/>
                </a:lnTo>
                <a:lnTo>
                  <a:pt x="509097" y="2927"/>
                </a:lnTo>
                <a:lnTo>
                  <a:pt x="514605" y="0"/>
                </a:lnTo>
                <a:lnTo>
                  <a:pt x="527602" y="0"/>
                </a:lnTo>
                <a:lnTo>
                  <a:pt x="532067" y="1438"/>
                </a:lnTo>
                <a:lnTo>
                  <a:pt x="535752" y="4762"/>
                </a:lnTo>
                <a:lnTo>
                  <a:pt x="516787" y="4762"/>
                </a:lnTo>
                <a:lnTo>
                  <a:pt x="512521" y="7193"/>
                </a:lnTo>
                <a:lnTo>
                  <a:pt x="509643" y="12055"/>
                </a:lnTo>
                <a:lnTo>
                  <a:pt x="506766" y="16817"/>
                </a:lnTo>
                <a:lnTo>
                  <a:pt x="505411" y="23266"/>
                </a:lnTo>
                <a:lnTo>
                  <a:pt x="505327" y="32593"/>
                </a:lnTo>
                <a:lnTo>
                  <a:pt x="509678" y="32593"/>
                </a:lnTo>
                <a:lnTo>
                  <a:pt x="507808" y="34528"/>
                </a:lnTo>
                <a:lnTo>
                  <a:pt x="506369" y="38496"/>
                </a:lnTo>
                <a:lnTo>
                  <a:pt x="506369" y="48418"/>
                </a:lnTo>
                <a:lnTo>
                  <a:pt x="507709" y="52337"/>
                </a:lnTo>
                <a:lnTo>
                  <a:pt x="510388" y="55215"/>
                </a:lnTo>
                <a:lnTo>
                  <a:pt x="513165" y="57993"/>
                </a:lnTo>
                <a:lnTo>
                  <a:pt x="516986" y="59382"/>
                </a:lnTo>
                <a:lnTo>
                  <a:pt x="535242" y="59382"/>
                </a:lnTo>
                <a:lnTo>
                  <a:pt x="532464" y="62160"/>
                </a:lnTo>
                <a:lnTo>
                  <a:pt x="527453" y="64144"/>
                </a:lnTo>
                <a:close/>
              </a:path>
              <a:path w="542925" h="75564">
                <a:moveTo>
                  <a:pt x="540897" y="16371"/>
                </a:moveTo>
                <a:lnTo>
                  <a:pt x="535391" y="16371"/>
                </a:lnTo>
                <a:lnTo>
                  <a:pt x="534895" y="12898"/>
                </a:lnTo>
                <a:lnTo>
                  <a:pt x="533505" y="10120"/>
                </a:lnTo>
                <a:lnTo>
                  <a:pt x="531224" y="8036"/>
                </a:lnTo>
                <a:lnTo>
                  <a:pt x="528942" y="5853"/>
                </a:lnTo>
                <a:lnTo>
                  <a:pt x="526015" y="4762"/>
                </a:lnTo>
                <a:lnTo>
                  <a:pt x="535752" y="4762"/>
                </a:lnTo>
                <a:lnTo>
                  <a:pt x="538417" y="7094"/>
                </a:lnTo>
                <a:lnTo>
                  <a:pt x="540302" y="11112"/>
                </a:lnTo>
                <a:lnTo>
                  <a:pt x="540897" y="16371"/>
                </a:lnTo>
                <a:close/>
              </a:path>
              <a:path w="542925" h="75564">
                <a:moveTo>
                  <a:pt x="509678" y="32593"/>
                </a:moveTo>
                <a:lnTo>
                  <a:pt x="505476" y="32593"/>
                </a:lnTo>
                <a:lnTo>
                  <a:pt x="506965" y="29418"/>
                </a:lnTo>
                <a:lnTo>
                  <a:pt x="509197" y="26937"/>
                </a:lnTo>
                <a:lnTo>
                  <a:pt x="512174" y="25151"/>
                </a:lnTo>
                <a:lnTo>
                  <a:pt x="515250" y="23266"/>
                </a:lnTo>
                <a:lnTo>
                  <a:pt x="518523" y="22324"/>
                </a:lnTo>
                <a:lnTo>
                  <a:pt x="528048" y="22324"/>
                </a:lnTo>
                <a:lnTo>
                  <a:pt x="532959" y="24258"/>
                </a:lnTo>
                <a:lnTo>
                  <a:pt x="535715" y="27086"/>
                </a:lnTo>
                <a:lnTo>
                  <a:pt x="517283" y="27086"/>
                </a:lnTo>
                <a:lnTo>
                  <a:pt x="513563" y="28574"/>
                </a:lnTo>
                <a:lnTo>
                  <a:pt x="509678" y="32593"/>
                </a:lnTo>
                <a:close/>
              </a:path>
              <a:path w="542925" h="75564">
                <a:moveTo>
                  <a:pt x="535242" y="59382"/>
                </a:moveTo>
                <a:lnTo>
                  <a:pt x="526213" y="59382"/>
                </a:lnTo>
                <a:lnTo>
                  <a:pt x="529785" y="57844"/>
                </a:lnTo>
                <a:lnTo>
                  <a:pt x="535441" y="51593"/>
                </a:lnTo>
                <a:lnTo>
                  <a:pt x="536879" y="47823"/>
                </a:lnTo>
                <a:lnTo>
                  <a:pt x="536809" y="38496"/>
                </a:lnTo>
                <a:lnTo>
                  <a:pt x="535490" y="34776"/>
                </a:lnTo>
                <a:lnTo>
                  <a:pt x="532712" y="31700"/>
                </a:lnTo>
                <a:lnTo>
                  <a:pt x="530033" y="28624"/>
                </a:lnTo>
                <a:lnTo>
                  <a:pt x="526411" y="27086"/>
                </a:lnTo>
                <a:lnTo>
                  <a:pt x="535715" y="27086"/>
                </a:lnTo>
                <a:lnTo>
                  <a:pt x="537226" y="28624"/>
                </a:lnTo>
                <a:lnTo>
                  <a:pt x="540599" y="31998"/>
                </a:lnTo>
                <a:lnTo>
                  <a:pt x="542535" y="36958"/>
                </a:lnTo>
                <a:lnTo>
                  <a:pt x="542535" y="49162"/>
                </a:lnTo>
                <a:lnTo>
                  <a:pt x="540500" y="54222"/>
                </a:lnTo>
                <a:lnTo>
                  <a:pt x="536432" y="58191"/>
                </a:lnTo>
                <a:lnTo>
                  <a:pt x="535242" y="59382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7551885" y="3517269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7551885" y="3517269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7695838" y="3541864"/>
            <a:ext cx="542925" cy="75565"/>
          </a:xfrm>
          <a:custGeom>
            <a:avLst/>
            <a:gdLst/>
            <a:ahLst/>
            <a:cxnLst/>
            <a:rect l="l" t="t" r="r" b="b"/>
            <a:pathLst>
              <a:path w="542925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2925" h="75564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2925" h="75564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2925" h="75564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2925" h="75564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2925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2925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2925" h="75564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2925" h="75564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2925" h="75564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2925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2925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2925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2925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2925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2925" h="75564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2925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2925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2925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2925" h="75564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2925" h="75564">
                <a:moveTo>
                  <a:pt x="407540" y="22175"/>
                </a:moveTo>
                <a:lnTo>
                  <a:pt x="402034" y="22175"/>
                </a:lnTo>
                <a:lnTo>
                  <a:pt x="402034" y="14833"/>
                </a:lnTo>
                <a:lnTo>
                  <a:pt x="403721" y="9673"/>
                </a:lnTo>
                <a:lnTo>
                  <a:pt x="407094" y="5804"/>
                </a:lnTo>
                <a:lnTo>
                  <a:pt x="410567" y="1934"/>
                </a:lnTo>
                <a:lnTo>
                  <a:pt x="415478" y="0"/>
                </a:lnTo>
                <a:lnTo>
                  <a:pt x="427682" y="0"/>
                </a:lnTo>
                <a:lnTo>
                  <a:pt x="432345" y="1587"/>
                </a:lnTo>
                <a:lnTo>
                  <a:pt x="435818" y="4762"/>
                </a:lnTo>
                <a:lnTo>
                  <a:pt x="417314" y="4762"/>
                </a:lnTo>
                <a:lnTo>
                  <a:pt x="413890" y="6201"/>
                </a:lnTo>
                <a:lnTo>
                  <a:pt x="409029" y="11856"/>
                </a:lnTo>
                <a:lnTo>
                  <a:pt x="407739" y="15775"/>
                </a:lnTo>
                <a:lnTo>
                  <a:pt x="407540" y="20835"/>
                </a:lnTo>
                <a:lnTo>
                  <a:pt x="407540" y="22175"/>
                </a:lnTo>
                <a:close/>
              </a:path>
              <a:path w="542925" h="75564">
                <a:moveTo>
                  <a:pt x="441473" y="62805"/>
                </a:moveTo>
                <a:lnTo>
                  <a:pt x="400546" y="62805"/>
                </a:lnTo>
                <a:lnTo>
                  <a:pt x="400546" y="58241"/>
                </a:lnTo>
                <a:lnTo>
                  <a:pt x="424904" y="34131"/>
                </a:lnTo>
                <a:lnTo>
                  <a:pt x="429418" y="30559"/>
                </a:lnTo>
                <a:lnTo>
                  <a:pt x="431799" y="27681"/>
                </a:lnTo>
                <a:lnTo>
                  <a:pt x="434280" y="24804"/>
                </a:lnTo>
                <a:lnTo>
                  <a:pt x="435520" y="21431"/>
                </a:lnTo>
                <a:lnTo>
                  <a:pt x="435520" y="13791"/>
                </a:lnTo>
                <a:lnTo>
                  <a:pt x="434230" y="10715"/>
                </a:lnTo>
                <a:lnTo>
                  <a:pt x="429071" y="5953"/>
                </a:lnTo>
                <a:lnTo>
                  <a:pt x="425747" y="4762"/>
                </a:lnTo>
                <a:lnTo>
                  <a:pt x="435818" y="4762"/>
                </a:lnTo>
                <a:lnTo>
                  <a:pt x="439390" y="7937"/>
                </a:lnTo>
                <a:lnTo>
                  <a:pt x="441176" y="12203"/>
                </a:lnTo>
                <a:lnTo>
                  <a:pt x="441060" y="22175"/>
                </a:lnTo>
                <a:lnTo>
                  <a:pt x="439836" y="25846"/>
                </a:lnTo>
                <a:lnTo>
                  <a:pt x="434578" y="33287"/>
                </a:lnTo>
                <a:lnTo>
                  <a:pt x="429766" y="37256"/>
                </a:lnTo>
                <a:lnTo>
                  <a:pt x="417165" y="44896"/>
                </a:lnTo>
                <a:lnTo>
                  <a:pt x="413246" y="47823"/>
                </a:lnTo>
                <a:lnTo>
                  <a:pt x="408681" y="52784"/>
                </a:lnTo>
                <a:lnTo>
                  <a:pt x="407292" y="55215"/>
                </a:lnTo>
                <a:lnTo>
                  <a:pt x="406796" y="57596"/>
                </a:lnTo>
                <a:lnTo>
                  <a:pt x="441473" y="57596"/>
                </a:lnTo>
                <a:lnTo>
                  <a:pt x="441473" y="62805"/>
                </a:lnTo>
                <a:close/>
              </a:path>
              <a:path w="542925" h="75564">
                <a:moveTo>
                  <a:pt x="456508" y="33635"/>
                </a:moveTo>
                <a:lnTo>
                  <a:pt x="451746" y="33635"/>
                </a:lnTo>
                <a:lnTo>
                  <a:pt x="457848" y="1488"/>
                </a:lnTo>
                <a:lnTo>
                  <a:pt x="488953" y="1488"/>
                </a:lnTo>
                <a:lnTo>
                  <a:pt x="488953" y="6548"/>
                </a:lnTo>
                <a:lnTo>
                  <a:pt x="461717" y="6548"/>
                </a:lnTo>
                <a:lnTo>
                  <a:pt x="457699" y="27235"/>
                </a:lnTo>
                <a:lnTo>
                  <a:pt x="457848" y="27384"/>
                </a:lnTo>
                <a:lnTo>
                  <a:pt x="464161" y="27384"/>
                </a:lnTo>
                <a:lnTo>
                  <a:pt x="462611" y="28128"/>
                </a:lnTo>
                <a:lnTo>
                  <a:pt x="460229" y="29319"/>
                </a:lnTo>
                <a:lnTo>
                  <a:pt x="458195" y="31154"/>
                </a:lnTo>
                <a:lnTo>
                  <a:pt x="456508" y="33635"/>
                </a:lnTo>
                <a:close/>
              </a:path>
              <a:path w="542925" h="75564">
                <a:moveTo>
                  <a:pt x="464161" y="27384"/>
                </a:moveTo>
                <a:lnTo>
                  <a:pt x="457848" y="27384"/>
                </a:lnTo>
                <a:lnTo>
                  <a:pt x="459534" y="25499"/>
                </a:lnTo>
                <a:lnTo>
                  <a:pt x="461519" y="24060"/>
                </a:lnTo>
                <a:lnTo>
                  <a:pt x="466083" y="22076"/>
                </a:lnTo>
                <a:lnTo>
                  <a:pt x="468514" y="21580"/>
                </a:lnTo>
                <a:lnTo>
                  <a:pt x="477444" y="21580"/>
                </a:lnTo>
                <a:lnTo>
                  <a:pt x="482504" y="23564"/>
                </a:lnTo>
                <a:lnTo>
                  <a:pt x="485143" y="26342"/>
                </a:lnTo>
                <a:lnTo>
                  <a:pt x="467670" y="26342"/>
                </a:lnTo>
                <a:lnTo>
                  <a:pt x="465091" y="26937"/>
                </a:lnTo>
                <a:lnTo>
                  <a:pt x="464161" y="27384"/>
                </a:lnTo>
                <a:close/>
              </a:path>
              <a:path w="542925" h="75564">
                <a:moveTo>
                  <a:pt x="484306" y="59382"/>
                </a:moveTo>
                <a:lnTo>
                  <a:pt x="475261" y="59382"/>
                </a:lnTo>
                <a:lnTo>
                  <a:pt x="478932" y="57745"/>
                </a:lnTo>
                <a:lnTo>
                  <a:pt x="481809" y="54471"/>
                </a:lnTo>
                <a:lnTo>
                  <a:pt x="484786" y="51196"/>
                </a:lnTo>
                <a:lnTo>
                  <a:pt x="486274" y="47178"/>
                </a:lnTo>
                <a:lnTo>
                  <a:pt x="486274" y="37752"/>
                </a:lnTo>
                <a:lnTo>
                  <a:pt x="484736" y="33932"/>
                </a:lnTo>
                <a:lnTo>
                  <a:pt x="481661" y="30956"/>
                </a:lnTo>
                <a:lnTo>
                  <a:pt x="478684" y="27880"/>
                </a:lnTo>
                <a:lnTo>
                  <a:pt x="474913" y="26342"/>
                </a:lnTo>
                <a:lnTo>
                  <a:pt x="485143" y="26342"/>
                </a:lnTo>
                <a:lnTo>
                  <a:pt x="490045" y="31501"/>
                </a:lnTo>
                <a:lnTo>
                  <a:pt x="491930" y="36661"/>
                </a:lnTo>
                <a:lnTo>
                  <a:pt x="491930" y="48964"/>
                </a:lnTo>
                <a:lnTo>
                  <a:pt x="489845" y="53974"/>
                </a:lnTo>
                <a:lnTo>
                  <a:pt x="484306" y="59382"/>
                </a:lnTo>
                <a:close/>
              </a:path>
              <a:path w="542925" h="75564">
                <a:moveTo>
                  <a:pt x="476402" y="64144"/>
                </a:moveTo>
                <a:lnTo>
                  <a:pt x="464694" y="64144"/>
                </a:lnTo>
                <a:lnTo>
                  <a:pt x="459931" y="62458"/>
                </a:lnTo>
                <a:lnTo>
                  <a:pt x="452192" y="55711"/>
                </a:lnTo>
                <a:lnTo>
                  <a:pt x="450159" y="50998"/>
                </a:lnTo>
                <a:lnTo>
                  <a:pt x="449960" y="44946"/>
                </a:lnTo>
                <a:lnTo>
                  <a:pt x="455467" y="44946"/>
                </a:lnTo>
                <a:lnTo>
                  <a:pt x="455665" y="49311"/>
                </a:lnTo>
                <a:lnTo>
                  <a:pt x="457153" y="52833"/>
                </a:lnTo>
                <a:lnTo>
                  <a:pt x="459931" y="55512"/>
                </a:lnTo>
                <a:lnTo>
                  <a:pt x="462809" y="58092"/>
                </a:lnTo>
                <a:lnTo>
                  <a:pt x="466430" y="59382"/>
                </a:lnTo>
                <a:lnTo>
                  <a:pt x="484306" y="59382"/>
                </a:lnTo>
                <a:lnTo>
                  <a:pt x="481511" y="62110"/>
                </a:lnTo>
                <a:lnTo>
                  <a:pt x="476402" y="64144"/>
                </a:lnTo>
                <a:close/>
              </a:path>
              <a:path w="542925" h="75564">
                <a:moveTo>
                  <a:pt x="527453" y="64144"/>
                </a:moveTo>
                <a:lnTo>
                  <a:pt x="513464" y="64144"/>
                </a:lnTo>
                <a:lnTo>
                  <a:pt x="507857" y="61565"/>
                </a:lnTo>
                <a:lnTo>
                  <a:pt x="499672" y="22125"/>
                </a:lnTo>
                <a:lnTo>
                  <a:pt x="501557" y="14634"/>
                </a:lnTo>
                <a:lnTo>
                  <a:pt x="509097" y="2927"/>
                </a:lnTo>
                <a:lnTo>
                  <a:pt x="514605" y="0"/>
                </a:lnTo>
                <a:lnTo>
                  <a:pt x="527602" y="0"/>
                </a:lnTo>
                <a:lnTo>
                  <a:pt x="532067" y="1438"/>
                </a:lnTo>
                <a:lnTo>
                  <a:pt x="535752" y="4762"/>
                </a:lnTo>
                <a:lnTo>
                  <a:pt x="516787" y="4762"/>
                </a:lnTo>
                <a:lnTo>
                  <a:pt x="512521" y="7193"/>
                </a:lnTo>
                <a:lnTo>
                  <a:pt x="509643" y="12055"/>
                </a:lnTo>
                <a:lnTo>
                  <a:pt x="506766" y="16817"/>
                </a:lnTo>
                <a:lnTo>
                  <a:pt x="505411" y="23266"/>
                </a:lnTo>
                <a:lnTo>
                  <a:pt x="505327" y="32593"/>
                </a:lnTo>
                <a:lnTo>
                  <a:pt x="509678" y="32593"/>
                </a:lnTo>
                <a:lnTo>
                  <a:pt x="507808" y="34528"/>
                </a:lnTo>
                <a:lnTo>
                  <a:pt x="506369" y="38496"/>
                </a:lnTo>
                <a:lnTo>
                  <a:pt x="506369" y="48418"/>
                </a:lnTo>
                <a:lnTo>
                  <a:pt x="507709" y="52337"/>
                </a:lnTo>
                <a:lnTo>
                  <a:pt x="510388" y="55215"/>
                </a:lnTo>
                <a:lnTo>
                  <a:pt x="513165" y="57993"/>
                </a:lnTo>
                <a:lnTo>
                  <a:pt x="516986" y="59382"/>
                </a:lnTo>
                <a:lnTo>
                  <a:pt x="535242" y="59382"/>
                </a:lnTo>
                <a:lnTo>
                  <a:pt x="532464" y="62160"/>
                </a:lnTo>
                <a:lnTo>
                  <a:pt x="527453" y="64144"/>
                </a:lnTo>
                <a:close/>
              </a:path>
              <a:path w="542925" h="75564">
                <a:moveTo>
                  <a:pt x="540897" y="16371"/>
                </a:moveTo>
                <a:lnTo>
                  <a:pt x="535391" y="16371"/>
                </a:lnTo>
                <a:lnTo>
                  <a:pt x="534895" y="12898"/>
                </a:lnTo>
                <a:lnTo>
                  <a:pt x="533505" y="10120"/>
                </a:lnTo>
                <a:lnTo>
                  <a:pt x="531224" y="8036"/>
                </a:lnTo>
                <a:lnTo>
                  <a:pt x="528942" y="5853"/>
                </a:lnTo>
                <a:lnTo>
                  <a:pt x="526015" y="4762"/>
                </a:lnTo>
                <a:lnTo>
                  <a:pt x="535752" y="4762"/>
                </a:lnTo>
                <a:lnTo>
                  <a:pt x="538417" y="7094"/>
                </a:lnTo>
                <a:lnTo>
                  <a:pt x="540302" y="11112"/>
                </a:lnTo>
                <a:lnTo>
                  <a:pt x="540897" y="16371"/>
                </a:lnTo>
                <a:close/>
              </a:path>
              <a:path w="542925" h="75564">
                <a:moveTo>
                  <a:pt x="509678" y="32593"/>
                </a:moveTo>
                <a:lnTo>
                  <a:pt x="505476" y="32593"/>
                </a:lnTo>
                <a:lnTo>
                  <a:pt x="506965" y="29418"/>
                </a:lnTo>
                <a:lnTo>
                  <a:pt x="509197" y="26937"/>
                </a:lnTo>
                <a:lnTo>
                  <a:pt x="512174" y="25151"/>
                </a:lnTo>
                <a:lnTo>
                  <a:pt x="515250" y="23266"/>
                </a:lnTo>
                <a:lnTo>
                  <a:pt x="518523" y="22324"/>
                </a:lnTo>
                <a:lnTo>
                  <a:pt x="528048" y="22324"/>
                </a:lnTo>
                <a:lnTo>
                  <a:pt x="532959" y="24258"/>
                </a:lnTo>
                <a:lnTo>
                  <a:pt x="535715" y="27086"/>
                </a:lnTo>
                <a:lnTo>
                  <a:pt x="517283" y="27086"/>
                </a:lnTo>
                <a:lnTo>
                  <a:pt x="513563" y="28574"/>
                </a:lnTo>
                <a:lnTo>
                  <a:pt x="509678" y="32593"/>
                </a:lnTo>
                <a:close/>
              </a:path>
              <a:path w="542925" h="75564">
                <a:moveTo>
                  <a:pt x="535242" y="59382"/>
                </a:moveTo>
                <a:lnTo>
                  <a:pt x="526213" y="59382"/>
                </a:lnTo>
                <a:lnTo>
                  <a:pt x="529785" y="57844"/>
                </a:lnTo>
                <a:lnTo>
                  <a:pt x="535441" y="51593"/>
                </a:lnTo>
                <a:lnTo>
                  <a:pt x="536879" y="47823"/>
                </a:lnTo>
                <a:lnTo>
                  <a:pt x="536809" y="38496"/>
                </a:lnTo>
                <a:lnTo>
                  <a:pt x="535490" y="34776"/>
                </a:lnTo>
                <a:lnTo>
                  <a:pt x="532712" y="31700"/>
                </a:lnTo>
                <a:lnTo>
                  <a:pt x="530033" y="28624"/>
                </a:lnTo>
                <a:lnTo>
                  <a:pt x="526411" y="27086"/>
                </a:lnTo>
                <a:lnTo>
                  <a:pt x="535715" y="27086"/>
                </a:lnTo>
                <a:lnTo>
                  <a:pt x="537226" y="28624"/>
                </a:lnTo>
                <a:lnTo>
                  <a:pt x="540599" y="31998"/>
                </a:lnTo>
                <a:lnTo>
                  <a:pt x="542535" y="36958"/>
                </a:lnTo>
                <a:lnTo>
                  <a:pt x="542535" y="49162"/>
                </a:lnTo>
                <a:lnTo>
                  <a:pt x="540500" y="54222"/>
                </a:lnTo>
                <a:lnTo>
                  <a:pt x="536432" y="58191"/>
                </a:lnTo>
                <a:lnTo>
                  <a:pt x="535242" y="59382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7551885" y="4153943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1" name="object 141"/>
          <p:cNvSpPr/>
          <p:nvPr/>
        </p:nvSpPr>
        <p:spPr>
          <a:xfrm>
            <a:off x="7551885" y="4153943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7695837" y="4178552"/>
            <a:ext cx="542290" cy="75565"/>
          </a:xfrm>
          <a:custGeom>
            <a:avLst/>
            <a:gdLst/>
            <a:ahLst/>
            <a:cxnLst/>
            <a:rect l="l" t="t" r="r" b="b"/>
            <a:pathLst>
              <a:path w="542290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2290" h="75564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2290" h="75564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2290" h="75564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2290" h="75564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2290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2290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2290" h="75564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2290" h="75564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2290" h="75564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2290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2290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2290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2290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2290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2290" h="75564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2290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2290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2290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2290" h="75564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2290" h="75564">
                <a:moveTo>
                  <a:pt x="427930" y="62805"/>
                </a:moveTo>
                <a:lnTo>
                  <a:pt x="422274" y="62805"/>
                </a:lnTo>
                <a:lnTo>
                  <a:pt x="422274" y="16668"/>
                </a:lnTo>
                <a:lnTo>
                  <a:pt x="405904" y="16668"/>
                </a:lnTo>
                <a:lnTo>
                  <a:pt x="405904" y="12650"/>
                </a:lnTo>
                <a:lnTo>
                  <a:pt x="410963" y="12551"/>
                </a:lnTo>
                <a:lnTo>
                  <a:pt x="414486" y="12104"/>
                </a:lnTo>
                <a:lnTo>
                  <a:pt x="416470" y="11310"/>
                </a:lnTo>
                <a:lnTo>
                  <a:pt x="418554" y="10517"/>
                </a:lnTo>
                <a:lnTo>
                  <a:pt x="420092" y="9276"/>
                </a:lnTo>
                <a:lnTo>
                  <a:pt x="421084" y="7590"/>
                </a:lnTo>
                <a:lnTo>
                  <a:pt x="422175" y="5903"/>
                </a:lnTo>
                <a:lnTo>
                  <a:pt x="422919" y="3571"/>
                </a:lnTo>
                <a:lnTo>
                  <a:pt x="423316" y="595"/>
                </a:lnTo>
                <a:lnTo>
                  <a:pt x="427930" y="595"/>
                </a:lnTo>
                <a:lnTo>
                  <a:pt x="427930" y="62805"/>
                </a:lnTo>
                <a:close/>
              </a:path>
              <a:path w="542290" h="75564">
                <a:moveTo>
                  <a:pt x="456955" y="22175"/>
                </a:moveTo>
                <a:lnTo>
                  <a:pt x="451448" y="22175"/>
                </a:lnTo>
                <a:lnTo>
                  <a:pt x="451448" y="14833"/>
                </a:lnTo>
                <a:lnTo>
                  <a:pt x="453135" y="9673"/>
                </a:lnTo>
                <a:lnTo>
                  <a:pt x="456508" y="5804"/>
                </a:lnTo>
                <a:lnTo>
                  <a:pt x="459981" y="1934"/>
                </a:lnTo>
                <a:lnTo>
                  <a:pt x="464892" y="0"/>
                </a:lnTo>
                <a:lnTo>
                  <a:pt x="477096" y="0"/>
                </a:lnTo>
                <a:lnTo>
                  <a:pt x="481760" y="1587"/>
                </a:lnTo>
                <a:lnTo>
                  <a:pt x="485233" y="4762"/>
                </a:lnTo>
                <a:lnTo>
                  <a:pt x="466728" y="4762"/>
                </a:lnTo>
                <a:lnTo>
                  <a:pt x="463305" y="6201"/>
                </a:lnTo>
                <a:lnTo>
                  <a:pt x="458444" y="11856"/>
                </a:lnTo>
                <a:lnTo>
                  <a:pt x="457153" y="15775"/>
                </a:lnTo>
                <a:lnTo>
                  <a:pt x="456955" y="20835"/>
                </a:lnTo>
                <a:lnTo>
                  <a:pt x="456955" y="22175"/>
                </a:lnTo>
                <a:close/>
              </a:path>
              <a:path w="542290" h="75564">
                <a:moveTo>
                  <a:pt x="490888" y="62805"/>
                </a:moveTo>
                <a:lnTo>
                  <a:pt x="449960" y="62805"/>
                </a:lnTo>
                <a:lnTo>
                  <a:pt x="449960" y="58241"/>
                </a:lnTo>
                <a:lnTo>
                  <a:pt x="474318" y="34131"/>
                </a:lnTo>
                <a:lnTo>
                  <a:pt x="478833" y="30559"/>
                </a:lnTo>
                <a:lnTo>
                  <a:pt x="481214" y="27681"/>
                </a:lnTo>
                <a:lnTo>
                  <a:pt x="483694" y="24804"/>
                </a:lnTo>
                <a:lnTo>
                  <a:pt x="484934" y="21431"/>
                </a:lnTo>
                <a:lnTo>
                  <a:pt x="484934" y="13791"/>
                </a:lnTo>
                <a:lnTo>
                  <a:pt x="483645" y="10715"/>
                </a:lnTo>
                <a:lnTo>
                  <a:pt x="478485" y="5953"/>
                </a:lnTo>
                <a:lnTo>
                  <a:pt x="475162" y="4762"/>
                </a:lnTo>
                <a:lnTo>
                  <a:pt x="485233" y="4762"/>
                </a:lnTo>
                <a:lnTo>
                  <a:pt x="488804" y="7937"/>
                </a:lnTo>
                <a:lnTo>
                  <a:pt x="490590" y="12203"/>
                </a:lnTo>
                <a:lnTo>
                  <a:pt x="490475" y="22175"/>
                </a:lnTo>
                <a:lnTo>
                  <a:pt x="489250" y="25846"/>
                </a:lnTo>
                <a:lnTo>
                  <a:pt x="483991" y="33287"/>
                </a:lnTo>
                <a:lnTo>
                  <a:pt x="479179" y="37256"/>
                </a:lnTo>
                <a:lnTo>
                  <a:pt x="466579" y="44896"/>
                </a:lnTo>
                <a:lnTo>
                  <a:pt x="462660" y="47823"/>
                </a:lnTo>
                <a:lnTo>
                  <a:pt x="458096" y="52784"/>
                </a:lnTo>
                <a:lnTo>
                  <a:pt x="456707" y="55215"/>
                </a:lnTo>
                <a:lnTo>
                  <a:pt x="456211" y="57596"/>
                </a:lnTo>
                <a:lnTo>
                  <a:pt x="490888" y="57596"/>
                </a:lnTo>
                <a:lnTo>
                  <a:pt x="490888" y="62805"/>
                </a:lnTo>
                <a:close/>
              </a:path>
              <a:path w="542290" h="75564">
                <a:moveTo>
                  <a:pt x="527156" y="64144"/>
                </a:moveTo>
                <a:lnTo>
                  <a:pt x="514455" y="64144"/>
                </a:lnTo>
                <a:lnTo>
                  <a:pt x="509296" y="62458"/>
                </a:lnTo>
                <a:lnTo>
                  <a:pt x="501358" y="55711"/>
                </a:lnTo>
                <a:lnTo>
                  <a:pt x="499396" y="51246"/>
                </a:lnTo>
                <a:lnTo>
                  <a:pt x="499485" y="41423"/>
                </a:lnTo>
                <a:lnTo>
                  <a:pt x="500466" y="38348"/>
                </a:lnTo>
                <a:lnTo>
                  <a:pt x="504831" y="32196"/>
                </a:lnTo>
                <a:lnTo>
                  <a:pt x="507956" y="30261"/>
                </a:lnTo>
                <a:lnTo>
                  <a:pt x="512024" y="29467"/>
                </a:lnTo>
                <a:lnTo>
                  <a:pt x="512024" y="29319"/>
                </a:lnTo>
                <a:lnTo>
                  <a:pt x="501904" y="10864"/>
                </a:lnTo>
                <a:lnTo>
                  <a:pt x="503690" y="7094"/>
                </a:lnTo>
                <a:lnTo>
                  <a:pt x="510933" y="1438"/>
                </a:lnTo>
                <a:lnTo>
                  <a:pt x="515398" y="0"/>
                </a:lnTo>
                <a:lnTo>
                  <a:pt x="526015" y="0"/>
                </a:lnTo>
                <a:lnTo>
                  <a:pt x="530529" y="1438"/>
                </a:lnTo>
                <a:lnTo>
                  <a:pt x="534790" y="4762"/>
                </a:lnTo>
                <a:lnTo>
                  <a:pt x="517035" y="4762"/>
                </a:lnTo>
                <a:lnTo>
                  <a:pt x="513860" y="5754"/>
                </a:lnTo>
                <a:lnTo>
                  <a:pt x="508701" y="9723"/>
                </a:lnTo>
                <a:lnTo>
                  <a:pt x="507460" y="12253"/>
                </a:lnTo>
                <a:lnTo>
                  <a:pt x="507411" y="19198"/>
                </a:lnTo>
                <a:lnTo>
                  <a:pt x="508602" y="22026"/>
                </a:lnTo>
                <a:lnTo>
                  <a:pt x="513365" y="26193"/>
                </a:lnTo>
                <a:lnTo>
                  <a:pt x="516539" y="27235"/>
                </a:lnTo>
                <a:lnTo>
                  <a:pt x="534349" y="27235"/>
                </a:lnTo>
                <a:lnTo>
                  <a:pt x="532712" y="28326"/>
                </a:lnTo>
                <a:lnTo>
                  <a:pt x="529438" y="29319"/>
                </a:lnTo>
                <a:lnTo>
                  <a:pt x="529438" y="29467"/>
                </a:lnTo>
                <a:lnTo>
                  <a:pt x="533605" y="30360"/>
                </a:lnTo>
                <a:lnTo>
                  <a:pt x="536179" y="31849"/>
                </a:lnTo>
                <a:lnTo>
                  <a:pt x="515695" y="31849"/>
                </a:lnTo>
                <a:lnTo>
                  <a:pt x="511826" y="33089"/>
                </a:lnTo>
                <a:lnTo>
                  <a:pt x="509048" y="35569"/>
                </a:lnTo>
                <a:lnTo>
                  <a:pt x="506369" y="38050"/>
                </a:lnTo>
                <a:lnTo>
                  <a:pt x="505071" y="41225"/>
                </a:lnTo>
                <a:lnTo>
                  <a:pt x="505030" y="49758"/>
                </a:lnTo>
                <a:lnTo>
                  <a:pt x="506468" y="53181"/>
                </a:lnTo>
                <a:lnTo>
                  <a:pt x="512223" y="58142"/>
                </a:lnTo>
                <a:lnTo>
                  <a:pt x="516043" y="59382"/>
                </a:lnTo>
                <a:lnTo>
                  <a:pt x="536103" y="59382"/>
                </a:lnTo>
                <a:lnTo>
                  <a:pt x="532315" y="62507"/>
                </a:lnTo>
                <a:lnTo>
                  <a:pt x="527156" y="64144"/>
                </a:lnTo>
                <a:close/>
              </a:path>
              <a:path w="542290" h="75564">
                <a:moveTo>
                  <a:pt x="534349" y="27235"/>
                </a:moveTo>
                <a:lnTo>
                  <a:pt x="524973" y="27235"/>
                </a:lnTo>
                <a:lnTo>
                  <a:pt x="528346" y="26193"/>
                </a:lnTo>
                <a:lnTo>
                  <a:pt x="530629" y="24110"/>
                </a:lnTo>
                <a:lnTo>
                  <a:pt x="532910" y="21927"/>
                </a:lnTo>
                <a:lnTo>
                  <a:pt x="534011" y="19198"/>
                </a:lnTo>
                <a:lnTo>
                  <a:pt x="534051" y="12253"/>
                </a:lnTo>
                <a:lnTo>
                  <a:pt x="532860" y="9624"/>
                </a:lnTo>
                <a:lnTo>
                  <a:pt x="530479" y="7739"/>
                </a:lnTo>
                <a:lnTo>
                  <a:pt x="528098" y="5754"/>
                </a:lnTo>
                <a:lnTo>
                  <a:pt x="524874" y="4762"/>
                </a:lnTo>
                <a:lnTo>
                  <a:pt x="534790" y="4762"/>
                </a:lnTo>
                <a:lnTo>
                  <a:pt x="537871" y="7094"/>
                </a:lnTo>
                <a:lnTo>
                  <a:pt x="539707" y="10864"/>
                </a:lnTo>
                <a:lnTo>
                  <a:pt x="539614" y="19198"/>
                </a:lnTo>
                <a:lnTo>
                  <a:pt x="538813" y="21778"/>
                </a:lnTo>
                <a:lnTo>
                  <a:pt x="537027" y="24258"/>
                </a:lnTo>
                <a:lnTo>
                  <a:pt x="535242" y="26640"/>
                </a:lnTo>
                <a:lnTo>
                  <a:pt x="534349" y="27235"/>
                </a:lnTo>
                <a:close/>
              </a:path>
              <a:path w="542290" h="75564">
                <a:moveTo>
                  <a:pt x="536103" y="59382"/>
                </a:moveTo>
                <a:lnTo>
                  <a:pt x="525667" y="59382"/>
                </a:lnTo>
                <a:lnTo>
                  <a:pt x="529487" y="58142"/>
                </a:lnTo>
                <a:lnTo>
                  <a:pt x="532265" y="55661"/>
                </a:lnTo>
                <a:lnTo>
                  <a:pt x="535142" y="53181"/>
                </a:lnTo>
                <a:lnTo>
                  <a:pt x="536582" y="49758"/>
                </a:lnTo>
                <a:lnTo>
                  <a:pt x="536496" y="41225"/>
                </a:lnTo>
                <a:lnTo>
                  <a:pt x="535192" y="38199"/>
                </a:lnTo>
                <a:lnTo>
                  <a:pt x="532415" y="35718"/>
                </a:lnTo>
                <a:lnTo>
                  <a:pt x="529636" y="33139"/>
                </a:lnTo>
                <a:lnTo>
                  <a:pt x="525717" y="31849"/>
                </a:lnTo>
                <a:lnTo>
                  <a:pt x="536179" y="31849"/>
                </a:lnTo>
                <a:lnTo>
                  <a:pt x="536780" y="32196"/>
                </a:lnTo>
                <a:lnTo>
                  <a:pt x="541145" y="37752"/>
                </a:lnTo>
                <a:lnTo>
                  <a:pt x="542237" y="41225"/>
                </a:lnTo>
                <a:lnTo>
                  <a:pt x="542237" y="51246"/>
                </a:lnTo>
                <a:lnTo>
                  <a:pt x="540253" y="55860"/>
                </a:lnTo>
                <a:lnTo>
                  <a:pt x="536103" y="59382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3" name="object 143"/>
          <p:cNvSpPr/>
          <p:nvPr/>
        </p:nvSpPr>
        <p:spPr>
          <a:xfrm>
            <a:off x="7551885" y="3994768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4" name="object 144"/>
          <p:cNvSpPr/>
          <p:nvPr/>
        </p:nvSpPr>
        <p:spPr>
          <a:xfrm>
            <a:off x="7551885" y="3994768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5" name="object 145"/>
          <p:cNvSpPr/>
          <p:nvPr/>
        </p:nvSpPr>
        <p:spPr>
          <a:xfrm>
            <a:off x="7695837" y="4019380"/>
            <a:ext cx="542290" cy="75565"/>
          </a:xfrm>
          <a:custGeom>
            <a:avLst/>
            <a:gdLst/>
            <a:ahLst/>
            <a:cxnLst/>
            <a:rect l="l" t="t" r="r" b="b"/>
            <a:pathLst>
              <a:path w="542290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2290" h="75564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2290" h="75564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2290" h="75564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2290" h="75564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2290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2290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2290" h="75564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2290" h="75564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2290" h="75564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2290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2290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2290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2290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2290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2290" h="75564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2290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2290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2290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2290" h="75564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2290" h="75564">
                <a:moveTo>
                  <a:pt x="427930" y="62805"/>
                </a:moveTo>
                <a:lnTo>
                  <a:pt x="422274" y="62805"/>
                </a:lnTo>
                <a:lnTo>
                  <a:pt x="422274" y="16668"/>
                </a:lnTo>
                <a:lnTo>
                  <a:pt x="405904" y="16668"/>
                </a:lnTo>
                <a:lnTo>
                  <a:pt x="405904" y="12650"/>
                </a:lnTo>
                <a:lnTo>
                  <a:pt x="410963" y="12551"/>
                </a:lnTo>
                <a:lnTo>
                  <a:pt x="414486" y="12104"/>
                </a:lnTo>
                <a:lnTo>
                  <a:pt x="416470" y="11310"/>
                </a:lnTo>
                <a:lnTo>
                  <a:pt x="418554" y="10517"/>
                </a:lnTo>
                <a:lnTo>
                  <a:pt x="420092" y="9276"/>
                </a:lnTo>
                <a:lnTo>
                  <a:pt x="421084" y="7590"/>
                </a:lnTo>
                <a:lnTo>
                  <a:pt x="422175" y="5903"/>
                </a:lnTo>
                <a:lnTo>
                  <a:pt x="422919" y="3571"/>
                </a:lnTo>
                <a:lnTo>
                  <a:pt x="423316" y="595"/>
                </a:lnTo>
                <a:lnTo>
                  <a:pt x="427930" y="595"/>
                </a:lnTo>
                <a:lnTo>
                  <a:pt x="427930" y="62805"/>
                </a:lnTo>
                <a:close/>
              </a:path>
              <a:path w="542290" h="75564">
                <a:moveTo>
                  <a:pt x="456955" y="22175"/>
                </a:moveTo>
                <a:lnTo>
                  <a:pt x="451448" y="22175"/>
                </a:lnTo>
                <a:lnTo>
                  <a:pt x="451448" y="14833"/>
                </a:lnTo>
                <a:lnTo>
                  <a:pt x="453135" y="9673"/>
                </a:lnTo>
                <a:lnTo>
                  <a:pt x="456508" y="5804"/>
                </a:lnTo>
                <a:lnTo>
                  <a:pt x="459981" y="1934"/>
                </a:lnTo>
                <a:lnTo>
                  <a:pt x="464892" y="0"/>
                </a:lnTo>
                <a:lnTo>
                  <a:pt x="477096" y="0"/>
                </a:lnTo>
                <a:lnTo>
                  <a:pt x="481760" y="1587"/>
                </a:lnTo>
                <a:lnTo>
                  <a:pt x="485233" y="4762"/>
                </a:lnTo>
                <a:lnTo>
                  <a:pt x="466728" y="4762"/>
                </a:lnTo>
                <a:lnTo>
                  <a:pt x="463305" y="6201"/>
                </a:lnTo>
                <a:lnTo>
                  <a:pt x="458444" y="11856"/>
                </a:lnTo>
                <a:lnTo>
                  <a:pt x="457153" y="15775"/>
                </a:lnTo>
                <a:lnTo>
                  <a:pt x="456955" y="20835"/>
                </a:lnTo>
                <a:lnTo>
                  <a:pt x="456955" y="22175"/>
                </a:lnTo>
                <a:close/>
              </a:path>
              <a:path w="542290" h="75564">
                <a:moveTo>
                  <a:pt x="490888" y="62805"/>
                </a:moveTo>
                <a:lnTo>
                  <a:pt x="449960" y="62805"/>
                </a:lnTo>
                <a:lnTo>
                  <a:pt x="449960" y="58241"/>
                </a:lnTo>
                <a:lnTo>
                  <a:pt x="474318" y="34131"/>
                </a:lnTo>
                <a:lnTo>
                  <a:pt x="478833" y="30559"/>
                </a:lnTo>
                <a:lnTo>
                  <a:pt x="481214" y="27681"/>
                </a:lnTo>
                <a:lnTo>
                  <a:pt x="483694" y="24804"/>
                </a:lnTo>
                <a:lnTo>
                  <a:pt x="484934" y="21431"/>
                </a:lnTo>
                <a:lnTo>
                  <a:pt x="484934" y="13791"/>
                </a:lnTo>
                <a:lnTo>
                  <a:pt x="483645" y="10715"/>
                </a:lnTo>
                <a:lnTo>
                  <a:pt x="478485" y="5953"/>
                </a:lnTo>
                <a:lnTo>
                  <a:pt x="475162" y="4762"/>
                </a:lnTo>
                <a:lnTo>
                  <a:pt x="485233" y="4762"/>
                </a:lnTo>
                <a:lnTo>
                  <a:pt x="488804" y="7937"/>
                </a:lnTo>
                <a:lnTo>
                  <a:pt x="490590" y="12203"/>
                </a:lnTo>
                <a:lnTo>
                  <a:pt x="490475" y="22175"/>
                </a:lnTo>
                <a:lnTo>
                  <a:pt x="489250" y="25846"/>
                </a:lnTo>
                <a:lnTo>
                  <a:pt x="483991" y="33287"/>
                </a:lnTo>
                <a:lnTo>
                  <a:pt x="479179" y="37256"/>
                </a:lnTo>
                <a:lnTo>
                  <a:pt x="466579" y="44896"/>
                </a:lnTo>
                <a:lnTo>
                  <a:pt x="462660" y="47823"/>
                </a:lnTo>
                <a:lnTo>
                  <a:pt x="458096" y="52784"/>
                </a:lnTo>
                <a:lnTo>
                  <a:pt x="456707" y="55215"/>
                </a:lnTo>
                <a:lnTo>
                  <a:pt x="456211" y="57596"/>
                </a:lnTo>
                <a:lnTo>
                  <a:pt x="490888" y="57596"/>
                </a:lnTo>
                <a:lnTo>
                  <a:pt x="490888" y="62805"/>
                </a:lnTo>
                <a:close/>
              </a:path>
              <a:path w="542290" h="75564">
                <a:moveTo>
                  <a:pt x="527156" y="64144"/>
                </a:moveTo>
                <a:lnTo>
                  <a:pt x="514455" y="64144"/>
                </a:lnTo>
                <a:lnTo>
                  <a:pt x="509296" y="62458"/>
                </a:lnTo>
                <a:lnTo>
                  <a:pt x="501358" y="55711"/>
                </a:lnTo>
                <a:lnTo>
                  <a:pt x="499396" y="51246"/>
                </a:lnTo>
                <a:lnTo>
                  <a:pt x="499485" y="41423"/>
                </a:lnTo>
                <a:lnTo>
                  <a:pt x="500466" y="38348"/>
                </a:lnTo>
                <a:lnTo>
                  <a:pt x="504831" y="32196"/>
                </a:lnTo>
                <a:lnTo>
                  <a:pt x="507956" y="30261"/>
                </a:lnTo>
                <a:lnTo>
                  <a:pt x="512024" y="29467"/>
                </a:lnTo>
                <a:lnTo>
                  <a:pt x="512024" y="29319"/>
                </a:lnTo>
                <a:lnTo>
                  <a:pt x="501904" y="10864"/>
                </a:lnTo>
                <a:lnTo>
                  <a:pt x="503690" y="7094"/>
                </a:lnTo>
                <a:lnTo>
                  <a:pt x="510933" y="1438"/>
                </a:lnTo>
                <a:lnTo>
                  <a:pt x="515398" y="0"/>
                </a:lnTo>
                <a:lnTo>
                  <a:pt x="526015" y="0"/>
                </a:lnTo>
                <a:lnTo>
                  <a:pt x="530529" y="1438"/>
                </a:lnTo>
                <a:lnTo>
                  <a:pt x="534790" y="4762"/>
                </a:lnTo>
                <a:lnTo>
                  <a:pt x="517035" y="4762"/>
                </a:lnTo>
                <a:lnTo>
                  <a:pt x="513860" y="5754"/>
                </a:lnTo>
                <a:lnTo>
                  <a:pt x="508701" y="9723"/>
                </a:lnTo>
                <a:lnTo>
                  <a:pt x="507460" y="12253"/>
                </a:lnTo>
                <a:lnTo>
                  <a:pt x="507411" y="19198"/>
                </a:lnTo>
                <a:lnTo>
                  <a:pt x="508602" y="22026"/>
                </a:lnTo>
                <a:lnTo>
                  <a:pt x="513365" y="26193"/>
                </a:lnTo>
                <a:lnTo>
                  <a:pt x="516539" y="27235"/>
                </a:lnTo>
                <a:lnTo>
                  <a:pt x="534349" y="27235"/>
                </a:lnTo>
                <a:lnTo>
                  <a:pt x="532712" y="28326"/>
                </a:lnTo>
                <a:lnTo>
                  <a:pt x="529438" y="29319"/>
                </a:lnTo>
                <a:lnTo>
                  <a:pt x="529438" y="29467"/>
                </a:lnTo>
                <a:lnTo>
                  <a:pt x="533605" y="30360"/>
                </a:lnTo>
                <a:lnTo>
                  <a:pt x="536179" y="31849"/>
                </a:lnTo>
                <a:lnTo>
                  <a:pt x="515695" y="31849"/>
                </a:lnTo>
                <a:lnTo>
                  <a:pt x="511826" y="33089"/>
                </a:lnTo>
                <a:lnTo>
                  <a:pt x="509048" y="35569"/>
                </a:lnTo>
                <a:lnTo>
                  <a:pt x="506369" y="38050"/>
                </a:lnTo>
                <a:lnTo>
                  <a:pt x="505071" y="41225"/>
                </a:lnTo>
                <a:lnTo>
                  <a:pt x="505030" y="49758"/>
                </a:lnTo>
                <a:lnTo>
                  <a:pt x="506468" y="53181"/>
                </a:lnTo>
                <a:lnTo>
                  <a:pt x="512223" y="58142"/>
                </a:lnTo>
                <a:lnTo>
                  <a:pt x="516043" y="59382"/>
                </a:lnTo>
                <a:lnTo>
                  <a:pt x="536103" y="59382"/>
                </a:lnTo>
                <a:lnTo>
                  <a:pt x="532315" y="62507"/>
                </a:lnTo>
                <a:lnTo>
                  <a:pt x="527156" y="64144"/>
                </a:lnTo>
                <a:close/>
              </a:path>
              <a:path w="542290" h="75564">
                <a:moveTo>
                  <a:pt x="534349" y="27235"/>
                </a:moveTo>
                <a:lnTo>
                  <a:pt x="524973" y="27235"/>
                </a:lnTo>
                <a:lnTo>
                  <a:pt x="528346" y="26193"/>
                </a:lnTo>
                <a:lnTo>
                  <a:pt x="530629" y="24110"/>
                </a:lnTo>
                <a:lnTo>
                  <a:pt x="532910" y="21927"/>
                </a:lnTo>
                <a:lnTo>
                  <a:pt x="534011" y="19198"/>
                </a:lnTo>
                <a:lnTo>
                  <a:pt x="534051" y="12253"/>
                </a:lnTo>
                <a:lnTo>
                  <a:pt x="532860" y="9624"/>
                </a:lnTo>
                <a:lnTo>
                  <a:pt x="530479" y="7739"/>
                </a:lnTo>
                <a:lnTo>
                  <a:pt x="528098" y="5754"/>
                </a:lnTo>
                <a:lnTo>
                  <a:pt x="524874" y="4762"/>
                </a:lnTo>
                <a:lnTo>
                  <a:pt x="534790" y="4762"/>
                </a:lnTo>
                <a:lnTo>
                  <a:pt x="537871" y="7094"/>
                </a:lnTo>
                <a:lnTo>
                  <a:pt x="539707" y="10864"/>
                </a:lnTo>
                <a:lnTo>
                  <a:pt x="539614" y="19198"/>
                </a:lnTo>
                <a:lnTo>
                  <a:pt x="538813" y="21778"/>
                </a:lnTo>
                <a:lnTo>
                  <a:pt x="537027" y="24258"/>
                </a:lnTo>
                <a:lnTo>
                  <a:pt x="535242" y="26640"/>
                </a:lnTo>
                <a:lnTo>
                  <a:pt x="534349" y="27235"/>
                </a:lnTo>
                <a:close/>
              </a:path>
              <a:path w="542290" h="75564">
                <a:moveTo>
                  <a:pt x="536103" y="59382"/>
                </a:moveTo>
                <a:lnTo>
                  <a:pt x="525667" y="59382"/>
                </a:lnTo>
                <a:lnTo>
                  <a:pt x="529487" y="58142"/>
                </a:lnTo>
                <a:lnTo>
                  <a:pt x="532265" y="55661"/>
                </a:lnTo>
                <a:lnTo>
                  <a:pt x="535142" y="53181"/>
                </a:lnTo>
                <a:lnTo>
                  <a:pt x="536582" y="49758"/>
                </a:lnTo>
                <a:lnTo>
                  <a:pt x="536496" y="41225"/>
                </a:lnTo>
                <a:lnTo>
                  <a:pt x="535192" y="38199"/>
                </a:lnTo>
                <a:lnTo>
                  <a:pt x="532415" y="35718"/>
                </a:lnTo>
                <a:lnTo>
                  <a:pt x="529636" y="33139"/>
                </a:lnTo>
                <a:lnTo>
                  <a:pt x="525717" y="31849"/>
                </a:lnTo>
                <a:lnTo>
                  <a:pt x="536179" y="31849"/>
                </a:lnTo>
                <a:lnTo>
                  <a:pt x="536780" y="32196"/>
                </a:lnTo>
                <a:lnTo>
                  <a:pt x="541145" y="37752"/>
                </a:lnTo>
                <a:lnTo>
                  <a:pt x="542237" y="41225"/>
                </a:lnTo>
                <a:lnTo>
                  <a:pt x="542237" y="51246"/>
                </a:lnTo>
                <a:lnTo>
                  <a:pt x="540253" y="55860"/>
                </a:lnTo>
                <a:lnTo>
                  <a:pt x="536103" y="59382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6" name="object 146"/>
          <p:cNvSpPr/>
          <p:nvPr/>
        </p:nvSpPr>
        <p:spPr>
          <a:xfrm>
            <a:off x="7551885" y="4472292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7" name="object 147"/>
          <p:cNvSpPr/>
          <p:nvPr/>
        </p:nvSpPr>
        <p:spPr>
          <a:xfrm>
            <a:off x="7551885" y="4472292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8" name="object 148"/>
          <p:cNvSpPr/>
          <p:nvPr/>
        </p:nvSpPr>
        <p:spPr>
          <a:xfrm>
            <a:off x="7720546" y="4496905"/>
            <a:ext cx="492759" cy="75565"/>
          </a:xfrm>
          <a:custGeom>
            <a:avLst/>
            <a:gdLst/>
            <a:ahLst/>
            <a:cxnLst/>
            <a:rect l="l" t="t" r="r" b="b"/>
            <a:pathLst>
              <a:path w="492759" h="75564">
                <a:moveTo>
                  <a:pt x="7094" y="20538"/>
                </a:moveTo>
                <a:lnTo>
                  <a:pt x="1438" y="20538"/>
                </a:lnTo>
                <a:lnTo>
                  <a:pt x="1537" y="14386"/>
                </a:lnTo>
                <a:lnTo>
                  <a:pt x="3422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0" y="0"/>
                </a:lnTo>
                <a:lnTo>
                  <a:pt x="31104" y="1389"/>
                </a:lnTo>
                <a:lnTo>
                  <a:pt x="35583" y="4762"/>
                </a:lnTo>
                <a:lnTo>
                  <a:pt x="16965" y="4762"/>
                </a:lnTo>
                <a:lnTo>
                  <a:pt x="13542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492759" h="75564">
                <a:moveTo>
                  <a:pt x="36051" y="59382"/>
                </a:moveTo>
                <a:lnTo>
                  <a:pt x="25697" y="59382"/>
                </a:lnTo>
                <a:lnTo>
                  <a:pt x="29467" y="58092"/>
                </a:lnTo>
                <a:lnTo>
                  <a:pt x="35619" y="52933"/>
                </a:lnTo>
                <a:lnTo>
                  <a:pt x="37156" y="49658"/>
                </a:lnTo>
                <a:lnTo>
                  <a:pt x="37156" y="41622"/>
                </a:lnTo>
                <a:lnTo>
                  <a:pt x="35817" y="38447"/>
                </a:lnTo>
                <a:lnTo>
                  <a:pt x="33138" y="36165"/>
                </a:lnTo>
                <a:lnTo>
                  <a:pt x="30459" y="33783"/>
                </a:lnTo>
                <a:lnTo>
                  <a:pt x="26789" y="32593"/>
                </a:lnTo>
                <a:lnTo>
                  <a:pt x="17511" y="32593"/>
                </a:lnTo>
                <a:lnTo>
                  <a:pt x="17511" y="27830"/>
                </a:lnTo>
                <a:lnTo>
                  <a:pt x="25796" y="27830"/>
                </a:lnTo>
                <a:lnTo>
                  <a:pt x="28674" y="26838"/>
                </a:lnTo>
                <a:lnTo>
                  <a:pt x="33535" y="22770"/>
                </a:lnTo>
                <a:lnTo>
                  <a:pt x="34775" y="19992"/>
                </a:lnTo>
                <a:lnTo>
                  <a:pt x="34775" y="12749"/>
                </a:lnTo>
                <a:lnTo>
                  <a:pt x="33535" y="9872"/>
                </a:lnTo>
                <a:lnTo>
                  <a:pt x="31055" y="7887"/>
                </a:lnTo>
                <a:lnTo>
                  <a:pt x="28574" y="5804"/>
                </a:lnTo>
                <a:lnTo>
                  <a:pt x="25300" y="4762"/>
                </a:lnTo>
                <a:lnTo>
                  <a:pt x="35583" y="4762"/>
                </a:lnTo>
                <a:lnTo>
                  <a:pt x="38545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8" y="22225"/>
                </a:lnTo>
                <a:lnTo>
                  <a:pt x="35817" y="27086"/>
                </a:lnTo>
                <a:lnTo>
                  <a:pt x="33287" y="28723"/>
                </a:lnTo>
                <a:lnTo>
                  <a:pt x="30013" y="29616"/>
                </a:lnTo>
                <a:lnTo>
                  <a:pt x="30013" y="29765"/>
                </a:lnTo>
                <a:lnTo>
                  <a:pt x="34279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3" y="41274"/>
                </a:lnTo>
                <a:lnTo>
                  <a:pt x="42663" y="50899"/>
                </a:lnTo>
                <a:lnTo>
                  <a:pt x="40629" y="55463"/>
                </a:lnTo>
                <a:lnTo>
                  <a:pt x="36051" y="59382"/>
                </a:lnTo>
                <a:close/>
              </a:path>
              <a:path w="492759" h="75564">
                <a:moveTo>
                  <a:pt x="27483" y="64144"/>
                </a:moveTo>
                <a:lnTo>
                  <a:pt x="15080" y="64144"/>
                </a:lnTo>
                <a:lnTo>
                  <a:pt x="9970" y="62408"/>
                </a:lnTo>
                <a:lnTo>
                  <a:pt x="5903" y="58935"/>
                </a:lnTo>
                <a:lnTo>
                  <a:pt x="1934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99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699" y="57993"/>
                </a:lnTo>
                <a:lnTo>
                  <a:pt x="16469" y="59382"/>
                </a:lnTo>
                <a:lnTo>
                  <a:pt x="36051" y="59382"/>
                </a:lnTo>
                <a:lnTo>
                  <a:pt x="32592" y="62408"/>
                </a:lnTo>
                <a:lnTo>
                  <a:pt x="27483" y="64144"/>
                </a:lnTo>
                <a:close/>
              </a:path>
              <a:path w="492759" h="75564">
                <a:moveTo>
                  <a:pt x="53680" y="62805"/>
                </a:moveTo>
                <a:lnTo>
                  <a:pt x="46834" y="62805"/>
                </a:lnTo>
                <a:lnTo>
                  <a:pt x="64545" y="38992"/>
                </a:lnTo>
                <a:lnTo>
                  <a:pt x="48173" y="16966"/>
                </a:lnTo>
                <a:lnTo>
                  <a:pt x="55168" y="16966"/>
                </a:lnTo>
                <a:lnTo>
                  <a:pt x="68265" y="34379"/>
                </a:lnTo>
                <a:lnTo>
                  <a:pt x="74792" y="34379"/>
                </a:lnTo>
                <a:lnTo>
                  <a:pt x="71390" y="38844"/>
                </a:lnTo>
                <a:lnTo>
                  <a:pt x="74970" y="43606"/>
                </a:lnTo>
                <a:lnTo>
                  <a:pt x="67818" y="43606"/>
                </a:lnTo>
                <a:lnTo>
                  <a:pt x="53680" y="62805"/>
                </a:lnTo>
                <a:close/>
              </a:path>
              <a:path w="492759" h="75564">
                <a:moveTo>
                  <a:pt x="74792" y="34379"/>
                </a:moveTo>
                <a:lnTo>
                  <a:pt x="68265" y="34379"/>
                </a:lnTo>
                <a:lnTo>
                  <a:pt x="81065" y="16966"/>
                </a:lnTo>
                <a:lnTo>
                  <a:pt x="88059" y="16966"/>
                </a:lnTo>
                <a:lnTo>
                  <a:pt x="74792" y="34379"/>
                </a:lnTo>
                <a:close/>
              </a:path>
              <a:path w="492759" h="75564">
                <a:moveTo>
                  <a:pt x="89399" y="62805"/>
                </a:moveTo>
                <a:lnTo>
                  <a:pt x="82255" y="62805"/>
                </a:lnTo>
                <a:lnTo>
                  <a:pt x="67818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492759" h="75564">
                <a:moveTo>
                  <a:pt x="99241" y="20538"/>
                </a:moveTo>
                <a:lnTo>
                  <a:pt x="93585" y="20538"/>
                </a:lnTo>
                <a:lnTo>
                  <a:pt x="93684" y="14386"/>
                </a:lnTo>
                <a:lnTo>
                  <a:pt x="95569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7" y="0"/>
                </a:lnTo>
                <a:lnTo>
                  <a:pt x="123252" y="1389"/>
                </a:lnTo>
                <a:lnTo>
                  <a:pt x="127731" y="4762"/>
                </a:lnTo>
                <a:lnTo>
                  <a:pt x="109113" y="4762"/>
                </a:lnTo>
                <a:lnTo>
                  <a:pt x="105690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492759" h="75564">
                <a:moveTo>
                  <a:pt x="128198" y="59382"/>
                </a:moveTo>
                <a:lnTo>
                  <a:pt x="117844" y="59382"/>
                </a:lnTo>
                <a:lnTo>
                  <a:pt x="121614" y="58092"/>
                </a:lnTo>
                <a:lnTo>
                  <a:pt x="127767" y="52933"/>
                </a:lnTo>
                <a:lnTo>
                  <a:pt x="129304" y="49658"/>
                </a:lnTo>
                <a:lnTo>
                  <a:pt x="129304" y="41622"/>
                </a:lnTo>
                <a:lnTo>
                  <a:pt x="127965" y="38447"/>
                </a:lnTo>
                <a:lnTo>
                  <a:pt x="125285" y="36165"/>
                </a:lnTo>
                <a:lnTo>
                  <a:pt x="122607" y="33783"/>
                </a:lnTo>
                <a:lnTo>
                  <a:pt x="118936" y="32593"/>
                </a:lnTo>
                <a:lnTo>
                  <a:pt x="109659" y="32593"/>
                </a:lnTo>
                <a:lnTo>
                  <a:pt x="109659" y="27830"/>
                </a:lnTo>
                <a:lnTo>
                  <a:pt x="117944" y="27830"/>
                </a:lnTo>
                <a:lnTo>
                  <a:pt x="120821" y="26838"/>
                </a:lnTo>
                <a:lnTo>
                  <a:pt x="125683" y="22770"/>
                </a:lnTo>
                <a:lnTo>
                  <a:pt x="126923" y="19992"/>
                </a:lnTo>
                <a:lnTo>
                  <a:pt x="126923" y="12749"/>
                </a:lnTo>
                <a:lnTo>
                  <a:pt x="125683" y="9872"/>
                </a:lnTo>
                <a:lnTo>
                  <a:pt x="123202" y="7887"/>
                </a:lnTo>
                <a:lnTo>
                  <a:pt x="120722" y="5804"/>
                </a:lnTo>
                <a:lnTo>
                  <a:pt x="117447" y="4762"/>
                </a:lnTo>
                <a:lnTo>
                  <a:pt x="127731" y="4762"/>
                </a:lnTo>
                <a:lnTo>
                  <a:pt x="130693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6" y="22225"/>
                </a:lnTo>
                <a:lnTo>
                  <a:pt x="127965" y="27086"/>
                </a:lnTo>
                <a:lnTo>
                  <a:pt x="125435" y="28723"/>
                </a:lnTo>
                <a:lnTo>
                  <a:pt x="122160" y="29616"/>
                </a:lnTo>
                <a:lnTo>
                  <a:pt x="122160" y="29765"/>
                </a:lnTo>
                <a:lnTo>
                  <a:pt x="126426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0" y="41274"/>
                </a:lnTo>
                <a:lnTo>
                  <a:pt x="134810" y="50899"/>
                </a:lnTo>
                <a:lnTo>
                  <a:pt x="132777" y="55463"/>
                </a:lnTo>
                <a:lnTo>
                  <a:pt x="128198" y="59382"/>
                </a:lnTo>
                <a:close/>
              </a:path>
              <a:path w="492759" h="75564">
                <a:moveTo>
                  <a:pt x="119630" y="64144"/>
                </a:moveTo>
                <a:lnTo>
                  <a:pt x="107228" y="64144"/>
                </a:lnTo>
                <a:lnTo>
                  <a:pt x="102118" y="62408"/>
                </a:lnTo>
                <a:lnTo>
                  <a:pt x="98051" y="58935"/>
                </a:lnTo>
                <a:lnTo>
                  <a:pt x="94082" y="55364"/>
                </a:lnTo>
                <a:lnTo>
                  <a:pt x="92259" y="50899"/>
                </a:lnTo>
                <a:lnTo>
                  <a:pt x="92147" y="43209"/>
                </a:lnTo>
                <a:lnTo>
                  <a:pt x="92246" y="43011"/>
                </a:lnTo>
                <a:lnTo>
                  <a:pt x="97901" y="43011"/>
                </a:lnTo>
                <a:lnTo>
                  <a:pt x="97901" y="48765"/>
                </a:lnTo>
                <a:lnTo>
                  <a:pt x="99291" y="52437"/>
                </a:lnTo>
                <a:lnTo>
                  <a:pt x="104847" y="57993"/>
                </a:lnTo>
                <a:lnTo>
                  <a:pt x="108617" y="59382"/>
                </a:lnTo>
                <a:lnTo>
                  <a:pt x="128198" y="59382"/>
                </a:lnTo>
                <a:lnTo>
                  <a:pt x="124740" y="62408"/>
                </a:lnTo>
                <a:lnTo>
                  <a:pt x="119630" y="64144"/>
                </a:lnTo>
                <a:close/>
              </a:path>
              <a:path w="492759" h="75564">
                <a:moveTo>
                  <a:pt x="193283" y="64144"/>
                </a:moveTo>
                <a:lnTo>
                  <a:pt x="181774" y="64144"/>
                </a:lnTo>
                <a:lnTo>
                  <a:pt x="176515" y="61862"/>
                </a:lnTo>
                <a:lnTo>
                  <a:pt x="172447" y="57298"/>
                </a:lnTo>
                <a:lnTo>
                  <a:pt x="168479" y="52734"/>
                </a:lnTo>
                <a:lnTo>
                  <a:pt x="166494" y="46930"/>
                </a:lnTo>
                <a:lnTo>
                  <a:pt x="166494" y="32841"/>
                </a:lnTo>
                <a:lnTo>
                  <a:pt x="168479" y="27037"/>
                </a:lnTo>
                <a:lnTo>
                  <a:pt x="176416" y="17908"/>
                </a:lnTo>
                <a:lnTo>
                  <a:pt x="181675" y="15626"/>
                </a:lnTo>
                <a:lnTo>
                  <a:pt x="193581" y="15626"/>
                </a:lnTo>
                <a:lnTo>
                  <a:pt x="197848" y="17015"/>
                </a:lnTo>
                <a:lnTo>
                  <a:pt x="201724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6" y="26044"/>
                </a:lnTo>
                <a:lnTo>
                  <a:pt x="173588" y="29815"/>
                </a:lnTo>
                <a:lnTo>
                  <a:pt x="172150" y="34428"/>
                </a:lnTo>
                <a:lnTo>
                  <a:pt x="172150" y="45342"/>
                </a:lnTo>
                <a:lnTo>
                  <a:pt x="173588" y="49956"/>
                </a:lnTo>
                <a:lnTo>
                  <a:pt x="176466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0" y="62606"/>
                </a:lnTo>
                <a:lnTo>
                  <a:pt x="193283" y="64144"/>
                </a:lnTo>
                <a:close/>
              </a:path>
              <a:path w="492759" h="75564">
                <a:moveTo>
                  <a:pt x="206827" y="31402"/>
                </a:moveTo>
                <a:lnTo>
                  <a:pt x="201172" y="31402"/>
                </a:lnTo>
                <a:lnTo>
                  <a:pt x="200377" y="27731"/>
                </a:lnTo>
                <a:lnTo>
                  <a:pt x="198890" y="25003"/>
                </a:lnTo>
                <a:lnTo>
                  <a:pt x="196707" y="23217"/>
                </a:lnTo>
                <a:lnTo>
                  <a:pt x="194523" y="21332"/>
                </a:lnTo>
                <a:lnTo>
                  <a:pt x="191696" y="20389"/>
                </a:lnTo>
                <a:lnTo>
                  <a:pt x="201724" y="20389"/>
                </a:lnTo>
                <a:lnTo>
                  <a:pt x="204297" y="22572"/>
                </a:lnTo>
                <a:lnTo>
                  <a:pt x="206232" y="26441"/>
                </a:lnTo>
                <a:lnTo>
                  <a:pt x="206827" y="31402"/>
                </a:lnTo>
                <a:close/>
              </a:path>
              <a:path w="492759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4" y="53429"/>
                </a:lnTo>
                <a:lnTo>
                  <a:pt x="201122" y="50303"/>
                </a:lnTo>
                <a:lnTo>
                  <a:pt x="201618" y="46434"/>
                </a:lnTo>
                <a:lnTo>
                  <a:pt x="207125" y="46434"/>
                </a:lnTo>
                <a:lnTo>
                  <a:pt x="206331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492759" h="75564">
                <a:moveTo>
                  <a:pt x="238805" y="64144"/>
                </a:moveTo>
                <a:lnTo>
                  <a:pt x="227891" y="64144"/>
                </a:lnTo>
                <a:lnTo>
                  <a:pt x="222633" y="61862"/>
                </a:lnTo>
                <a:lnTo>
                  <a:pt x="218564" y="57298"/>
                </a:lnTo>
                <a:lnTo>
                  <a:pt x="214596" y="52734"/>
                </a:lnTo>
                <a:lnTo>
                  <a:pt x="212611" y="46930"/>
                </a:lnTo>
                <a:lnTo>
                  <a:pt x="212611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2" y="15626"/>
                </a:lnTo>
                <a:lnTo>
                  <a:pt x="240889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0" y="22274"/>
                </a:lnTo>
                <a:lnTo>
                  <a:pt x="222470" y="26193"/>
                </a:lnTo>
                <a:lnTo>
                  <a:pt x="219706" y="29815"/>
                </a:lnTo>
                <a:lnTo>
                  <a:pt x="218267" y="34428"/>
                </a:lnTo>
                <a:lnTo>
                  <a:pt x="218267" y="45342"/>
                </a:lnTo>
                <a:lnTo>
                  <a:pt x="219706" y="49956"/>
                </a:lnTo>
                <a:lnTo>
                  <a:pt x="222583" y="53726"/>
                </a:lnTo>
                <a:lnTo>
                  <a:pt x="225560" y="57497"/>
                </a:lnTo>
                <a:lnTo>
                  <a:pt x="229479" y="59382"/>
                </a:lnTo>
                <a:lnTo>
                  <a:pt x="248298" y="59382"/>
                </a:lnTo>
                <a:lnTo>
                  <a:pt x="246098" y="60870"/>
                </a:lnTo>
                <a:lnTo>
                  <a:pt x="242725" y="63053"/>
                </a:lnTo>
                <a:lnTo>
                  <a:pt x="238805" y="64144"/>
                </a:lnTo>
                <a:close/>
              </a:path>
              <a:path w="492759" h="75564">
                <a:moveTo>
                  <a:pt x="248298" y="59382"/>
                </a:moveTo>
                <a:lnTo>
                  <a:pt x="239202" y="59382"/>
                </a:lnTo>
                <a:lnTo>
                  <a:pt x="243072" y="57497"/>
                </a:lnTo>
                <a:lnTo>
                  <a:pt x="248925" y="49857"/>
                </a:lnTo>
                <a:lnTo>
                  <a:pt x="250382" y="45342"/>
                </a:lnTo>
                <a:lnTo>
                  <a:pt x="250382" y="34428"/>
                </a:lnTo>
                <a:lnTo>
                  <a:pt x="248925" y="29964"/>
                </a:lnTo>
                <a:lnTo>
                  <a:pt x="245838" y="26044"/>
                </a:lnTo>
                <a:lnTo>
                  <a:pt x="243072" y="22324"/>
                </a:lnTo>
                <a:lnTo>
                  <a:pt x="239153" y="20389"/>
                </a:lnTo>
                <a:lnTo>
                  <a:pt x="248305" y="20389"/>
                </a:lnTo>
                <a:lnTo>
                  <a:pt x="254085" y="27037"/>
                </a:lnTo>
                <a:lnTo>
                  <a:pt x="256069" y="32841"/>
                </a:lnTo>
                <a:lnTo>
                  <a:pt x="256069" y="44152"/>
                </a:lnTo>
                <a:lnTo>
                  <a:pt x="255226" y="48170"/>
                </a:lnTo>
                <a:lnTo>
                  <a:pt x="253539" y="51940"/>
                </a:lnTo>
                <a:lnTo>
                  <a:pt x="251952" y="55612"/>
                </a:lnTo>
                <a:lnTo>
                  <a:pt x="249471" y="58588"/>
                </a:lnTo>
                <a:lnTo>
                  <a:pt x="248298" y="59382"/>
                </a:lnTo>
                <a:close/>
              </a:path>
              <a:path w="492759" h="75564">
                <a:moveTo>
                  <a:pt x="273517" y="24854"/>
                </a:moveTo>
                <a:lnTo>
                  <a:pt x="270063" y="24854"/>
                </a:lnTo>
                <a:lnTo>
                  <a:pt x="271154" y="22175"/>
                </a:lnTo>
                <a:lnTo>
                  <a:pt x="273040" y="19992"/>
                </a:lnTo>
                <a:lnTo>
                  <a:pt x="275718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0" y="15626"/>
                </a:lnTo>
                <a:lnTo>
                  <a:pt x="294867" y="17065"/>
                </a:lnTo>
                <a:lnTo>
                  <a:pt x="297863" y="20389"/>
                </a:lnTo>
                <a:lnTo>
                  <a:pt x="281274" y="20389"/>
                </a:lnTo>
                <a:lnTo>
                  <a:pt x="278596" y="21133"/>
                </a:lnTo>
                <a:lnTo>
                  <a:pt x="276313" y="22621"/>
                </a:lnTo>
                <a:lnTo>
                  <a:pt x="274130" y="24110"/>
                </a:lnTo>
                <a:lnTo>
                  <a:pt x="273517" y="24854"/>
                </a:lnTo>
                <a:close/>
              </a:path>
              <a:path w="492759" h="75564">
                <a:moveTo>
                  <a:pt x="269914" y="62805"/>
                </a:moveTo>
                <a:lnTo>
                  <a:pt x="264259" y="62805"/>
                </a:lnTo>
                <a:lnTo>
                  <a:pt x="264259" y="16966"/>
                </a:lnTo>
                <a:lnTo>
                  <a:pt x="269914" y="16966"/>
                </a:lnTo>
                <a:lnTo>
                  <a:pt x="269914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2" y="28574"/>
                </a:lnTo>
                <a:lnTo>
                  <a:pt x="270410" y="31055"/>
                </a:lnTo>
                <a:lnTo>
                  <a:pt x="269914" y="33535"/>
                </a:lnTo>
                <a:lnTo>
                  <a:pt x="269914" y="62805"/>
                </a:lnTo>
                <a:close/>
              </a:path>
              <a:path w="492759" h="75564">
                <a:moveTo>
                  <a:pt x="301465" y="62805"/>
                </a:moveTo>
                <a:lnTo>
                  <a:pt x="295959" y="62805"/>
                </a:lnTo>
                <a:lnTo>
                  <a:pt x="295959" y="29418"/>
                </a:lnTo>
                <a:lnTo>
                  <a:pt x="294966" y="26094"/>
                </a:lnTo>
                <a:lnTo>
                  <a:pt x="292982" y="23812"/>
                </a:lnTo>
                <a:lnTo>
                  <a:pt x="291097" y="21530"/>
                </a:lnTo>
                <a:lnTo>
                  <a:pt x="288220" y="20389"/>
                </a:lnTo>
                <a:lnTo>
                  <a:pt x="297863" y="20389"/>
                </a:lnTo>
                <a:lnTo>
                  <a:pt x="300126" y="22820"/>
                </a:lnTo>
                <a:lnTo>
                  <a:pt x="301465" y="27136"/>
                </a:lnTo>
                <a:lnTo>
                  <a:pt x="301465" y="62805"/>
                </a:lnTo>
                <a:close/>
              </a:path>
              <a:path w="492759" h="75564">
                <a:moveTo>
                  <a:pt x="330584" y="62805"/>
                </a:moveTo>
                <a:lnTo>
                  <a:pt x="324631" y="62805"/>
                </a:lnTo>
                <a:lnTo>
                  <a:pt x="306921" y="16966"/>
                </a:lnTo>
                <a:lnTo>
                  <a:pt x="313171" y="16966"/>
                </a:lnTo>
                <a:lnTo>
                  <a:pt x="327607" y="57149"/>
                </a:lnTo>
                <a:lnTo>
                  <a:pt x="332696" y="57149"/>
                </a:lnTo>
                <a:lnTo>
                  <a:pt x="330584" y="62805"/>
                </a:lnTo>
                <a:close/>
              </a:path>
              <a:path w="492759" h="75564">
                <a:moveTo>
                  <a:pt x="332696" y="57149"/>
                </a:moveTo>
                <a:lnTo>
                  <a:pt x="327757" y="57149"/>
                </a:lnTo>
                <a:lnTo>
                  <a:pt x="341895" y="16966"/>
                </a:lnTo>
                <a:lnTo>
                  <a:pt x="347699" y="16966"/>
                </a:lnTo>
                <a:lnTo>
                  <a:pt x="332696" y="57149"/>
                </a:lnTo>
                <a:close/>
              </a:path>
              <a:path w="492759" h="75564">
                <a:moveTo>
                  <a:pt x="356085" y="75009"/>
                </a:moveTo>
                <a:lnTo>
                  <a:pt x="356085" y="71139"/>
                </a:lnTo>
                <a:lnTo>
                  <a:pt x="357375" y="70643"/>
                </a:lnTo>
                <a:lnTo>
                  <a:pt x="358367" y="69601"/>
                </a:lnTo>
                <a:lnTo>
                  <a:pt x="359062" y="68014"/>
                </a:lnTo>
                <a:lnTo>
                  <a:pt x="359855" y="66526"/>
                </a:lnTo>
                <a:lnTo>
                  <a:pt x="360252" y="64938"/>
                </a:lnTo>
                <a:lnTo>
                  <a:pt x="360252" y="62805"/>
                </a:lnTo>
                <a:lnTo>
                  <a:pt x="356532" y="62805"/>
                </a:lnTo>
                <a:lnTo>
                  <a:pt x="356532" y="53429"/>
                </a:lnTo>
                <a:lnTo>
                  <a:pt x="363973" y="53429"/>
                </a:lnTo>
                <a:lnTo>
                  <a:pt x="363973" y="65682"/>
                </a:lnTo>
                <a:lnTo>
                  <a:pt x="363278" y="68113"/>
                </a:lnTo>
                <a:lnTo>
                  <a:pt x="361890" y="70395"/>
                </a:lnTo>
                <a:lnTo>
                  <a:pt x="360600" y="72677"/>
                </a:lnTo>
                <a:lnTo>
                  <a:pt x="358665" y="74215"/>
                </a:lnTo>
                <a:lnTo>
                  <a:pt x="356085" y="75009"/>
                </a:lnTo>
                <a:close/>
              </a:path>
              <a:path w="492759" h="75564">
                <a:moveTo>
                  <a:pt x="428624" y="64144"/>
                </a:moveTo>
                <a:lnTo>
                  <a:pt x="414634" y="64144"/>
                </a:lnTo>
                <a:lnTo>
                  <a:pt x="409028" y="61565"/>
                </a:lnTo>
                <a:lnTo>
                  <a:pt x="400843" y="22125"/>
                </a:lnTo>
                <a:lnTo>
                  <a:pt x="402728" y="14634"/>
                </a:lnTo>
                <a:lnTo>
                  <a:pt x="410268" y="2927"/>
                </a:lnTo>
                <a:lnTo>
                  <a:pt x="415775" y="0"/>
                </a:lnTo>
                <a:lnTo>
                  <a:pt x="428773" y="0"/>
                </a:lnTo>
                <a:lnTo>
                  <a:pt x="433238" y="1438"/>
                </a:lnTo>
                <a:lnTo>
                  <a:pt x="436923" y="4762"/>
                </a:lnTo>
                <a:lnTo>
                  <a:pt x="417958" y="4762"/>
                </a:lnTo>
                <a:lnTo>
                  <a:pt x="413691" y="7193"/>
                </a:lnTo>
                <a:lnTo>
                  <a:pt x="410814" y="12055"/>
                </a:lnTo>
                <a:lnTo>
                  <a:pt x="407937" y="16817"/>
                </a:lnTo>
                <a:lnTo>
                  <a:pt x="406582" y="23266"/>
                </a:lnTo>
                <a:lnTo>
                  <a:pt x="406498" y="32593"/>
                </a:lnTo>
                <a:lnTo>
                  <a:pt x="410849" y="32593"/>
                </a:lnTo>
                <a:lnTo>
                  <a:pt x="408978" y="34528"/>
                </a:lnTo>
                <a:lnTo>
                  <a:pt x="407540" y="38496"/>
                </a:lnTo>
                <a:lnTo>
                  <a:pt x="407540" y="48418"/>
                </a:lnTo>
                <a:lnTo>
                  <a:pt x="408879" y="52337"/>
                </a:lnTo>
                <a:lnTo>
                  <a:pt x="411559" y="55215"/>
                </a:lnTo>
                <a:lnTo>
                  <a:pt x="414336" y="57993"/>
                </a:lnTo>
                <a:lnTo>
                  <a:pt x="418157" y="59382"/>
                </a:lnTo>
                <a:lnTo>
                  <a:pt x="436412" y="59382"/>
                </a:lnTo>
                <a:lnTo>
                  <a:pt x="433635" y="62160"/>
                </a:lnTo>
                <a:lnTo>
                  <a:pt x="428624" y="64144"/>
                </a:lnTo>
                <a:close/>
              </a:path>
              <a:path w="492759" h="75564">
                <a:moveTo>
                  <a:pt x="442068" y="16371"/>
                </a:moveTo>
                <a:lnTo>
                  <a:pt x="436562" y="16371"/>
                </a:lnTo>
                <a:lnTo>
                  <a:pt x="436066" y="12898"/>
                </a:lnTo>
                <a:lnTo>
                  <a:pt x="434676" y="10120"/>
                </a:lnTo>
                <a:lnTo>
                  <a:pt x="432395" y="8036"/>
                </a:lnTo>
                <a:lnTo>
                  <a:pt x="430112" y="5853"/>
                </a:lnTo>
                <a:lnTo>
                  <a:pt x="427185" y="4762"/>
                </a:lnTo>
                <a:lnTo>
                  <a:pt x="436923" y="4762"/>
                </a:lnTo>
                <a:lnTo>
                  <a:pt x="439588" y="7094"/>
                </a:lnTo>
                <a:lnTo>
                  <a:pt x="441473" y="11112"/>
                </a:lnTo>
                <a:lnTo>
                  <a:pt x="442068" y="16371"/>
                </a:lnTo>
                <a:close/>
              </a:path>
              <a:path w="492759" h="75564">
                <a:moveTo>
                  <a:pt x="410849" y="32593"/>
                </a:moveTo>
                <a:lnTo>
                  <a:pt x="406647" y="32593"/>
                </a:lnTo>
                <a:lnTo>
                  <a:pt x="408135" y="29418"/>
                </a:lnTo>
                <a:lnTo>
                  <a:pt x="410368" y="26937"/>
                </a:lnTo>
                <a:lnTo>
                  <a:pt x="413345" y="25151"/>
                </a:lnTo>
                <a:lnTo>
                  <a:pt x="416420" y="23266"/>
                </a:lnTo>
                <a:lnTo>
                  <a:pt x="419694" y="22324"/>
                </a:lnTo>
                <a:lnTo>
                  <a:pt x="429219" y="22324"/>
                </a:lnTo>
                <a:lnTo>
                  <a:pt x="434131" y="24258"/>
                </a:lnTo>
                <a:lnTo>
                  <a:pt x="436886" y="27086"/>
                </a:lnTo>
                <a:lnTo>
                  <a:pt x="418454" y="27086"/>
                </a:lnTo>
                <a:lnTo>
                  <a:pt x="414733" y="28574"/>
                </a:lnTo>
                <a:lnTo>
                  <a:pt x="410849" y="32593"/>
                </a:lnTo>
                <a:close/>
              </a:path>
              <a:path w="492759" h="75564">
                <a:moveTo>
                  <a:pt x="436412" y="59382"/>
                </a:moveTo>
                <a:lnTo>
                  <a:pt x="427384" y="59382"/>
                </a:lnTo>
                <a:lnTo>
                  <a:pt x="430955" y="57844"/>
                </a:lnTo>
                <a:lnTo>
                  <a:pt x="436611" y="51593"/>
                </a:lnTo>
                <a:lnTo>
                  <a:pt x="438050" y="47823"/>
                </a:lnTo>
                <a:lnTo>
                  <a:pt x="437979" y="38496"/>
                </a:lnTo>
                <a:lnTo>
                  <a:pt x="436661" y="34776"/>
                </a:lnTo>
                <a:lnTo>
                  <a:pt x="433882" y="31700"/>
                </a:lnTo>
                <a:lnTo>
                  <a:pt x="431204" y="28624"/>
                </a:lnTo>
                <a:lnTo>
                  <a:pt x="427583" y="27086"/>
                </a:lnTo>
                <a:lnTo>
                  <a:pt x="436886" y="27086"/>
                </a:lnTo>
                <a:lnTo>
                  <a:pt x="438397" y="28624"/>
                </a:lnTo>
                <a:lnTo>
                  <a:pt x="441770" y="31998"/>
                </a:lnTo>
                <a:lnTo>
                  <a:pt x="443706" y="36958"/>
                </a:lnTo>
                <a:lnTo>
                  <a:pt x="443706" y="49162"/>
                </a:lnTo>
                <a:lnTo>
                  <a:pt x="441671" y="54222"/>
                </a:lnTo>
                <a:lnTo>
                  <a:pt x="437603" y="58191"/>
                </a:lnTo>
                <a:lnTo>
                  <a:pt x="436412" y="59382"/>
                </a:lnTo>
                <a:close/>
              </a:path>
              <a:path w="492759" h="75564">
                <a:moveTo>
                  <a:pt x="492524" y="47327"/>
                </a:moveTo>
                <a:lnTo>
                  <a:pt x="449364" y="47327"/>
                </a:lnTo>
                <a:lnTo>
                  <a:pt x="449364" y="41969"/>
                </a:lnTo>
                <a:lnTo>
                  <a:pt x="478088" y="595"/>
                </a:lnTo>
                <a:lnTo>
                  <a:pt x="483148" y="595"/>
                </a:lnTo>
                <a:lnTo>
                  <a:pt x="483148" y="8780"/>
                </a:lnTo>
                <a:lnTo>
                  <a:pt x="477939" y="8780"/>
                </a:lnTo>
                <a:lnTo>
                  <a:pt x="454424" y="42564"/>
                </a:lnTo>
                <a:lnTo>
                  <a:pt x="492524" y="42564"/>
                </a:lnTo>
                <a:lnTo>
                  <a:pt x="492524" y="47327"/>
                </a:lnTo>
                <a:close/>
              </a:path>
              <a:path w="492759" h="75564">
                <a:moveTo>
                  <a:pt x="483148" y="42564"/>
                </a:moveTo>
                <a:lnTo>
                  <a:pt x="478088" y="42564"/>
                </a:lnTo>
                <a:lnTo>
                  <a:pt x="478088" y="8780"/>
                </a:lnTo>
                <a:lnTo>
                  <a:pt x="483148" y="8780"/>
                </a:lnTo>
                <a:lnTo>
                  <a:pt x="483148" y="42564"/>
                </a:lnTo>
                <a:close/>
              </a:path>
              <a:path w="492759" h="75564">
                <a:moveTo>
                  <a:pt x="483148" y="62805"/>
                </a:moveTo>
                <a:lnTo>
                  <a:pt x="478088" y="62805"/>
                </a:lnTo>
                <a:lnTo>
                  <a:pt x="478088" y="47327"/>
                </a:lnTo>
                <a:lnTo>
                  <a:pt x="483148" y="47327"/>
                </a:lnTo>
                <a:lnTo>
                  <a:pt x="483148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9" name="object 149"/>
          <p:cNvSpPr/>
          <p:nvPr/>
        </p:nvSpPr>
        <p:spPr>
          <a:xfrm>
            <a:off x="7551885" y="4631467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0" name="object 150"/>
          <p:cNvSpPr/>
          <p:nvPr/>
        </p:nvSpPr>
        <p:spPr>
          <a:xfrm>
            <a:off x="7551885" y="4631467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1" name="object 151"/>
          <p:cNvSpPr/>
          <p:nvPr/>
        </p:nvSpPr>
        <p:spPr>
          <a:xfrm>
            <a:off x="7720546" y="4656078"/>
            <a:ext cx="492759" cy="75565"/>
          </a:xfrm>
          <a:custGeom>
            <a:avLst/>
            <a:gdLst/>
            <a:ahLst/>
            <a:cxnLst/>
            <a:rect l="l" t="t" r="r" b="b"/>
            <a:pathLst>
              <a:path w="492759" h="75564">
                <a:moveTo>
                  <a:pt x="7094" y="20538"/>
                </a:moveTo>
                <a:lnTo>
                  <a:pt x="1438" y="20538"/>
                </a:lnTo>
                <a:lnTo>
                  <a:pt x="1537" y="14386"/>
                </a:lnTo>
                <a:lnTo>
                  <a:pt x="3422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0" y="0"/>
                </a:lnTo>
                <a:lnTo>
                  <a:pt x="31104" y="1389"/>
                </a:lnTo>
                <a:lnTo>
                  <a:pt x="35583" y="4762"/>
                </a:lnTo>
                <a:lnTo>
                  <a:pt x="16965" y="4762"/>
                </a:lnTo>
                <a:lnTo>
                  <a:pt x="13542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492759" h="75564">
                <a:moveTo>
                  <a:pt x="36051" y="59382"/>
                </a:moveTo>
                <a:lnTo>
                  <a:pt x="25697" y="59382"/>
                </a:lnTo>
                <a:lnTo>
                  <a:pt x="29467" y="58092"/>
                </a:lnTo>
                <a:lnTo>
                  <a:pt x="35619" y="52933"/>
                </a:lnTo>
                <a:lnTo>
                  <a:pt x="37156" y="49658"/>
                </a:lnTo>
                <a:lnTo>
                  <a:pt x="37156" y="41622"/>
                </a:lnTo>
                <a:lnTo>
                  <a:pt x="35817" y="38447"/>
                </a:lnTo>
                <a:lnTo>
                  <a:pt x="33138" y="36165"/>
                </a:lnTo>
                <a:lnTo>
                  <a:pt x="30459" y="33783"/>
                </a:lnTo>
                <a:lnTo>
                  <a:pt x="26789" y="32593"/>
                </a:lnTo>
                <a:lnTo>
                  <a:pt x="17511" y="32593"/>
                </a:lnTo>
                <a:lnTo>
                  <a:pt x="17511" y="27830"/>
                </a:lnTo>
                <a:lnTo>
                  <a:pt x="25796" y="27830"/>
                </a:lnTo>
                <a:lnTo>
                  <a:pt x="28674" y="26838"/>
                </a:lnTo>
                <a:lnTo>
                  <a:pt x="33535" y="22770"/>
                </a:lnTo>
                <a:lnTo>
                  <a:pt x="34775" y="19992"/>
                </a:lnTo>
                <a:lnTo>
                  <a:pt x="34775" y="12749"/>
                </a:lnTo>
                <a:lnTo>
                  <a:pt x="33535" y="9872"/>
                </a:lnTo>
                <a:lnTo>
                  <a:pt x="31055" y="7887"/>
                </a:lnTo>
                <a:lnTo>
                  <a:pt x="28574" y="5804"/>
                </a:lnTo>
                <a:lnTo>
                  <a:pt x="25300" y="4762"/>
                </a:lnTo>
                <a:lnTo>
                  <a:pt x="35583" y="4762"/>
                </a:lnTo>
                <a:lnTo>
                  <a:pt x="38545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8" y="22225"/>
                </a:lnTo>
                <a:lnTo>
                  <a:pt x="35817" y="27086"/>
                </a:lnTo>
                <a:lnTo>
                  <a:pt x="33287" y="28723"/>
                </a:lnTo>
                <a:lnTo>
                  <a:pt x="30013" y="29616"/>
                </a:lnTo>
                <a:lnTo>
                  <a:pt x="30013" y="29765"/>
                </a:lnTo>
                <a:lnTo>
                  <a:pt x="34279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3" y="41274"/>
                </a:lnTo>
                <a:lnTo>
                  <a:pt x="42663" y="50899"/>
                </a:lnTo>
                <a:lnTo>
                  <a:pt x="40629" y="55463"/>
                </a:lnTo>
                <a:lnTo>
                  <a:pt x="36051" y="59382"/>
                </a:lnTo>
                <a:close/>
              </a:path>
              <a:path w="492759" h="75564">
                <a:moveTo>
                  <a:pt x="27483" y="64144"/>
                </a:moveTo>
                <a:lnTo>
                  <a:pt x="15080" y="64144"/>
                </a:lnTo>
                <a:lnTo>
                  <a:pt x="9970" y="62408"/>
                </a:lnTo>
                <a:lnTo>
                  <a:pt x="5903" y="58935"/>
                </a:lnTo>
                <a:lnTo>
                  <a:pt x="1934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99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699" y="57993"/>
                </a:lnTo>
                <a:lnTo>
                  <a:pt x="16469" y="59382"/>
                </a:lnTo>
                <a:lnTo>
                  <a:pt x="36051" y="59382"/>
                </a:lnTo>
                <a:lnTo>
                  <a:pt x="32592" y="62408"/>
                </a:lnTo>
                <a:lnTo>
                  <a:pt x="27483" y="64144"/>
                </a:lnTo>
                <a:close/>
              </a:path>
              <a:path w="492759" h="75564">
                <a:moveTo>
                  <a:pt x="53680" y="62805"/>
                </a:moveTo>
                <a:lnTo>
                  <a:pt x="46834" y="62805"/>
                </a:lnTo>
                <a:lnTo>
                  <a:pt x="64545" y="38992"/>
                </a:lnTo>
                <a:lnTo>
                  <a:pt x="48173" y="16966"/>
                </a:lnTo>
                <a:lnTo>
                  <a:pt x="55168" y="16966"/>
                </a:lnTo>
                <a:lnTo>
                  <a:pt x="68265" y="34379"/>
                </a:lnTo>
                <a:lnTo>
                  <a:pt x="74792" y="34379"/>
                </a:lnTo>
                <a:lnTo>
                  <a:pt x="71390" y="38844"/>
                </a:lnTo>
                <a:lnTo>
                  <a:pt x="74970" y="43606"/>
                </a:lnTo>
                <a:lnTo>
                  <a:pt x="67818" y="43606"/>
                </a:lnTo>
                <a:lnTo>
                  <a:pt x="53680" y="62805"/>
                </a:lnTo>
                <a:close/>
              </a:path>
              <a:path w="492759" h="75564">
                <a:moveTo>
                  <a:pt x="74792" y="34379"/>
                </a:moveTo>
                <a:lnTo>
                  <a:pt x="68265" y="34379"/>
                </a:lnTo>
                <a:lnTo>
                  <a:pt x="81065" y="16966"/>
                </a:lnTo>
                <a:lnTo>
                  <a:pt x="88059" y="16966"/>
                </a:lnTo>
                <a:lnTo>
                  <a:pt x="74792" y="34379"/>
                </a:lnTo>
                <a:close/>
              </a:path>
              <a:path w="492759" h="75564">
                <a:moveTo>
                  <a:pt x="89399" y="62805"/>
                </a:moveTo>
                <a:lnTo>
                  <a:pt x="82255" y="62805"/>
                </a:lnTo>
                <a:lnTo>
                  <a:pt x="67818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492759" h="75564">
                <a:moveTo>
                  <a:pt x="99241" y="20538"/>
                </a:moveTo>
                <a:lnTo>
                  <a:pt x="93585" y="20538"/>
                </a:lnTo>
                <a:lnTo>
                  <a:pt x="93684" y="14386"/>
                </a:lnTo>
                <a:lnTo>
                  <a:pt x="95569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7" y="0"/>
                </a:lnTo>
                <a:lnTo>
                  <a:pt x="123252" y="1389"/>
                </a:lnTo>
                <a:lnTo>
                  <a:pt x="127731" y="4762"/>
                </a:lnTo>
                <a:lnTo>
                  <a:pt x="109113" y="4762"/>
                </a:lnTo>
                <a:lnTo>
                  <a:pt x="105690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492759" h="75564">
                <a:moveTo>
                  <a:pt x="128198" y="59382"/>
                </a:moveTo>
                <a:lnTo>
                  <a:pt x="117844" y="59382"/>
                </a:lnTo>
                <a:lnTo>
                  <a:pt x="121614" y="58092"/>
                </a:lnTo>
                <a:lnTo>
                  <a:pt x="127767" y="52933"/>
                </a:lnTo>
                <a:lnTo>
                  <a:pt x="129304" y="49658"/>
                </a:lnTo>
                <a:lnTo>
                  <a:pt x="129304" y="41622"/>
                </a:lnTo>
                <a:lnTo>
                  <a:pt x="127965" y="38447"/>
                </a:lnTo>
                <a:lnTo>
                  <a:pt x="125285" y="36165"/>
                </a:lnTo>
                <a:lnTo>
                  <a:pt x="122607" y="33783"/>
                </a:lnTo>
                <a:lnTo>
                  <a:pt x="118936" y="32593"/>
                </a:lnTo>
                <a:lnTo>
                  <a:pt x="109659" y="32593"/>
                </a:lnTo>
                <a:lnTo>
                  <a:pt x="109659" y="27830"/>
                </a:lnTo>
                <a:lnTo>
                  <a:pt x="117944" y="27830"/>
                </a:lnTo>
                <a:lnTo>
                  <a:pt x="120821" y="26838"/>
                </a:lnTo>
                <a:lnTo>
                  <a:pt x="125683" y="22770"/>
                </a:lnTo>
                <a:lnTo>
                  <a:pt x="126923" y="19992"/>
                </a:lnTo>
                <a:lnTo>
                  <a:pt x="126923" y="12749"/>
                </a:lnTo>
                <a:lnTo>
                  <a:pt x="125683" y="9872"/>
                </a:lnTo>
                <a:lnTo>
                  <a:pt x="123202" y="7887"/>
                </a:lnTo>
                <a:lnTo>
                  <a:pt x="120722" y="5804"/>
                </a:lnTo>
                <a:lnTo>
                  <a:pt x="117447" y="4762"/>
                </a:lnTo>
                <a:lnTo>
                  <a:pt x="127731" y="4762"/>
                </a:lnTo>
                <a:lnTo>
                  <a:pt x="130693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6" y="22225"/>
                </a:lnTo>
                <a:lnTo>
                  <a:pt x="127965" y="27086"/>
                </a:lnTo>
                <a:lnTo>
                  <a:pt x="125435" y="28723"/>
                </a:lnTo>
                <a:lnTo>
                  <a:pt x="122160" y="29616"/>
                </a:lnTo>
                <a:lnTo>
                  <a:pt x="122160" y="29765"/>
                </a:lnTo>
                <a:lnTo>
                  <a:pt x="126426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0" y="41274"/>
                </a:lnTo>
                <a:lnTo>
                  <a:pt x="134810" y="50899"/>
                </a:lnTo>
                <a:lnTo>
                  <a:pt x="132777" y="55463"/>
                </a:lnTo>
                <a:lnTo>
                  <a:pt x="128198" y="59382"/>
                </a:lnTo>
                <a:close/>
              </a:path>
              <a:path w="492759" h="75564">
                <a:moveTo>
                  <a:pt x="119630" y="64144"/>
                </a:moveTo>
                <a:lnTo>
                  <a:pt x="107228" y="64144"/>
                </a:lnTo>
                <a:lnTo>
                  <a:pt x="102118" y="62408"/>
                </a:lnTo>
                <a:lnTo>
                  <a:pt x="98051" y="58935"/>
                </a:lnTo>
                <a:lnTo>
                  <a:pt x="94082" y="55364"/>
                </a:lnTo>
                <a:lnTo>
                  <a:pt x="92259" y="50899"/>
                </a:lnTo>
                <a:lnTo>
                  <a:pt x="92147" y="43209"/>
                </a:lnTo>
                <a:lnTo>
                  <a:pt x="92246" y="43011"/>
                </a:lnTo>
                <a:lnTo>
                  <a:pt x="97901" y="43011"/>
                </a:lnTo>
                <a:lnTo>
                  <a:pt x="97901" y="48765"/>
                </a:lnTo>
                <a:lnTo>
                  <a:pt x="99291" y="52437"/>
                </a:lnTo>
                <a:lnTo>
                  <a:pt x="104847" y="57993"/>
                </a:lnTo>
                <a:lnTo>
                  <a:pt x="108617" y="59382"/>
                </a:lnTo>
                <a:lnTo>
                  <a:pt x="128198" y="59382"/>
                </a:lnTo>
                <a:lnTo>
                  <a:pt x="124740" y="62408"/>
                </a:lnTo>
                <a:lnTo>
                  <a:pt x="119630" y="64144"/>
                </a:lnTo>
                <a:close/>
              </a:path>
              <a:path w="492759" h="75564">
                <a:moveTo>
                  <a:pt x="193283" y="64144"/>
                </a:moveTo>
                <a:lnTo>
                  <a:pt x="181774" y="64144"/>
                </a:lnTo>
                <a:lnTo>
                  <a:pt x="176515" y="61862"/>
                </a:lnTo>
                <a:lnTo>
                  <a:pt x="172447" y="57298"/>
                </a:lnTo>
                <a:lnTo>
                  <a:pt x="168479" y="52734"/>
                </a:lnTo>
                <a:lnTo>
                  <a:pt x="166494" y="46930"/>
                </a:lnTo>
                <a:lnTo>
                  <a:pt x="166494" y="32841"/>
                </a:lnTo>
                <a:lnTo>
                  <a:pt x="168479" y="27037"/>
                </a:lnTo>
                <a:lnTo>
                  <a:pt x="176416" y="17908"/>
                </a:lnTo>
                <a:lnTo>
                  <a:pt x="181675" y="15626"/>
                </a:lnTo>
                <a:lnTo>
                  <a:pt x="193581" y="15626"/>
                </a:lnTo>
                <a:lnTo>
                  <a:pt x="197848" y="17015"/>
                </a:lnTo>
                <a:lnTo>
                  <a:pt x="201724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6" y="26044"/>
                </a:lnTo>
                <a:lnTo>
                  <a:pt x="173588" y="29815"/>
                </a:lnTo>
                <a:lnTo>
                  <a:pt x="172150" y="34428"/>
                </a:lnTo>
                <a:lnTo>
                  <a:pt x="172150" y="45342"/>
                </a:lnTo>
                <a:lnTo>
                  <a:pt x="173588" y="49956"/>
                </a:lnTo>
                <a:lnTo>
                  <a:pt x="176466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0" y="62606"/>
                </a:lnTo>
                <a:lnTo>
                  <a:pt x="193283" y="64144"/>
                </a:lnTo>
                <a:close/>
              </a:path>
              <a:path w="492759" h="75564">
                <a:moveTo>
                  <a:pt x="206827" y="31402"/>
                </a:moveTo>
                <a:lnTo>
                  <a:pt x="201172" y="31402"/>
                </a:lnTo>
                <a:lnTo>
                  <a:pt x="200377" y="27731"/>
                </a:lnTo>
                <a:lnTo>
                  <a:pt x="198890" y="25003"/>
                </a:lnTo>
                <a:lnTo>
                  <a:pt x="196707" y="23217"/>
                </a:lnTo>
                <a:lnTo>
                  <a:pt x="194523" y="21332"/>
                </a:lnTo>
                <a:lnTo>
                  <a:pt x="191696" y="20389"/>
                </a:lnTo>
                <a:lnTo>
                  <a:pt x="201724" y="20389"/>
                </a:lnTo>
                <a:lnTo>
                  <a:pt x="204297" y="22572"/>
                </a:lnTo>
                <a:lnTo>
                  <a:pt x="206232" y="26441"/>
                </a:lnTo>
                <a:lnTo>
                  <a:pt x="206827" y="31402"/>
                </a:lnTo>
                <a:close/>
              </a:path>
              <a:path w="492759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4" y="53429"/>
                </a:lnTo>
                <a:lnTo>
                  <a:pt x="201122" y="50303"/>
                </a:lnTo>
                <a:lnTo>
                  <a:pt x="201618" y="46434"/>
                </a:lnTo>
                <a:lnTo>
                  <a:pt x="207125" y="46434"/>
                </a:lnTo>
                <a:lnTo>
                  <a:pt x="206331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492759" h="75564">
                <a:moveTo>
                  <a:pt x="238805" y="64144"/>
                </a:moveTo>
                <a:lnTo>
                  <a:pt x="227891" y="64144"/>
                </a:lnTo>
                <a:lnTo>
                  <a:pt x="222633" y="61862"/>
                </a:lnTo>
                <a:lnTo>
                  <a:pt x="218564" y="57298"/>
                </a:lnTo>
                <a:lnTo>
                  <a:pt x="214596" y="52734"/>
                </a:lnTo>
                <a:lnTo>
                  <a:pt x="212611" y="46930"/>
                </a:lnTo>
                <a:lnTo>
                  <a:pt x="212611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2" y="15626"/>
                </a:lnTo>
                <a:lnTo>
                  <a:pt x="240889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0" y="22274"/>
                </a:lnTo>
                <a:lnTo>
                  <a:pt x="222470" y="26193"/>
                </a:lnTo>
                <a:lnTo>
                  <a:pt x="219706" y="29815"/>
                </a:lnTo>
                <a:lnTo>
                  <a:pt x="218267" y="34428"/>
                </a:lnTo>
                <a:lnTo>
                  <a:pt x="218267" y="45342"/>
                </a:lnTo>
                <a:lnTo>
                  <a:pt x="219706" y="49956"/>
                </a:lnTo>
                <a:lnTo>
                  <a:pt x="222583" y="53726"/>
                </a:lnTo>
                <a:lnTo>
                  <a:pt x="225560" y="57497"/>
                </a:lnTo>
                <a:lnTo>
                  <a:pt x="229479" y="59382"/>
                </a:lnTo>
                <a:lnTo>
                  <a:pt x="248298" y="59382"/>
                </a:lnTo>
                <a:lnTo>
                  <a:pt x="246098" y="60870"/>
                </a:lnTo>
                <a:lnTo>
                  <a:pt x="242725" y="63053"/>
                </a:lnTo>
                <a:lnTo>
                  <a:pt x="238805" y="64144"/>
                </a:lnTo>
                <a:close/>
              </a:path>
              <a:path w="492759" h="75564">
                <a:moveTo>
                  <a:pt x="248298" y="59382"/>
                </a:moveTo>
                <a:lnTo>
                  <a:pt x="239202" y="59382"/>
                </a:lnTo>
                <a:lnTo>
                  <a:pt x="243072" y="57497"/>
                </a:lnTo>
                <a:lnTo>
                  <a:pt x="248925" y="49857"/>
                </a:lnTo>
                <a:lnTo>
                  <a:pt x="250382" y="45342"/>
                </a:lnTo>
                <a:lnTo>
                  <a:pt x="250382" y="34428"/>
                </a:lnTo>
                <a:lnTo>
                  <a:pt x="248925" y="29964"/>
                </a:lnTo>
                <a:lnTo>
                  <a:pt x="245838" y="26044"/>
                </a:lnTo>
                <a:lnTo>
                  <a:pt x="243072" y="22324"/>
                </a:lnTo>
                <a:lnTo>
                  <a:pt x="239153" y="20389"/>
                </a:lnTo>
                <a:lnTo>
                  <a:pt x="248305" y="20389"/>
                </a:lnTo>
                <a:lnTo>
                  <a:pt x="254085" y="27037"/>
                </a:lnTo>
                <a:lnTo>
                  <a:pt x="256069" y="32841"/>
                </a:lnTo>
                <a:lnTo>
                  <a:pt x="256069" y="44152"/>
                </a:lnTo>
                <a:lnTo>
                  <a:pt x="255226" y="48170"/>
                </a:lnTo>
                <a:lnTo>
                  <a:pt x="253539" y="51940"/>
                </a:lnTo>
                <a:lnTo>
                  <a:pt x="251952" y="55612"/>
                </a:lnTo>
                <a:lnTo>
                  <a:pt x="249471" y="58588"/>
                </a:lnTo>
                <a:lnTo>
                  <a:pt x="248298" y="59382"/>
                </a:lnTo>
                <a:close/>
              </a:path>
              <a:path w="492759" h="75564">
                <a:moveTo>
                  <a:pt x="273517" y="24854"/>
                </a:moveTo>
                <a:lnTo>
                  <a:pt x="270063" y="24854"/>
                </a:lnTo>
                <a:lnTo>
                  <a:pt x="271154" y="22175"/>
                </a:lnTo>
                <a:lnTo>
                  <a:pt x="273040" y="19992"/>
                </a:lnTo>
                <a:lnTo>
                  <a:pt x="275718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0" y="15626"/>
                </a:lnTo>
                <a:lnTo>
                  <a:pt x="294867" y="17065"/>
                </a:lnTo>
                <a:lnTo>
                  <a:pt x="297863" y="20389"/>
                </a:lnTo>
                <a:lnTo>
                  <a:pt x="281274" y="20389"/>
                </a:lnTo>
                <a:lnTo>
                  <a:pt x="278596" y="21133"/>
                </a:lnTo>
                <a:lnTo>
                  <a:pt x="276313" y="22621"/>
                </a:lnTo>
                <a:lnTo>
                  <a:pt x="274130" y="24110"/>
                </a:lnTo>
                <a:lnTo>
                  <a:pt x="273517" y="24854"/>
                </a:lnTo>
                <a:close/>
              </a:path>
              <a:path w="492759" h="75564">
                <a:moveTo>
                  <a:pt x="269914" y="62805"/>
                </a:moveTo>
                <a:lnTo>
                  <a:pt x="264259" y="62805"/>
                </a:lnTo>
                <a:lnTo>
                  <a:pt x="264259" y="16966"/>
                </a:lnTo>
                <a:lnTo>
                  <a:pt x="269914" y="16966"/>
                </a:lnTo>
                <a:lnTo>
                  <a:pt x="269914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2" y="28574"/>
                </a:lnTo>
                <a:lnTo>
                  <a:pt x="270410" y="31055"/>
                </a:lnTo>
                <a:lnTo>
                  <a:pt x="269914" y="33535"/>
                </a:lnTo>
                <a:lnTo>
                  <a:pt x="269914" y="62805"/>
                </a:lnTo>
                <a:close/>
              </a:path>
              <a:path w="492759" h="75564">
                <a:moveTo>
                  <a:pt x="301465" y="62805"/>
                </a:moveTo>
                <a:lnTo>
                  <a:pt x="295959" y="62805"/>
                </a:lnTo>
                <a:lnTo>
                  <a:pt x="295959" y="29418"/>
                </a:lnTo>
                <a:lnTo>
                  <a:pt x="294966" y="26094"/>
                </a:lnTo>
                <a:lnTo>
                  <a:pt x="292982" y="23812"/>
                </a:lnTo>
                <a:lnTo>
                  <a:pt x="291097" y="21530"/>
                </a:lnTo>
                <a:lnTo>
                  <a:pt x="288220" y="20389"/>
                </a:lnTo>
                <a:lnTo>
                  <a:pt x="297863" y="20389"/>
                </a:lnTo>
                <a:lnTo>
                  <a:pt x="300126" y="22820"/>
                </a:lnTo>
                <a:lnTo>
                  <a:pt x="301465" y="27136"/>
                </a:lnTo>
                <a:lnTo>
                  <a:pt x="301465" y="62805"/>
                </a:lnTo>
                <a:close/>
              </a:path>
              <a:path w="492759" h="75564">
                <a:moveTo>
                  <a:pt x="330584" y="62805"/>
                </a:moveTo>
                <a:lnTo>
                  <a:pt x="324631" y="62805"/>
                </a:lnTo>
                <a:lnTo>
                  <a:pt x="306921" y="16966"/>
                </a:lnTo>
                <a:lnTo>
                  <a:pt x="313171" y="16966"/>
                </a:lnTo>
                <a:lnTo>
                  <a:pt x="327607" y="57149"/>
                </a:lnTo>
                <a:lnTo>
                  <a:pt x="332696" y="57149"/>
                </a:lnTo>
                <a:lnTo>
                  <a:pt x="330584" y="62805"/>
                </a:lnTo>
                <a:close/>
              </a:path>
              <a:path w="492759" h="75564">
                <a:moveTo>
                  <a:pt x="332696" y="57149"/>
                </a:moveTo>
                <a:lnTo>
                  <a:pt x="327757" y="57149"/>
                </a:lnTo>
                <a:lnTo>
                  <a:pt x="341895" y="16966"/>
                </a:lnTo>
                <a:lnTo>
                  <a:pt x="347699" y="16966"/>
                </a:lnTo>
                <a:lnTo>
                  <a:pt x="332696" y="57149"/>
                </a:lnTo>
                <a:close/>
              </a:path>
              <a:path w="492759" h="75564">
                <a:moveTo>
                  <a:pt x="356085" y="75009"/>
                </a:moveTo>
                <a:lnTo>
                  <a:pt x="356085" y="71139"/>
                </a:lnTo>
                <a:lnTo>
                  <a:pt x="357375" y="70643"/>
                </a:lnTo>
                <a:lnTo>
                  <a:pt x="358367" y="69601"/>
                </a:lnTo>
                <a:lnTo>
                  <a:pt x="359062" y="68014"/>
                </a:lnTo>
                <a:lnTo>
                  <a:pt x="359855" y="66526"/>
                </a:lnTo>
                <a:lnTo>
                  <a:pt x="360252" y="64938"/>
                </a:lnTo>
                <a:lnTo>
                  <a:pt x="360252" y="62805"/>
                </a:lnTo>
                <a:lnTo>
                  <a:pt x="356532" y="62805"/>
                </a:lnTo>
                <a:lnTo>
                  <a:pt x="356532" y="53429"/>
                </a:lnTo>
                <a:lnTo>
                  <a:pt x="363973" y="53429"/>
                </a:lnTo>
                <a:lnTo>
                  <a:pt x="363973" y="65682"/>
                </a:lnTo>
                <a:lnTo>
                  <a:pt x="363278" y="68113"/>
                </a:lnTo>
                <a:lnTo>
                  <a:pt x="361890" y="70395"/>
                </a:lnTo>
                <a:lnTo>
                  <a:pt x="360600" y="72677"/>
                </a:lnTo>
                <a:lnTo>
                  <a:pt x="358665" y="74215"/>
                </a:lnTo>
                <a:lnTo>
                  <a:pt x="356085" y="75009"/>
                </a:lnTo>
                <a:close/>
              </a:path>
              <a:path w="492759" h="75564">
                <a:moveTo>
                  <a:pt x="428624" y="64144"/>
                </a:moveTo>
                <a:lnTo>
                  <a:pt x="414634" y="64144"/>
                </a:lnTo>
                <a:lnTo>
                  <a:pt x="409028" y="61565"/>
                </a:lnTo>
                <a:lnTo>
                  <a:pt x="400843" y="22125"/>
                </a:lnTo>
                <a:lnTo>
                  <a:pt x="402728" y="14634"/>
                </a:lnTo>
                <a:lnTo>
                  <a:pt x="410268" y="2927"/>
                </a:lnTo>
                <a:lnTo>
                  <a:pt x="415775" y="0"/>
                </a:lnTo>
                <a:lnTo>
                  <a:pt x="428773" y="0"/>
                </a:lnTo>
                <a:lnTo>
                  <a:pt x="433238" y="1438"/>
                </a:lnTo>
                <a:lnTo>
                  <a:pt x="436923" y="4762"/>
                </a:lnTo>
                <a:lnTo>
                  <a:pt x="417958" y="4762"/>
                </a:lnTo>
                <a:lnTo>
                  <a:pt x="413691" y="7193"/>
                </a:lnTo>
                <a:lnTo>
                  <a:pt x="410814" y="12055"/>
                </a:lnTo>
                <a:lnTo>
                  <a:pt x="407937" y="16817"/>
                </a:lnTo>
                <a:lnTo>
                  <a:pt x="406582" y="23266"/>
                </a:lnTo>
                <a:lnTo>
                  <a:pt x="406498" y="32593"/>
                </a:lnTo>
                <a:lnTo>
                  <a:pt x="410849" y="32593"/>
                </a:lnTo>
                <a:lnTo>
                  <a:pt x="408978" y="34528"/>
                </a:lnTo>
                <a:lnTo>
                  <a:pt x="407540" y="38496"/>
                </a:lnTo>
                <a:lnTo>
                  <a:pt x="407540" y="48418"/>
                </a:lnTo>
                <a:lnTo>
                  <a:pt x="408879" y="52337"/>
                </a:lnTo>
                <a:lnTo>
                  <a:pt x="411559" y="55215"/>
                </a:lnTo>
                <a:lnTo>
                  <a:pt x="414336" y="57993"/>
                </a:lnTo>
                <a:lnTo>
                  <a:pt x="418157" y="59382"/>
                </a:lnTo>
                <a:lnTo>
                  <a:pt x="436412" y="59382"/>
                </a:lnTo>
                <a:lnTo>
                  <a:pt x="433635" y="62160"/>
                </a:lnTo>
                <a:lnTo>
                  <a:pt x="428624" y="64144"/>
                </a:lnTo>
                <a:close/>
              </a:path>
              <a:path w="492759" h="75564">
                <a:moveTo>
                  <a:pt x="442068" y="16371"/>
                </a:moveTo>
                <a:lnTo>
                  <a:pt x="436562" y="16371"/>
                </a:lnTo>
                <a:lnTo>
                  <a:pt x="436066" y="12898"/>
                </a:lnTo>
                <a:lnTo>
                  <a:pt x="434676" y="10120"/>
                </a:lnTo>
                <a:lnTo>
                  <a:pt x="432395" y="8036"/>
                </a:lnTo>
                <a:lnTo>
                  <a:pt x="430112" y="5853"/>
                </a:lnTo>
                <a:lnTo>
                  <a:pt x="427185" y="4762"/>
                </a:lnTo>
                <a:lnTo>
                  <a:pt x="436923" y="4762"/>
                </a:lnTo>
                <a:lnTo>
                  <a:pt x="439588" y="7094"/>
                </a:lnTo>
                <a:lnTo>
                  <a:pt x="441473" y="11112"/>
                </a:lnTo>
                <a:lnTo>
                  <a:pt x="442068" y="16371"/>
                </a:lnTo>
                <a:close/>
              </a:path>
              <a:path w="492759" h="75564">
                <a:moveTo>
                  <a:pt x="410849" y="32593"/>
                </a:moveTo>
                <a:lnTo>
                  <a:pt x="406647" y="32593"/>
                </a:lnTo>
                <a:lnTo>
                  <a:pt x="408135" y="29418"/>
                </a:lnTo>
                <a:lnTo>
                  <a:pt x="410368" y="26937"/>
                </a:lnTo>
                <a:lnTo>
                  <a:pt x="413345" y="25151"/>
                </a:lnTo>
                <a:lnTo>
                  <a:pt x="416420" y="23266"/>
                </a:lnTo>
                <a:lnTo>
                  <a:pt x="419694" y="22324"/>
                </a:lnTo>
                <a:lnTo>
                  <a:pt x="429219" y="22324"/>
                </a:lnTo>
                <a:lnTo>
                  <a:pt x="434131" y="24258"/>
                </a:lnTo>
                <a:lnTo>
                  <a:pt x="436886" y="27086"/>
                </a:lnTo>
                <a:lnTo>
                  <a:pt x="418454" y="27086"/>
                </a:lnTo>
                <a:lnTo>
                  <a:pt x="414733" y="28574"/>
                </a:lnTo>
                <a:lnTo>
                  <a:pt x="410849" y="32593"/>
                </a:lnTo>
                <a:close/>
              </a:path>
              <a:path w="492759" h="75564">
                <a:moveTo>
                  <a:pt x="436412" y="59382"/>
                </a:moveTo>
                <a:lnTo>
                  <a:pt x="427384" y="59382"/>
                </a:lnTo>
                <a:lnTo>
                  <a:pt x="430955" y="57844"/>
                </a:lnTo>
                <a:lnTo>
                  <a:pt x="436611" y="51593"/>
                </a:lnTo>
                <a:lnTo>
                  <a:pt x="438050" y="47823"/>
                </a:lnTo>
                <a:lnTo>
                  <a:pt x="437979" y="38496"/>
                </a:lnTo>
                <a:lnTo>
                  <a:pt x="436661" y="34776"/>
                </a:lnTo>
                <a:lnTo>
                  <a:pt x="433882" y="31700"/>
                </a:lnTo>
                <a:lnTo>
                  <a:pt x="431204" y="28624"/>
                </a:lnTo>
                <a:lnTo>
                  <a:pt x="427583" y="27086"/>
                </a:lnTo>
                <a:lnTo>
                  <a:pt x="436886" y="27086"/>
                </a:lnTo>
                <a:lnTo>
                  <a:pt x="438397" y="28624"/>
                </a:lnTo>
                <a:lnTo>
                  <a:pt x="441770" y="31998"/>
                </a:lnTo>
                <a:lnTo>
                  <a:pt x="443706" y="36958"/>
                </a:lnTo>
                <a:lnTo>
                  <a:pt x="443706" y="49162"/>
                </a:lnTo>
                <a:lnTo>
                  <a:pt x="441671" y="54222"/>
                </a:lnTo>
                <a:lnTo>
                  <a:pt x="437603" y="58191"/>
                </a:lnTo>
                <a:lnTo>
                  <a:pt x="436412" y="59382"/>
                </a:lnTo>
                <a:close/>
              </a:path>
              <a:path w="492759" h="75564">
                <a:moveTo>
                  <a:pt x="492524" y="47327"/>
                </a:moveTo>
                <a:lnTo>
                  <a:pt x="449364" y="47327"/>
                </a:lnTo>
                <a:lnTo>
                  <a:pt x="449364" y="41969"/>
                </a:lnTo>
                <a:lnTo>
                  <a:pt x="478088" y="595"/>
                </a:lnTo>
                <a:lnTo>
                  <a:pt x="483148" y="595"/>
                </a:lnTo>
                <a:lnTo>
                  <a:pt x="483148" y="8780"/>
                </a:lnTo>
                <a:lnTo>
                  <a:pt x="477939" y="8780"/>
                </a:lnTo>
                <a:lnTo>
                  <a:pt x="454424" y="42564"/>
                </a:lnTo>
                <a:lnTo>
                  <a:pt x="492524" y="42564"/>
                </a:lnTo>
                <a:lnTo>
                  <a:pt x="492524" y="47327"/>
                </a:lnTo>
                <a:close/>
              </a:path>
              <a:path w="492759" h="75564">
                <a:moveTo>
                  <a:pt x="483148" y="42564"/>
                </a:moveTo>
                <a:lnTo>
                  <a:pt x="478088" y="42564"/>
                </a:lnTo>
                <a:lnTo>
                  <a:pt x="478088" y="8780"/>
                </a:lnTo>
                <a:lnTo>
                  <a:pt x="483148" y="8780"/>
                </a:lnTo>
                <a:lnTo>
                  <a:pt x="483148" y="42564"/>
                </a:lnTo>
                <a:close/>
              </a:path>
              <a:path w="492759" h="75564">
                <a:moveTo>
                  <a:pt x="483148" y="62805"/>
                </a:moveTo>
                <a:lnTo>
                  <a:pt x="478088" y="62805"/>
                </a:lnTo>
                <a:lnTo>
                  <a:pt x="478088" y="47327"/>
                </a:lnTo>
                <a:lnTo>
                  <a:pt x="483148" y="47327"/>
                </a:lnTo>
                <a:lnTo>
                  <a:pt x="483148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2" name="object 152"/>
          <p:cNvSpPr/>
          <p:nvPr/>
        </p:nvSpPr>
        <p:spPr>
          <a:xfrm>
            <a:off x="7554385" y="2241644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3" name="object 153"/>
          <p:cNvSpPr/>
          <p:nvPr/>
        </p:nvSpPr>
        <p:spPr>
          <a:xfrm>
            <a:off x="7554385" y="2241644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4" name="object 154"/>
          <p:cNvSpPr/>
          <p:nvPr/>
        </p:nvSpPr>
        <p:spPr>
          <a:xfrm>
            <a:off x="7698352" y="2266250"/>
            <a:ext cx="540385" cy="75565"/>
          </a:xfrm>
          <a:custGeom>
            <a:avLst/>
            <a:gdLst/>
            <a:ahLst/>
            <a:cxnLst/>
            <a:rect l="l" t="t" r="r" b="b"/>
            <a:pathLst>
              <a:path w="540384" h="75565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0384" h="75565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0384" h="75565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0384" h="75565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0384" h="75565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0384" h="75565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0384" h="75565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0384" h="75565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0384" h="75565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0384" h="75565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0384" h="75565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0384" h="75565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0384" h="75565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0384" h="75565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0384" h="75565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0384" h="75565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0384" h="75565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0384" h="75565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0384" h="75565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0384" h="75565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0384" h="75565">
                <a:moveTo>
                  <a:pt x="407094" y="33635"/>
                </a:moveTo>
                <a:lnTo>
                  <a:pt x="402332" y="33635"/>
                </a:lnTo>
                <a:lnTo>
                  <a:pt x="408434" y="1488"/>
                </a:lnTo>
                <a:lnTo>
                  <a:pt x="439538" y="1488"/>
                </a:lnTo>
                <a:lnTo>
                  <a:pt x="439538" y="6548"/>
                </a:lnTo>
                <a:lnTo>
                  <a:pt x="412303" y="6548"/>
                </a:lnTo>
                <a:lnTo>
                  <a:pt x="408285" y="27235"/>
                </a:lnTo>
                <a:lnTo>
                  <a:pt x="408434" y="27384"/>
                </a:lnTo>
                <a:lnTo>
                  <a:pt x="414746" y="27384"/>
                </a:lnTo>
                <a:lnTo>
                  <a:pt x="413196" y="28128"/>
                </a:lnTo>
                <a:lnTo>
                  <a:pt x="410815" y="29319"/>
                </a:lnTo>
                <a:lnTo>
                  <a:pt x="408781" y="31154"/>
                </a:lnTo>
                <a:lnTo>
                  <a:pt x="407094" y="33635"/>
                </a:lnTo>
                <a:close/>
              </a:path>
              <a:path w="540384" h="75565">
                <a:moveTo>
                  <a:pt x="414746" y="27384"/>
                </a:moveTo>
                <a:lnTo>
                  <a:pt x="408434" y="27384"/>
                </a:lnTo>
                <a:lnTo>
                  <a:pt x="410120" y="25499"/>
                </a:lnTo>
                <a:lnTo>
                  <a:pt x="412104" y="24060"/>
                </a:lnTo>
                <a:lnTo>
                  <a:pt x="416669" y="22076"/>
                </a:lnTo>
                <a:lnTo>
                  <a:pt x="419100" y="21580"/>
                </a:lnTo>
                <a:lnTo>
                  <a:pt x="428029" y="21580"/>
                </a:lnTo>
                <a:lnTo>
                  <a:pt x="433089" y="23564"/>
                </a:lnTo>
                <a:lnTo>
                  <a:pt x="435728" y="26342"/>
                </a:lnTo>
                <a:lnTo>
                  <a:pt x="418256" y="26342"/>
                </a:lnTo>
                <a:lnTo>
                  <a:pt x="415676" y="26937"/>
                </a:lnTo>
                <a:lnTo>
                  <a:pt x="414746" y="27384"/>
                </a:lnTo>
                <a:close/>
              </a:path>
              <a:path w="540384" h="75565">
                <a:moveTo>
                  <a:pt x="434892" y="59382"/>
                </a:moveTo>
                <a:lnTo>
                  <a:pt x="425846" y="59382"/>
                </a:lnTo>
                <a:lnTo>
                  <a:pt x="429517" y="57745"/>
                </a:lnTo>
                <a:lnTo>
                  <a:pt x="432395" y="54471"/>
                </a:lnTo>
                <a:lnTo>
                  <a:pt x="435371" y="51196"/>
                </a:lnTo>
                <a:lnTo>
                  <a:pt x="436860" y="47178"/>
                </a:lnTo>
                <a:lnTo>
                  <a:pt x="436860" y="37752"/>
                </a:lnTo>
                <a:lnTo>
                  <a:pt x="435322" y="33932"/>
                </a:lnTo>
                <a:lnTo>
                  <a:pt x="432246" y="30956"/>
                </a:lnTo>
                <a:lnTo>
                  <a:pt x="429269" y="27880"/>
                </a:lnTo>
                <a:lnTo>
                  <a:pt x="425499" y="26342"/>
                </a:lnTo>
                <a:lnTo>
                  <a:pt x="435728" y="26342"/>
                </a:lnTo>
                <a:lnTo>
                  <a:pt x="440630" y="31501"/>
                </a:lnTo>
                <a:lnTo>
                  <a:pt x="442515" y="36661"/>
                </a:lnTo>
                <a:lnTo>
                  <a:pt x="442515" y="48964"/>
                </a:lnTo>
                <a:lnTo>
                  <a:pt x="440432" y="53974"/>
                </a:lnTo>
                <a:lnTo>
                  <a:pt x="434892" y="59382"/>
                </a:lnTo>
                <a:close/>
              </a:path>
              <a:path w="540384" h="75565">
                <a:moveTo>
                  <a:pt x="426987" y="64144"/>
                </a:moveTo>
                <a:lnTo>
                  <a:pt x="415279" y="64144"/>
                </a:lnTo>
                <a:lnTo>
                  <a:pt x="410517" y="62458"/>
                </a:lnTo>
                <a:lnTo>
                  <a:pt x="402778" y="55711"/>
                </a:lnTo>
                <a:lnTo>
                  <a:pt x="400744" y="50998"/>
                </a:lnTo>
                <a:lnTo>
                  <a:pt x="400546" y="44946"/>
                </a:lnTo>
                <a:lnTo>
                  <a:pt x="406052" y="44946"/>
                </a:lnTo>
                <a:lnTo>
                  <a:pt x="406250" y="49311"/>
                </a:lnTo>
                <a:lnTo>
                  <a:pt x="407739" y="52833"/>
                </a:lnTo>
                <a:lnTo>
                  <a:pt x="410517" y="55512"/>
                </a:lnTo>
                <a:lnTo>
                  <a:pt x="413394" y="58092"/>
                </a:lnTo>
                <a:lnTo>
                  <a:pt x="417016" y="59382"/>
                </a:lnTo>
                <a:lnTo>
                  <a:pt x="434892" y="59382"/>
                </a:lnTo>
                <a:lnTo>
                  <a:pt x="432097" y="62110"/>
                </a:lnTo>
                <a:lnTo>
                  <a:pt x="426987" y="64144"/>
                </a:lnTo>
                <a:close/>
              </a:path>
              <a:path w="540384" h="75565">
                <a:moveTo>
                  <a:pt x="477344" y="62805"/>
                </a:moveTo>
                <a:lnTo>
                  <a:pt x="471689" y="62805"/>
                </a:lnTo>
                <a:lnTo>
                  <a:pt x="471689" y="16668"/>
                </a:lnTo>
                <a:lnTo>
                  <a:pt x="455317" y="16668"/>
                </a:lnTo>
                <a:lnTo>
                  <a:pt x="455317" y="12650"/>
                </a:lnTo>
                <a:lnTo>
                  <a:pt x="460378" y="12551"/>
                </a:lnTo>
                <a:lnTo>
                  <a:pt x="463900" y="12104"/>
                </a:lnTo>
                <a:lnTo>
                  <a:pt x="465884" y="11310"/>
                </a:lnTo>
                <a:lnTo>
                  <a:pt x="467968" y="10517"/>
                </a:lnTo>
                <a:lnTo>
                  <a:pt x="469506" y="9276"/>
                </a:lnTo>
                <a:lnTo>
                  <a:pt x="470498" y="7590"/>
                </a:lnTo>
                <a:lnTo>
                  <a:pt x="471590" y="5903"/>
                </a:lnTo>
                <a:lnTo>
                  <a:pt x="472334" y="3571"/>
                </a:lnTo>
                <a:lnTo>
                  <a:pt x="472731" y="595"/>
                </a:lnTo>
                <a:lnTo>
                  <a:pt x="477344" y="595"/>
                </a:lnTo>
                <a:lnTo>
                  <a:pt x="477344" y="62805"/>
                </a:lnTo>
                <a:close/>
              </a:path>
              <a:path w="540384" h="75565">
                <a:moveTo>
                  <a:pt x="506369" y="22175"/>
                </a:moveTo>
                <a:lnTo>
                  <a:pt x="500863" y="22175"/>
                </a:lnTo>
                <a:lnTo>
                  <a:pt x="500863" y="14833"/>
                </a:lnTo>
                <a:lnTo>
                  <a:pt x="502549" y="9673"/>
                </a:lnTo>
                <a:lnTo>
                  <a:pt x="505923" y="5804"/>
                </a:lnTo>
                <a:lnTo>
                  <a:pt x="509395" y="1934"/>
                </a:lnTo>
                <a:lnTo>
                  <a:pt x="514307" y="0"/>
                </a:lnTo>
                <a:lnTo>
                  <a:pt x="526511" y="0"/>
                </a:lnTo>
                <a:lnTo>
                  <a:pt x="531173" y="1587"/>
                </a:lnTo>
                <a:lnTo>
                  <a:pt x="534646" y="4762"/>
                </a:lnTo>
                <a:lnTo>
                  <a:pt x="516142" y="4762"/>
                </a:lnTo>
                <a:lnTo>
                  <a:pt x="512719" y="6201"/>
                </a:lnTo>
                <a:lnTo>
                  <a:pt x="507857" y="11856"/>
                </a:lnTo>
                <a:lnTo>
                  <a:pt x="506568" y="15775"/>
                </a:lnTo>
                <a:lnTo>
                  <a:pt x="506369" y="20835"/>
                </a:lnTo>
                <a:lnTo>
                  <a:pt x="506369" y="22175"/>
                </a:lnTo>
                <a:close/>
              </a:path>
              <a:path w="540384" h="75565">
                <a:moveTo>
                  <a:pt x="540302" y="62805"/>
                </a:moveTo>
                <a:lnTo>
                  <a:pt x="499374" y="62805"/>
                </a:lnTo>
                <a:lnTo>
                  <a:pt x="499374" y="58241"/>
                </a:lnTo>
                <a:lnTo>
                  <a:pt x="523732" y="34131"/>
                </a:lnTo>
                <a:lnTo>
                  <a:pt x="528247" y="30559"/>
                </a:lnTo>
                <a:lnTo>
                  <a:pt x="530629" y="27681"/>
                </a:lnTo>
                <a:lnTo>
                  <a:pt x="533109" y="24804"/>
                </a:lnTo>
                <a:lnTo>
                  <a:pt x="534349" y="21431"/>
                </a:lnTo>
                <a:lnTo>
                  <a:pt x="534349" y="13791"/>
                </a:lnTo>
                <a:lnTo>
                  <a:pt x="533059" y="10715"/>
                </a:lnTo>
                <a:lnTo>
                  <a:pt x="527900" y="5953"/>
                </a:lnTo>
                <a:lnTo>
                  <a:pt x="524575" y="4762"/>
                </a:lnTo>
                <a:lnTo>
                  <a:pt x="534646" y="4762"/>
                </a:lnTo>
                <a:lnTo>
                  <a:pt x="538218" y="7937"/>
                </a:lnTo>
                <a:lnTo>
                  <a:pt x="540004" y="12203"/>
                </a:lnTo>
                <a:lnTo>
                  <a:pt x="539888" y="22175"/>
                </a:lnTo>
                <a:lnTo>
                  <a:pt x="538665" y="25846"/>
                </a:lnTo>
                <a:lnTo>
                  <a:pt x="533406" y="33287"/>
                </a:lnTo>
                <a:lnTo>
                  <a:pt x="528594" y="37256"/>
                </a:lnTo>
                <a:lnTo>
                  <a:pt x="515993" y="44896"/>
                </a:lnTo>
                <a:lnTo>
                  <a:pt x="512074" y="47823"/>
                </a:lnTo>
                <a:lnTo>
                  <a:pt x="507510" y="52784"/>
                </a:lnTo>
                <a:lnTo>
                  <a:pt x="506121" y="55215"/>
                </a:lnTo>
                <a:lnTo>
                  <a:pt x="505626" y="57596"/>
                </a:lnTo>
                <a:lnTo>
                  <a:pt x="540302" y="57596"/>
                </a:lnTo>
                <a:lnTo>
                  <a:pt x="540302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object 155"/>
          <p:cNvSpPr/>
          <p:nvPr/>
        </p:nvSpPr>
        <p:spPr>
          <a:xfrm>
            <a:off x="7554385" y="2082472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/>
          <p:nvPr/>
        </p:nvSpPr>
        <p:spPr>
          <a:xfrm>
            <a:off x="7554385" y="2082472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object 157"/>
          <p:cNvSpPr/>
          <p:nvPr/>
        </p:nvSpPr>
        <p:spPr>
          <a:xfrm>
            <a:off x="7698352" y="2107069"/>
            <a:ext cx="540385" cy="75565"/>
          </a:xfrm>
          <a:custGeom>
            <a:avLst/>
            <a:gdLst/>
            <a:ahLst/>
            <a:cxnLst/>
            <a:rect l="l" t="t" r="r" b="b"/>
            <a:pathLst>
              <a:path w="540384" h="75565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0384" h="75565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0384" h="75565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0384" h="75565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0384" h="75565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0384" h="75565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0384" h="75565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0384" h="75565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0384" h="75565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0384" h="75565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0384" h="75565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0384" h="75565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0384" h="75565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0384" h="75565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0384" h="75565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0384" h="75565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0384" h="75565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0384" h="75565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0384" h="75565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0384" h="75565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0384" h="75565">
                <a:moveTo>
                  <a:pt x="407094" y="33635"/>
                </a:moveTo>
                <a:lnTo>
                  <a:pt x="402332" y="33635"/>
                </a:lnTo>
                <a:lnTo>
                  <a:pt x="408434" y="1488"/>
                </a:lnTo>
                <a:lnTo>
                  <a:pt x="439538" y="1488"/>
                </a:lnTo>
                <a:lnTo>
                  <a:pt x="439538" y="6548"/>
                </a:lnTo>
                <a:lnTo>
                  <a:pt x="412303" y="6548"/>
                </a:lnTo>
                <a:lnTo>
                  <a:pt x="408285" y="27235"/>
                </a:lnTo>
                <a:lnTo>
                  <a:pt x="408434" y="27384"/>
                </a:lnTo>
                <a:lnTo>
                  <a:pt x="414746" y="27384"/>
                </a:lnTo>
                <a:lnTo>
                  <a:pt x="413196" y="28128"/>
                </a:lnTo>
                <a:lnTo>
                  <a:pt x="410815" y="29319"/>
                </a:lnTo>
                <a:lnTo>
                  <a:pt x="408781" y="31154"/>
                </a:lnTo>
                <a:lnTo>
                  <a:pt x="407094" y="33635"/>
                </a:lnTo>
                <a:close/>
              </a:path>
              <a:path w="540384" h="75565">
                <a:moveTo>
                  <a:pt x="414746" y="27384"/>
                </a:moveTo>
                <a:lnTo>
                  <a:pt x="408434" y="27384"/>
                </a:lnTo>
                <a:lnTo>
                  <a:pt x="410120" y="25499"/>
                </a:lnTo>
                <a:lnTo>
                  <a:pt x="412104" y="24060"/>
                </a:lnTo>
                <a:lnTo>
                  <a:pt x="416669" y="22076"/>
                </a:lnTo>
                <a:lnTo>
                  <a:pt x="419100" y="21580"/>
                </a:lnTo>
                <a:lnTo>
                  <a:pt x="428029" y="21580"/>
                </a:lnTo>
                <a:lnTo>
                  <a:pt x="433089" y="23564"/>
                </a:lnTo>
                <a:lnTo>
                  <a:pt x="435728" y="26342"/>
                </a:lnTo>
                <a:lnTo>
                  <a:pt x="418256" y="26342"/>
                </a:lnTo>
                <a:lnTo>
                  <a:pt x="415676" y="26937"/>
                </a:lnTo>
                <a:lnTo>
                  <a:pt x="414746" y="27384"/>
                </a:lnTo>
                <a:close/>
              </a:path>
              <a:path w="540384" h="75565">
                <a:moveTo>
                  <a:pt x="434892" y="59382"/>
                </a:moveTo>
                <a:lnTo>
                  <a:pt x="425846" y="59382"/>
                </a:lnTo>
                <a:lnTo>
                  <a:pt x="429517" y="57745"/>
                </a:lnTo>
                <a:lnTo>
                  <a:pt x="432395" y="54471"/>
                </a:lnTo>
                <a:lnTo>
                  <a:pt x="435371" y="51196"/>
                </a:lnTo>
                <a:lnTo>
                  <a:pt x="436860" y="47178"/>
                </a:lnTo>
                <a:lnTo>
                  <a:pt x="436860" y="37752"/>
                </a:lnTo>
                <a:lnTo>
                  <a:pt x="435322" y="33932"/>
                </a:lnTo>
                <a:lnTo>
                  <a:pt x="432246" y="30956"/>
                </a:lnTo>
                <a:lnTo>
                  <a:pt x="429269" y="27880"/>
                </a:lnTo>
                <a:lnTo>
                  <a:pt x="425499" y="26342"/>
                </a:lnTo>
                <a:lnTo>
                  <a:pt x="435728" y="26342"/>
                </a:lnTo>
                <a:lnTo>
                  <a:pt x="440630" y="31501"/>
                </a:lnTo>
                <a:lnTo>
                  <a:pt x="442515" y="36661"/>
                </a:lnTo>
                <a:lnTo>
                  <a:pt x="442515" y="48964"/>
                </a:lnTo>
                <a:lnTo>
                  <a:pt x="440432" y="53974"/>
                </a:lnTo>
                <a:lnTo>
                  <a:pt x="434892" y="59382"/>
                </a:lnTo>
                <a:close/>
              </a:path>
              <a:path w="540384" h="75565">
                <a:moveTo>
                  <a:pt x="426987" y="64144"/>
                </a:moveTo>
                <a:lnTo>
                  <a:pt x="415279" y="64144"/>
                </a:lnTo>
                <a:lnTo>
                  <a:pt x="410517" y="62458"/>
                </a:lnTo>
                <a:lnTo>
                  <a:pt x="402778" y="55711"/>
                </a:lnTo>
                <a:lnTo>
                  <a:pt x="400744" y="50998"/>
                </a:lnTo>
                <a:lnTo>
                  <a:pt x="400546" y="44946"/>
                </a:lnTo>
                <a:lnTo>
                  <a:pt x="406052" y="44946"/>
                </a:lnTo>
                <a:lnTo>
                  <a:pt x="406250" y="49311"/>
                </a:lnTo>
                <a:lnTo>
                  <a:pt x="407739" y="52833"/>
                </a:lnTo>
                <a:lnTo>
                  <a:pt x="410517" y="55512"/>
                </a:lnTo>
                <a:lnTo>
                  <a:pt x="413394" y="58092"/>
                </a:lnTo>
                <a:lnTo>
                  <a:pt x="417016" y="59382"/>
                </a:lnTo>
                <a:lnTo>
                  <a:pt x="434892" y="59382"/>
                </a:lnTo>
                <a:lnTo>
                  <a:pt x="432097" y="62110"/>
                </a:lnTo>
                <a:lnTo>
                  <a:pt x="426987" y="64144"/>
                </a:lnTo>
                <a:close/>
              </a:path>
              <a:path w="540384" h="75565">
                <a:moveTo>
                  <a:pt x="477344" y="62805"/>
                </a:moveTo>
                <a:lnTo>
                  <a:pt x="471689" y="62805"/>
                </a:lnTo>
                <a:lnTo>
                  <a:pt x="471689" y="16668"/>
                </a:lnTo>
                <a:lnTo>
                  <a:pt x="455317" y="16668"/>
                </a:lnTo>
                <a:lnTo>
                  <a:pt x="455317" y="12650"/>
                </a:lnTo>
                <a:lnTo>
                  <a:pt x="460378" y="12551"/>
                </a:lnTo>
                <a:lnTo>
                  <a:pt x="463900" y="12104"/>
                </a:lnTo>
                <a:lnTo>
                  <a:pt x="465884" y="11310"/>
                </a:lnTo>
                <a:lnTo>
                  <a:pt x="467968" y="10517"/>
                </a:lnTo>
                <a:lnTo>
                  <a:pt x="469506" y="9276"/>
                </a:lnTo>
                <a:lnTo>
                  <a:pt x="470498" y="7590"/>
                </a:lnTo>
                <a:lnTo>
                  <a:pt x="471590" y="5903"/>
                </a:lnTo>
                <a:lnTo>
                  <a:pt x="472334" y="3571"/>
                </a:lnTo>
                <a:lnTo>
                  <a:pt x="472731" y="595"/>
                </a:lnTo>
                <a:lnTo>
                  <a:pt x="477344" y="595"/>
                </a:lnTo>
                <a:lnTo>
                  <a:pt x="477344" y="62805"/>
                </a:lnTo>
                <a:close/>
              </a:path>
              <a:path w="540384" h="75565">
                <a:moveTo>
                  <a:pt x="506369" y="22175"/>
                </a:moveTo>
                <a:lnTo>
                  <a:pt x="500863" y="22175"/>
                </a:lnTo>
                <a:lnTo>
                  <a:pt x="500863" y="14833"/>
                </a:lnTo>
                <a:lnTo>
                  <a:pt x="502549" y="9673"/>
                </a:lnTo>
                <a:lnTo>
                  <a:pt x="505923" y="5804"/>
                </a:lnTo>
                <a:lnTo>
                  <a:pt x="509395" y="1934"/>
                </a:lnTo>
                <a:lnTo>
                  <a:pt x="514307" y="0"/>
                </a:lnTo>
                <a:lnTo>
                  <a:pt x="526511" y="0"/>
                </a:lnTo>
                <a:lnTo>
                  <a:pt x="531173" y="1587"/>
                </a:lnTo>
                <a:lnTo>
                  <a:pt x="534646" y="4762"/>
                </a:lnTo>
                <a:lnTo>
                  <a:pt x="516142" y="4762"/>
                </a:lnTo>
                <a:lnTo>
                  <a:pt x="512719" y="6201"/>
                </a:lnTo>
                <a:lnTo>
                  <a:pt x="507857" y="11856"/>
                </a:lnTo>
                <a:lnTo>
                  <a:pt x="506568" y="15775"/>
                </a:lnTo>
                <a:lnTo>
                  <a:pt x="506369" y="20835"/>
                </a:lnTo>
                <a:lnTo>
                  <a:pt x="506369" y="22175"/>
                </a:lnTo>
                <a:close/>
              </a:path>
              <a:path w="540384" h="75565">
                <a:moveTo>
                  <a:pt x="540302" y="62805"/>
                </a:moveTo>
                <a:lnTo>
                  <a:pt x="499374" y="62805"/>
                </a:lnTo>
                <a:lnTo>
                  <a:pt x="499374" y="58241"/>
                </a:lnTo>
                <a:lnTo>
                  <a:pt x="523732" y="34131"/>
                </a:lnTo>
                <a:lnTo>
                  <a:pt x="528247" y="30559"/>
                </a:lnTo>
                <a:lnTo>
                  <a:pt x="530629" y="27681"/>
                </a:lnTo>
                <a:lnTo>
                  <a:pt x="533109" y="24804"/>
                </a:lnTo>
                <a:lnTo>
                  <a:pt x="534349" y="21431"/>
                </a:lnTo>
                <a:lnTo>
                  <a:pt x="534349" y="13791"/>
                </a:lnTo>
                <a:lnTo>
                  <a:pt x="533059" y="10715"/>
                </a:lnTo>
                <a:lnTo>
                  <a:pt x="527900" y="5953"/>
                </a:lnTo>
                <a:lnTo>
                  <a:pt x="524575" y="4762"/>
                </a:lnTo>
                <a:lnTo>
                  <a:pt x="534646" y="4762"/>
                </a:lnTo>
                <a:lnTo>
                  <a:pt x="538218" y="7937"/>
                </a:lnTo>
                <a:lnTo>
                  <a:pt x="540004" y="12203"/>
                </a:lnTo>
                <a:lnTo>
                  <a:pt x="539888" y="22175"/>
                </a:lnTo>
                <a:lnTo>
                  <a:pt x="538665" y="25846"/>
                </a:lnTo>
                <a:lnTo>
                  <a:pt x="533406" y="33287"/>
                </a:lnTo>
                <a:lnTo>
                  <a:pt x="528594" y="37256"/>
                </a:lnTo>
                <a:lnTo>
                  <a:pt x="515993" y="44896"/>
                </a:lnTo>
                <a:lnTo>
                  <a:pt x="512074" y="47823"/>
                </a:lnTo>
                <a:lnTo>
                  <a:pt x="507510" y="52784"/>
                </a:lnTo>
                <a:lnTo>
                  <a:pt x="506121" y="55215"/>
                </a:lnTo>
                <a:lnTo>
                  <a:pt x="505626" y="57596"/>
                </a:lnTo>
                <a:lnTo>
                  <a:pt x="540302" y="57596"/>
                </a:lnTo>
                <a:lnTo>
                  <a:pt x="540302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object 158"/>
          <p:cNvSpPr/>
          <p:nvPr/>
        </p:nvSpPr>
        <p:spPr>
          <a:xfrm>
            <a:off x="7557760" y="2400829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9" name="object 159"/>
          <p:cNvSpPr/>
          <p:nvPr/>
        </p:nvSpPr>
        <p:spPr>
          <a:xfrm>
            <a:off x="7557760" y="2400829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0" name="object 160"/>
          <p:cNvSpPr/>
          <p:nvPr/>
        </p:nvSpPr>
        <p:spPr>
          <a:xfrm>
            <a:off x="7701724" y="2425432"/>
            <a:ext cx="540385" cy="75565"/>
          </a:xfrm>
          <a:custGeom>
            <a:avLst/>
            <a:gdLst/>
            <a:ahLst/>
            <a:cxnLst/>
            <a:rect l="l" t="t" r="r" b="b"/>
            <a:pathLst>
              <a:path w="540384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0384" h="75564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0384" h="75564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0384" h="75564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0384" h="75564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0384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0384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0384" h="75564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0384" h="75564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0384" h="75564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0384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0384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0384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0384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0384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0384" h="75564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0384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0384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0384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0384" h="75564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0384" h="75564">
                <a:moveTo>
                  <a:pt x="407094" y="33635"/>
                </a:moveTo>
                <a:lnTo>
                  <a:pt x="402332" y="33635"/>
                </a:lnTo>
                <a:lnTo>
                  <a:pt x="408434" y="1488"/>
                </a:lnTo>
                <a:lnTo>
                  <a:pt x="439538" y="1488"/>
                </a:lnTo>
                <a:lnTo>
                  <a:pt x="439538" y="6548"/>
                </a:lnTo>
                <a:lnTo>
                  <a:pt x="412303" y="6548"/>
                </a:lnTo>
                <a:lnTo>
                  <a:pt x="408285" y="27235"/>
                </a:lnTo>
                <a:lnTo>
                  <a:pt x="408434" y="27384"/>
                </a:lnTo>
                <a:lnTo>
                  <a:pt x="414746" y="27384"/>
                </a:lnTo>
                <a:lnTo>
                  <a:pt x="413196" y="28128"/>
                </a:lnTo>
                <a:lnTo>
                  <a:pt x="410815" y="29319"/>
                </a:lnTo>
                <a:lnTo>
                  <a:pt x="408781" y="31154"/>
                </a:lnTo>
                <a:lnTo>
                  <a:pt x="407094" y="33635"/>
                </a:lnTo>
                <a:close/>
              </a:path>
              <a:path w="540384" h="75564">
                <a:moveTo>
                  <a:pt x="414746" y="27384"/>
                </a:moveTo>
                <a:lnTo>
                  <a:pt x="408434" y="27384"/>
                </a:lnTo>
                <a:lnTo>
                  <a:pt x="410120" y="25499"/>
                </a:lnTo>
                <a:lnTo>
                  <a:pt x="412104" y="24060"/>
                </a:lnTo>
                <a:lnTo>
                  <a:pt x="416669" y="22076"/>
                </a:lnTo>
                <a:lnTo>
                  <a:pt x="419100" y="21580"/>
                </a:lnTo>
                <a:lnTo>
                  <a:pt x="428029" y="21580"/>
                </a:lnTo>
                <a:lnTo>
                  <a:pt x="433089" y="23564"/>
                </a:lnTo>
                <a:lnTo>
                  <a:pt x="435728" y="26342"/>
                </a:lnTo>
                <a:lnTo>
                  <a:pt x="418256" y="26342"/>
                </a:lnTo>
                <a:lnTo>
                  <a:pt x="415676" y="26937"/>
                </a:lnTo>
                <a:lnTo>
                  <a:pt x="414746" y="27384"/>
                </a:lnTo>
                <a:close/>
              </a:path>
              <a:path w="540384" h="75564">
                <a:moveTo>
                  <a:pt x="434892" y="59382"/>
                </a:moveTo>
                <a:lnTo>
                  <a:pt x="425846" y="59382"/>
                </a:lnTo>
                <a:lnTo>
                  <a:pt x="429517" y="57745"/>
                </a:lnTo>
                <a:lnTo>
                  <a:pt x="432395" y="54471"/>
                </a:lnTo>
                <a:lnTo>
                  <a:pt x="435371" y="51196"/>
                </a:lnTo>
                <a:lnTo>
                  <a:pt x="436860" y="47178"/>
                </a:lnTo>
                <a:lnTo>
                  <a:pt x="436860" y="37752"/>
                </a:lnTo>
                <a:lnTo>
                  <a:pt x="435322" y="33932"/>
                </a:lnTo>
                <a:lnTo>
                  <a:pt x="432246" y="30956"/>
                </a:lnTo>
                <a:lnTo>
                  <a:pt x="429269" y="27880"/>
                </a:lnTo>
                <a:lnTo>
                  <a:pt x="425499" y="26342"/>
                </a:lnTo>
                <a:lnTo>
                  <a:pt x="435728" y="26342"/>
                </a:lnTo>
                <a:lnTo>
                  <a:pt x="440630" y="31501"/>
                </a:lnTo>
                <a:lnTo>
                  <a:pt x="442515" y="36661"/>
                </a:lnTo>
                <a:lnTo>
                  <a:pt x="442515" y="48964"/>
                </a:lnTo>
                <a:lnTo>
                  <a:pt x="440432" y="53974"/>
                </a:lnTo>
                <a:lnTo>
                  <a:pt x="434892" y="59382"/>
                </a:lnTo>
                <a:close/>
              </a:path>
              <a:path w="540384" h="75564">
                <a:moveTo>
                  <a:pt x="426987" y="64144"/>
                </a:moveTo>
                <a:lnTo>
                  <a:pt x="415279" y="64144"/>
                </a:lnTo>
                <a:lnTo>
                  <a:pt x="410517" y="62458"/>
                </a:lnTo>
                <a:lnTo>
                  <a:pt x="402778" y="55711"/>
                </a:lnTo>
                <a:lnTo>
                  <a:pt x="400744" y="50998"/>
                </a:lnTo>
                <a:lnTo>
                  <a:pt x="400546" y="44946"/>
                </a:lnTo>
                <a:lnTo>
                  <a:pt x="406052" y="44946"/>
                </a:lnTo>
                <a:lnTo>
                  <a:pt x="406250" y="49311"/>
                </a:lnTo>
                <a:lnTo>
                  <a:pt x="407739" y="52833"/>
                </a:lnTo>
                <a:lnTo>
                  <a:pt x="410517" y="55512"/>
                </a:lnTo>
                <a:lnTo>
                  <a:pt x="413394" y="58092"/>
                </a:lnTo>
                <a:lnTo>
                  <a:pt x="417016" y="59382"/>
                </a:lnTo>
                <a:lnTo>
                  <a:pt x="434892" y="59382"/>
                </a:lnTo>
                <a:lnTo>
                  <a:pt x="432097" y="62110"/>
                </a:lnTo>
                <a:lnTo>
                  <a:pt x="426987" y="64144"/>
                </a:lnTo>
                <a:close/>
              </a:path>
              <a:path w="540384" h="75564">
                <a:moveTo>
                  <a:pt x="477344" y="62805"/>
                </a:moveTo>
                <a:lnTo>
                  <a:pt x="471689" y="62805"/>
                </a:lnTo>
                <a:lnTo>
                  <a:pt x="471689" y="16668"/>
                </a:lnTo>
                <a:lnTo>
                  <a:pt x="455317" y="16668"/>
                </a:lnTo>
                <a:lnTo>
                  <a:pt x="455317" y="12650"/>
                </a:lnTo>
                <a:lnTo>
                  <a:pt x="460378" y="12551"/>
                </a:lnTo>
                <a:lnTo>
                  <a:pt x="463900" y="12104"/>
                </a:lnTo>
                <a:lnTo>
                  <a:pt x="465884" y="11310"/>
                </a:lnTo>
                <a:lnTo>
                  <a:pt x="467968" y="10517"/>
                </a:lnTo>
                <a:lnTo>
                  <a:pt x="469506" y="9276"/>
                </a:lnTo>
                <a:lnTo>
                  <a:pt x="470498" y="7590"/>
                </a:lnTo>
                <a:lnTo>
                  <a:pt x="471590" y="5903"/>
                </a:lnTo>
                <a:lnTo>
                  <a:pt x="472334" y="3571"/>
                </a:lnTo>
                <a:lnTo>
                  <a:pt x="472731" y="595"/>
                </a:lnTo>
                <a:lnTo>
                  <a:pt x="477344" y="595"/>
                </a:lnTo>
                <a:lnTo>
                  <a:pt x="477344" y="62805"/>
                </a:lnTo>
                <a:close/>
              </a:path>
              <a:path w="540384" h="75564">
                <a:moveTo>
                  <a:pt x="506369" y="22175"/>
                </a:moveTo>
                <a:lnTo>
                  <a:pt x="500863" y="22175"/>
                </a:lnTo>
                <a:lnTo>
                  <a:pt x="500863" y="14833"/>
                </a:lnTo>
                <a:lnTo>
                  <a:pt x="502549" y="9673"/>
                </a:lnTo>
                <a:lnTo>
                  <a:pt x="505923" y="5804"/>
                </a:lnTo>
                <a:lnTo>
                  <a:pt x="509395" y="1934"/>
                </a:lnTo>
                <a:lnTo>
                  <a:pt x="514307" y="0"/>
                </a:lnTo>
                <a:lnTo>
                  <a:pt x="526511" y="0"/>
                </a:lnTo>
                <a:lnTo>
                  <a:pt x="531173" y="1587"/>
                </a:lnTo>
                <a:lnTo>
                  <a:pt x="534646" y="4762"/>
                </a:lnTo>
                <a:lnTo>
                  <a:pt x="516142" y="4762"/>
                </a:lnTo>
                <a:lnTo>
                  <a:pt x="512719" y="6201"/>
                </a:lnTo>
                <a:lnTo>
                  <a:pt x="507857" y="11856"/>
                </a:lnTo>
                <a:lnTo>
                  <a:pt x="506568" y="15775"/>
                </a:lnTo>
                <a:lnTo>
                  <a:pt x="506369" y="20835"/>
                </a:lnTo>
                <a:lnTo>
                  <a:pt x="506369" y="22175"/>
                </a:lnTo>
                <a:close/>
              </a:path>
              <a:path w="540384" h="75564">
                <a:moveTo>
                  <a:pt x="540302" y="62805"/>
                </a:moveTo>
                <a:lnTo>
                  <a:pt x="499374" y="62805"/>
                </a:lnTo>
                <a:lnTo>
                  <a:pt x="499374" y="58241"/>
                </a:lnTo>
                <a:lnTo>
                  <a:pt x="523732" y="34131"/>
                </a:lnTo>
                <a:lnTo>
                  <a:pt x="528247" y="30559"/>
                </a:lnTo>
                <a:lnTo>
                  <a:pt x="530629" y="27681"/>
                </a:lnTo>
                <a:lnTo>
                  <a:pt x="533109" y="24804"/>
                </a:lnTo>
                <a:lnTo>
                  <a:pt x="534349" y="21431"/>
                </a:lnTo>
                <a:lnTo>
                  <a:pt x="534349" y="13791"/>
                </a:lnTo>
                <a:lnTo>
                  <a:pt x="533059" y="10715"/>
                </a:lnTo>
                <a:lnTo>
                  <a:pt x="527900" y="5953"/>
                </a:lnTo>
                <a:lnTo>
                  <a:pt x="524575" y="4762"/>
                </a:lnTo>
                <a:lnTo>
                  <a:pt x="534646" y="4762"/>
                </a:lnTo>
                <a:lnTo>
                  <a:pt x="538218" y="7937"/>
                </a:lnTo>
                <a:lnTo>
                  <a:pt x="540004" y="12203"/>
                </a:lnTo>
                <a:lnTo>
                  <a:pt x="539888" y="22175"/>
                </a:lnTo>
                <a:lnTo>
                  <a:pt x="538665" y="25846"/>
                </a:lnTo>
                <a:lnTo>
                  <a:pt x="533406" y="33287"/>
                </a:lnTo>
                <a:lnTo>
                  <a:pt x="528594" y="37256"/>
                </a:lnTo>
                <a:lnTo>
                  <a:pt x="515993" y="44896"/>
                </a:lnTo>
                <a:lnTo>
                  <a:pt x="512074" y="47823"/>
                </a:lnTo>
                <a:lnTo>
                  <a:pt x="507510" y="52784"/>
                </a:lnTo>
                <a:lnTo>
                  <a:pt x="506121" y="55215"/>
                </a:lnTo>
                <a:lnTo>
                  <a:pt x="505626" y="57596"/>
                </a:lnTo>
                <a:lnTo>
                  <a:pt x="540302" y="57596"/>
                </a:lnTo>
                <a:lnTo>
                  <a:pt x="540302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1" name="object 161"/>
          <p:cNvSpPr/>
          <p:nvPr/>
        </p:nvSpPr>
        <p:spPr>
          <a:xfrm>
            <a:off x="7550185" y="3036855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2" name="object 162"/>
          <p:cNvSpPr/>
          <p:nvPr/>
        </p:nvSpPr>
        <p:spPr>
          <a:xfrm>
            <a:off x="7550185" y="3036855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3" name="object 163"/>
          <p:cNvSpPr/>
          <p:nvPr/>
        </p:nvSpPr>
        <p:spPr>
          <a:xfrm>
            <a:off x="7694152" y="3061462"/>
            <a:ext cx="540385" cy="75565"/>
          </a:xfrm>
          <a:custGeom>
            <a:avLst/>
            <a:gdLst/>
            <a:ahLst/>
            <a:cxnLst/>
            <a:rect l="l" t="t" r="r" b="b"/>
            <a:pathLst>
              <a:path w="540384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0384" h="75564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0384" h="75564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0384" h="75564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0384" h="75564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0384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0384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0384" h="75564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0384" h="75564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0384" h="75564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0384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0384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0384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0384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0384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0384" h="75564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0384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0384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0384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0384" h="75564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0384" h="75564">
                <a:moveTo>
                  <a:pt x="407094" y="33635"/>
                </a:moveTo>
                <a:lnTo>
                  <a:pt x="402332" y="33635"/>
                </a:lnTo>
                <a:lnTo>
                  <a:pt x="408434" y="1488"/>
                </a:lnTo>
                <a:lnTo>
                  <a:pt x="439538" y="1488"/>
                </a:lnTo>
                <a:lnTo>
                  <a:pt x="439538" y="6548"/>
                </a:lnTo>
                <a:lnTo>
                  <a:pt x="412303" y="6548"/>
                </a:lnTo>
                <a:lnTo>
                  <a:pt x="408285" y="27235"/>
                </a:lnTo>
                <a:lnTo>
                  <a:pt x="408434" y="27384"/>
                </a:lnTo>
                <a:lnTo>
                  <a:pt x="414746" y="27384"/>
                </a:lnTo>
                <a:lnTo>
                  <a:pt x="413196" y="28128"/>
                </a:lnTo>
                <a:lnTo>
                  <a:pt x="410815" y="29319"/>
                </a:lnTo>
                <a:lnTo>
                  <a:pt x="408781" y="31154"/>
                </a:lnTo>
                <a:lnTo>
                  <a:pt x="407094" y="33635"/>
                </a:lnTo>
                <a:close/>
              </a:path>
              <a:path w="540384" h="75564">
                <a:moveTo>
                  <a:pt x="414746" y="27384"/>
                </a:moveTo>
                <a:lnTo>
                  <a:pt x="408434" y="27384"/>
                </a:lnTo>
                <a:lnTo>
                  <a:pt x="410120" y="25499"/>
                </a:lnTo>
                <a:lnTo>
                  <a:pt x="412104" y="24060"/>
                </a:lnTo>
                <a:lnTo>
                  <a:pt x="416669" y="22076"/>
                </a:lnTo>
                <a:lnTo>
                  <a:pt x="419100" y="21580"/>
                </a:lnTo>
                <a:lnTo>
                  <a:pt x="428029" y="21580"/>
                </a:lnTo>
                <a:lnTo>
                  <a:pt x="433089" y="23564"/>
                </a:lnTo>
                <a:lnTo>
                  <a:pt x="435728" y="26342"/>
                </a:lnTo>
                <a:lnTo>
                  <a:pt x="418256" y="26342"/>
                </a:lnTo>
                <a:lnTo>
                  <a:pt x="415676" y="26937"/>
                </a:lnTo>
                <a:lnTo>
                  <a:pt x="414746" y="27384"/>
                </a:lnTo>
                <a:close/>
              </a:path>
              <a:path w="540384" h="75564">
                <a:moveTo>
                  <a:pt x="434892" y="59382"/>
                </a:moveTo>
                <a:lnTo>
                  <a:pt x="425846" y="59382"/>
                </a:lnTo>
                <a:lnTo>
                  <a:pt x="429517" y="57745"/>
                </a:lnTo>
                <a:lnTo>
                  <a:pt x="432395" y="54471"/>
                </a:lnTo>
                <a:lnTo>
                  <a:pt x="435371" y="51196"/>
                </a:lnTo>
                <a:lnTo>
                  <a:pt x="436860" y="47178"/>
                </a:lnTo>
                <a:lnTo>
                  <a:pt x="436860" y="37752"/>
                </a:lnTo>
                <a:lnTo>
                  <a:pt x="435322" y="33932"/>
                </a:lnTo>
                <a:lnTo>
                  <a:pt x="432246" y="30956"/>
                </a:lnTo>
                <a:lnTo>
                  <a:pt x="429269" y="27880"/>
                </a:lnTo>
                <a:lnTo>
                  <a:pt x="425499" y="26342"/>
                </a:lnTo>
                <a:lnTo>
                  <a:pt x="435728" y="26342"/>
                </a:lnTo>
                <a:lnTo>
                  <a:pt x="440630" y="31501"/>
                </a:lnTo>
                <a:lnTo>
                  <a:pt x="442515" y="36661"/>
                </a:lnTo>
                <a:lnTo>
                  <a:pt x="442515" y="48964"/>
                </a:lnTo>
                <a:lnTo>
                  <a:pt x="440432" y="53974"/>
                </a:lnTo>
                <a:lnTo>
                  <a:pt x="434892" y="59382"/>
                </a:lnTo>
                <a:close/>
              </a:path>
              <a:path w="540384" h="75564">
                <a:moveTo>
                  <a:pt x="426987" y="64144"/>
                </a:moveTo>
                <a:lnTo>
                  <a:pt x="415279" y="64144"/>
                </a:lnTo>
                <a:lnTo>
                  <a:pt x="410517" y="62458"/>
                </a:lnTo>
                <a:lnTo>
                  <a:pt x="402778" y="55711"/>
                </a:lnTo>
                <a:lnTo>
                  <a:pt x="400744" y="50998"/>
                </a:lnTo>
                <a:lnTo>
                  <a:pt x="400546" y="44946"/>
                </a:lnTo>
                <a:lnTo>
                  <a:pt x="406052" y="44946"/>
                </a:lnTo>
                <a:lnTo>
                  <a:pt x="406250" y="49311"/>
                </a:lnTo>
                <a:lnTo>
                  <a:pt x="407739" y="52833"/>
                </a:lnTo>
                <a:lnTo>
                  <a:pt x="410517" y="55512"/>
                </a:lnTo>
                <a:lnTo>
                  <a:pt x="413394" y="58092"/>
                </a:lnTo>
                <a:lnTo>
                  <a:pt x="417016" y="59382"/>
                </a:lnTo>
                <a:lnTo>
                  <a:pt x="434892" y="59382"/>
                </a:lnTo>
                <a:lnTo>
                  <a:pt x="432097" y="62110"/>
                </a:lnTo>
                <a:lnTo>
                  <a:pt x="426987" y="64144"/>
                </a:lnTo>
                <a:close/>
              </a:path>
              <a:path w="540384" h="75564">
                <a:moveTo>
                  <a:pt x="477344" y="62805"/>
                </a:moveTo>
                <a:lnTo>
                  <a:pt x="471689" y="62805"/>
                </a:lnTo>
                <a:lnTo>
                  <a:pt x="471689" y="16668"/>
                </a:lnTo>
                <a:lnTo>
                  <a:pt x="455317" y="16668"/>
                </a:lnTo>
                <a:lnTo>
                  <a:pt x="455317" y="12650"/>
                </a:lnTo>
                <a:lnTo>
                  <a:pt x="460378" y="12551"/>
                </a:lnTo>
                <a:lnTo>
                  <a:pt x="463900" y="12104"/>
                </a:lnTo>
                <a:lnTo>
                  <a:pt x="465884" y="11310"/>
                </a:lnTo>
                <a:lnTo>
                  <a:pt x="467968" y="10517"/>
                </a:lnTo>
                <a:lnTo>
                  <a:pt x="469506" y="9276"/>
                </a:lnTo>
                <a:lnTo>
                  <a:pt x="470498" y="7590"/>
                </a:lnTo>
                <a:lnTo>
                  <a:pt x="471590" y="5903"/>
                </a:lnTo>
                <a:lnTo>
                  <a:pt x="472334" y="3571"/>
                </a:lnTo>
                <a:lnTo>
                  <a:pt x="472731" y="595"/>
                </a:lnTo>
                <a:lnTo>
                  <a:pt x="477344" y="595"/>
                </a:lnTo>
                <a:lnTo>
                  <a:pt x="477344" y="62805"/>
                </a:lnTo>
                <a:close/>
              </a:path>
              <a:path w="540384" h="75564">
                <a:moveTo>
                  <a:pt x="506369" y="22175"/>
                </a:moveTo>
                <a:lnTo>
                  <a:pt x="500863" y="22175"/>
                </a:lnTo>
                <a:lnTo>
                  <a:pt x="500863" y="14833"/>
                </a:lnTo>
                <a:lnTo>
                  <a:pt x="502549" y="9673"/>
                </a:lnTo>
                <a:lnTo>
                  <a:pt x="505923" y="5804"/>
                </a:lnTo>
                <a:lnTo>
                  <a:pt x="509395" y="1934"/>
                </a:lnTo>
                <a:lnTo>
                  <a:pt x="514307" y="0"/>
                </a:lnTo>
                <a:lnTo>
                  <a:pt x="526511" y="0"/>
                </a:lnTo>
                <a:lnTo>
                  <a:pt x="531173" y="1587"/>
                </a:lnTo>
                <a:lnTo>
                  <a:pt x="534646" y="4762"/>
                </a:lnTo>
                <a:lnTo>
                  <a:pt x="516142" y="4762"/>
                </a:lnTo>
                <a:lnTo>
                  <a:pt x="512719" y="6201"/>
                </a:lnTo>
                <a:lnTo>
                  <a:pt x="507857" y="11856"/>
                </a:lnTo>
                <a:lnTo>
                  <a:pt x="506568" y="15775"/>
                </a:lnTo>
                <a:lnTo>
                  <a:pt x="506369" y="20835"/>
                </a:lnTo>
                <a:lnTo>
                  <a:pt x="506369" y="22175"/>
                </a:lnTo>
                <a:close/>
              </a:path>
              <a:path w="540384" h="75564">
                <a:moveTo>
                  <a:pt x="540302" y="62805"/>
                </a:moveTo>
                <a:lnTo>
                  <a:pt x="499374" y="62805"/>
                </a:lnTo>
                <a:lnTo>
                  <a:pt x="499374" y="58241"/>
                </a:lnTo>
                <a:lnTo>
                  <a:pt x="523732" y="34131"/>
                </a:lnTo>
                <a:lnTo>
                  <a:pt x="528247" y="30559"/>
                </a:lnTo>
                <a:lnTo>
                  <a:pt x="530629" y="27681"/>
                </a:lnTo>
                <a:lnTo>
                  <a:pt x="533109" y="24804"/>
                </a:lnTo>
                <a:lnTo>
                  <a:pt x="534349" y="21431"/>
                </a:lnTo>
                <a:lnTo>
                  <a:pt x="534349" y="13791"/>
                </a:lnTo>
                <a:lnTo>
                  <a:pt x="533059" y="10715"/>
                </a:lnTo>
                <a:lnTo>
                  <a:pt x="527900" y="5953"/>
                </a:lnTo>
                <a:lnTo>
                  <a:pt x="524575" y="4762"/>
                </a:lnTo>
                <a:lnTo>
                  <a:pt x="534646" y="4762"/>
                </a:lnTo>
                <a:lnTo>
                  <a:pt x="538218" y="7937"/>
                </a:lnTo>
                <a:lnTo>
                  <a:pt x="540004" y="12203"/>
                </a:lnTo>
                <a:lnTo>
                  <a:pt x="539888" y="22175"/>
                </a:lnTo>
                <a:lnTo>
                  <a:pt x="538665" y="25846"/>
                </a:lnTo>
                <a:lnTo>
                  <a:pt x="533406" y="33287"/>
                </a:lnTo>
                <a:lnTo>
                  <a:pt x="528594" y="37256"/>
                </a:lnTo>
                <a:lnTo>
                  <a:pt x="515993" y="44896"/>
                </a:lnTo>
                <a:lnTo>
                  <a:pt x="512074" y="47823"/>
                </a:lnTo>
                <a:lnTo>
                  <a:pt x="507510" y="52784"/>
                </a:lnTo>
                <a:lnTo>
                  <a:pt x="506121" y="55215"/>
                </a:lnTo>
                <a:lnTo>
                  <a:pt x="505626" y="57596"/>
                </a:lnTo>
                <a:lnTo>
                  <a:pt x="540302" y="57596"/>
                </a:lnTo>
                <a:lnTo>
                  <a:pt x="540302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4" name="object 164"/>
          <p:cNvSpPr/>
          <p:nvPr/>
        </p:nvSpPr>
        <p:spPr>
          <a:xfrm>
            <a:off x="7550185" y="2877683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5" name="object 165"/>
          <p:cNvSpPr/>
          <p:nvPr/>
        </p:nvSpPr>
        <p:spPr>
          <a:xfrm>
            <a:off x="7550185" y="2877683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6" name="object 166"/>
          <p:cNvSpPr/>
          <p:nvPr/>
        </p:nvSpPr>
        <p:spPr>
          <a:xfrm>
            <a:off x="7694152" y="2902281"/>
            <a:ext cx="540385" cy="75565"/>
          </a:xfrm>
          <a:custGeom>
            <a:avLst/>
            <a:gdLst/>
            <a:ahLst/>
            <a:cxnLst/>
            <a:rect l="l" t="t" r="r" b="b"/>
            <a:pathLst>
              <a:path w="540384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0384" h="75564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0384" h="75564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0384" h="75564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0384" h="75564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0384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0384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0384" h="75564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0384" h="75564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0384" h="75564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0384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0384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0384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0384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0384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0384" h="75564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0384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0384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0384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0384" h="75564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0384" h="75564">
                <a:moveTo>
                  <a:pt x="407094" y="33635"/>
                </a:moveTo>
                <a:lnTo>
                  <a:pt x="402332" y="33635"/>
                </a:lnTo>
                <a:lnTo>
                  <a:pt x="408434" y="1488"/>
                </a:lnTo>
                <a:lnTo>
                  <a:pt x="439538" y="1488"/>
                </a:lnTo>
                <a:lnTo>
                  <a:pt x="439538" y="6548"/>
                </a:lnTo>
                <a:lnTo>
                  <a:pt x="412303" y="6548"/>
                </a:lnTo>
                <a:lnTo>
                  <a:pt x="408285" y="27235"/>
                </a:lnTo>
                <a:lnTo>
                  <a:pt x="408434" y="27384"/>
                </a:lnTo>
                <a:lnTo>
                  <a:pt x="414746" y="27384"/>
                </a:lnTo>
                <a:lnTo>
                  <a:pt x="413196" y="28128"/>
                </a:lnTo>
                <a:lnTo>
                  <a:pt x="410815" y="29319"/>
                </a:lnTo>
                <a:lnTo>
                  <a:pt x="408781" y="31154"/>
                </a:lnTo>
                <a:lnTo>
                  <a:pt x="407094" y="33635"/>
                </a:lnTo>
                <a:close/>
              </a:path>
              <a:path w="540384" h="75564">
                <a:moveTo>
                  <a:pt x="414746" y="27384"/>
                </a:moveTo>
                <a:lnTo>
                  <a:pt x="408434" y="27384"/>
                </a:lnTo>
                <a:lnTo>
                  <a:pt x="410120" y="25499"/>
                </a:lnTo>
                <a:lnTo>
                  <a:pt x="412104" y="24060"/>
                </a:lnTo>
                <a:lnTo>
                  <a:pt x="416669" y="22076"/>
                </a:lnTo>
                <a:lnTo>
                  <a:pt x="419100" y="21580"/>
                </a:lnTo>
                <a:lnTo>
                  <a:pt x="428029" y="21580"/>
                </a:lnTo>
                <a:lnTo>
                  <a:pt x="433089" y="23564"/>
                </a:lnTo>
                <a:lnTo>
                  <a:pt x="435728" y="26342"/>
                </a:lnTo>
                <a:lnTo>
                  <a:pt x="418256" y="26342"/>
                </a:lnTo>
                <a:lnTo>
                  <a:pt x="415676" y="26937"/>
                </a:lnTo>
                <a:lnTo>
                  <a:pt x="414746" y="27384"/>
                </a:lnTo>
                <a:close/>
              </a:path>
              <a:path w="540384" h="75564">
                <a:moveTo>
                  <a:pt x="434892" y="59382"/>
                </a:moveTo>
                <a:lnTo>
                  <a:pt x="425846" y="59382"/>
                </a:lnTo>
                <a:lnTo>
                  <a:pt x="429517" y="57745"/>
                </a:lnTo>
                <a:lnTo>
                  <a:pt x="432395" y="54471"/>
                </a:lnTo>
                <a:lnTo>
                  <a:pt x="435371" y="51196"/>
                </a:lnTo>
                <a:lnTo>
                  <a:pt x="436860" y="47178"/>
                </a:lnTo>
                <a:lnTo>
                  <a:pt x="436860" y="37752"/>
                </a:lnTo>
                <a:lnTo>
                  <a:pt x="435322" y="33932"/>
                </a:lnTo>
                <a:lnTo>
                  <a:pt x="432246" y="30956"/>
                </a:lnTo>
                <a:lnTo>
                  <a:pt x="429269" y="27880"/>
                </a:lnTo>
                <a:lnTo>
                  <a:pt x="425499" y="26342"/>
                </a:lnTo>
                <a:lnTo>
                  <a:pt x="435728" y="26342"/>
                </a:lnTo>
                <a:lnTo>
                  <a:pt x="440630" y="31501"/>
                </a:lnTo>
                <a:lnTo>
                  <a:pt x="442515" y="36661"/>
                </a:lnTo>
                <a:lnTo>
                  <a:pt x="442515" y="48964"/>
                </a:lnTo>
                <a:lnTo>
                  <a:pt x="440432" y="53974"/>
                </a:lnTo>
                <a:lnTo>
                  <a:pt x="434892" y="59382"/>
                </a:lnTo>
                <a:close/>
              </a:path>
              <a:path w="540384" h="75564">
                <a:moveTo>
                  <a:pt x="426987" y="64144"/>
                </a:moveTo>
                <a:lnTo>
                  <a:pt x="415279" y="64144"/>
                </a:lnTo>
                <a:lnTo>
                  <a:pt x="410517" y="62458"/>
                </a:lnTo>
                <a:lnTo>
                  <a:pt x="402778" y="55711"/>
                </a:lnTo>
                <a:lnTo>
                  <a:pt x="400744" y="50998"/>
                </a:lnTo>
                <a:lnTo>
                  <a:pt x="400546" y="44946"/>
                </a:lnTo>
                <a:lnTo>
                  <a:pt x="406052" y="44946"/>
                </a:lnTo>
                <a:lnTo>
                  <a:pt x="406250" y="49311"/>
                </a:lnTo>
                <a:lnTo>
                  <a:pt x="407739" y="52833"/>
                </a:lnTo>
                <a:lnTo>
                  <a:pt x="410517" y="55512"/>
                </a:lnTo>
                <a:lnTo>
                  <a:pt x="413394" y="58092"/>
                </a:lnTo>
                <a:lnTo>
                  <a:pt x="417016" y="59382"/>
                </a:lnTo>
                <a:lnTo>
                  <a:pt x="434892" y="59382"/>
                </a:lnTo>
                <a:lnTo>
                  <a:pt x="432097" y="62110"/>
                </a:lnTo>
                <a:lnTo>
                  <a:pt x="426987" y="64144"/>
                </a:lnTo>
                <a:close/>
              </a:path>
              <a:path w="540384" h="75564">
                <a:moveTo>
                  <a:pt x="477344" y="62805"/>
                </a:moveTo>
                <a:lnTo>
                  <a:pt x="471689" y="62805"/>
                </a:lnTo>
                <a:lnTo>
                  <a:pt x="471689" y="16668"/>
                </a:lnTo>
                <a:lnTo>
                  <a:pt x="455317" y="16668"/>
                </a:lnTo>
                <a:lnTo>
                  <a:pt x="455317" y="12650"/>
                </a:lnTo>
                <a:lnTo>
                  <a:pt x="460378" y="12551"/>
                </a:lnTo>
                <a:lnTo>
                  <a:pt x="463900" y="12104"/>
                </a:lnTo>
                <a:lnTo>
                  <a:pt x="465884" y="11310"/>
                </a:lnTo>
                <a:lnTo>
                  <a:pt x="467968" y="10517"/>
                </a:lnTo>
                <a:lnTo>
                  <a:pt x="469506" y="9276"/>
                </a:lnTo>
                <a:lnTo>
                  <a:pt x="470498" y="7590"/>
                </a:lnTo>
                <a:lnTo>
                  <a:pt x="471590" y="5903"/>
                </a:lnTo>
                <a:lnTo>
                  <a:pt x="472334" y="3571"/>
                </a:lnTo>
                <a:lnTo>
                  <a:pt x="472731" y="595"/>
                </a:lnTo>
                <a:lnTo>
                  <a:pt x="477344" y="595"/>
                </a:lnTo>
                <a:lnTo>
                  <a:pt x="477344" y="62805"/>
                </a:lnTo>
                <a:close/>
              </a:path>
              <a:path w="540384" h="75564">
                <a:moveTo>
                  <a:pt x="506369" y="22175"/>
                </a:moveTo>
                <a:lnTo>
                  <a:pt x="500863" y="22175"/>
                </a:lnTo>
                <a:lnTo>
                  <a:pt x="500863" y="14833"/>
                </a:lnTo>
                <a:lnTo>
                  <a:pt x="502549" y="9673"/>
                </a:lnTo>
                <a:lnTo>
                  <a:pt x="505923" y="5804"/>
                </a:lnTo>
                <a:lnTo>
                  <a:pt x="509395" y="1934"/>
                </a:lnTo>
                <a:lnTo>
                  <a:pt x="514307" y="0"/>
                </a:lnTo>
                <a:lnTo>
                  <a:pt x="526511" y="0"/>
                </a:lnTo>
                <a:lnTo>
                  <a:pt x="531173" y="1587"/>
                </a:lnTo>
                <a:lnTo>
                  <a:pt x="534646" y="4762"/>
                </a:lnTo>
                <a:lnTo>
                  <a:pt x="516142" y="4762"/>
                </a:lnTo>
                <a:lnTo>
                  <a:pt x="512719" y="6201"/>
                </a:lnTo>
                <a:lnTo>
                  <a:pt x="507857" y="11856"/>
                </a:lnTo>
                <a:lnTo>
                  <a:pt x="506568" y="15775"/>
                </a:lnTo>
                <a:lnTo>
                  <a:pt x="506369" y="20835"/>
                </a:lnTo>
                <a:lnTo>
                  <a:pt x="506369" y="22175"/>
                </a:lnTo>
                <a:close/>
              </a:path>
              <a:path w="540384" h="75564">
                <a:moveTo>
                  <a:pt x="540302" y="62805"/>
                </a:moveTo>
                <a:lnTo>
                  <a:pt x="499374" y="62805"/>
                </a:lnTo>
                <a:lnTo>
                  <a:pt x="499374" y="58241"/>
                </a:lnTo>
                <a:lnTo>
                  <a:pt x="523732" y="34131"/>
                </a:lnTo>
                <a:lnTo>
                  <a:pt x="528247" y="30559"/>
                </a:lnTo>
                <a:lnTo>
                  <a:pt x="530629" y="27681"/>
                </a:lnTo>
                <a:lnTo>
                  <a:pt x="533109" y="24804"/>
                </a:lnTo>
                <a:lnTo>
                  <a:pt x="534349" y="21431"/>
                </a:lnTo>
                <a:lnTo>
                  <a:pt x="534349" y="13791"/>
                </a:lnTo>
                <a:lnTo>
                  <a:pt x="533059" y="10715"/>
                </a:lnTo>
                <a:lnTo>
                  <a:pt x="527900" y="5953"/>
                </a:lnTo>
                <a:lnTo>
                  <a:pt x="524575" y="4762"/>
                </a:lnTo>
                <a:lnTo>
                  <a:pt x="534646" y="4762"/>
                </a:lnTo>
                <a:lnTo>
                  <a:pt x="538218" y="7937"/>
                </a:lnTo>
                <a:lnTo>
                  <a:pt x="540004" y="12203"/>
                </a:lnTo>
                <a:lnTo>
                  <a:pt x="539888" y="22175"/>
                </a:lnTo>
                <a:lnTo>
                  <a:pt x="538665" y="25846"/>
                </a:lnTo>
                <a:lnTo>
                  <a:pt x="533406" y="33287"/>
                </a:lnTo>
                <a:lnTo>
                  <a:pt x="528594" y="37256"/>
                </a:lnTo>
                <a:lnTo>
                  <a:pt x="515993" y="44896"/>
                </a:lnTo>
                <a:lnTo>
                  <a:pt x="512074" y="47823"/>
                </a:lnTo>
                <a:lnTo>
                  <a:pt x="507510" y="52784"/>
                </a:lnTo>
                <a:lnTo>
                  <a:pt x="506121" y="55215"/>
                </a:lnTo>
                <a:lnTo>
                  <a:pt x="505626" y="57596"/>
                </a:lnTo>
                <a:lnTo>
                  <a:pt x="540302" y="57596"/>
                </a:lnTo>
                <a:lnTo>
                  <a:pt x="540302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7" name="object 167"/>
          <p:cNvSpPr/>
          <p:nvPr/>
        </p:nvSpPr>
        <p:spPr>
          <a:xfrm>
            <a:off x="7553560" y="3196040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8" name="object 168"/>
          <p:cNvSpPr/>
          <p:nvPr/>
        </p:nvSpPr>
        <p:spPr>
          <a:xfrm>
            <a:off x="7553560" y="3196040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9" name="object 169"/>
          <p:cNvSpPr/>
          <p:nvPr/>
        </p:nvSpPr>
        <p:spPr>
          <a:xfrm>
            <a:off x="7697524" y="3220644"/>
            <a:ext cx="540385" cy="75565"/>
          </a:xfrm>
          <a:custGeom>
            <a:avLst/>
            <a:gdLst/>
            <a:ahLst/>
            <a:cxnLst/>
            <a:rect l="l" t="t" r="r" b="b"/>
            <a:pathLst>
              <a:path w="540384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0384" h="75564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0384" h="75564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0384" h="75564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0384" h="75564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0384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0384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0384" h="75564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0384" h="75564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0384" h="75564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0384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0384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0384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0384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0384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0384" h="75564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0384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0384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0384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0384" h="75564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0384" h="75564">
                <a:moveTo>
                  <a:pt x="407094" y="33635"/>
                </a:moveTo>
                <a:lnTo>
                  <a:pt x="402332" y="33635"/>
                </a:lnTo>
                <a:lnTo>
                  <a:pt x="408434" y="1488"/>
                </a:lnTo>
                <a:lnTo>
                  <a:pt x="439538" y="1488"/>
                </a:lnTo>
                <a:lnTo>
                  <a:pt x="439538" y="6548"/>
                </a:lnTo>
                <a:lnTo>
                  <a:pt x="412303" y="6548"/>
                </a:lnTo>
                <a:lnTo>
                  <a:pt x="408285" y="27235"/>
                </a:lnTo>
                <a:lnTo>
                  <a:pt x="408434" y="27384"/>
                </a:lnTo>
                <a:lnTo>
                  <a:pt x="414746" y="27384"/>
                </a:lnTo>
                <a:lnTo>
                  <a:pt x="413196" y="28128"/>
                </a:lnTo>
                <a:lnTo>
                  <a:pt x="410815" y="29319"/>
                </a:lnTo>
                <a:lnTo>
                  <a:pt x="408781" y="31154"/>
                </a:lnTo>
                <a:lnTo>
                  <a:pt x="407094" y="33635"/>
                </a:lnTo>
                <a:close/>
              </a:path>
              <a:path w="540384" h="75564">
                <a:moveTo>
                  <a:pt x="414746" y="27384"/>
                </a:moveTo>
                <a:lnTo>
                  <a:pt x="408434" y="27384"/>
                </a:lnTo>
                <a:lnTo>
                  <a:pt x="410120" y="25499"/>
                </a:lnTo>
                <a:lnTo>
                  <a:pt x="412104" y="24060"/>
                </a:lnTo>
                <a:lnTo>
                  <a:pt x="416669" y="22076"/>
                </a:lnTo>
                <a:lnTo>
                  <a:pt x="419100" y="21580"/>
                </a:lnTo>
                <a:lnTo>
                  <a:pt x="428029" y="21580"/>
                </a:lnTo>
                <a:lnTo>
                  <a:pt x="433089" y="23564"/>
                </a:lnTo>
                <a:lnTo>
                  <a:pt x="435728" y="26342"/>
                </a:lnTo>
                <a:lnTo>
                  <a:pt x="418256" y="26342"/>
                </a:lnTo>
                <a:lnTo>
                  <a:pt x="415676" y="26937"/>
                </a:lnTo>
                <a:lnTo>
                  <a:pt x="414746" y="27384"/>
                </a:lnTo>
                <a:close/>
              </a:path>
              <a:path w="540384" h="75564">
                <a:moveTo>
                  <a:pt x="434892" y="59382"/>
                </a:moveTo>
                <a:lnTo>
                  <a:pt x="425846" y="59382"/>
                </a:lnTo>
                <a:lnTo>
                  <a:pt x="429517" y="57745"/>
                </a:lnTo>
                <a:lnTo>
                  <a:pt x="432395" y="54471"/>
                </a:lnTo>
                <a:lnTo>
                  <a:pt x="435371" y="51196"/>
                </a:lnTo>
                <a:lnTo>
                  <a:pt x="436860" y="47178"/>
                </a:lnTo>
                <a:lnTo>
                  <a:pt x="436860" y="37752"/>
                </a:lnTo>
                <a:lnTo>
                  <a:pt x="435322" y="33932"/>
                </a:lnTo>
                <a:lnTo>
                  <a:pt x="432246" y="30956"/>
                </a:lnTo>
                <a:lnTo>
                  <a:pt x="429269" y="27880"/>
                </a:lnTo>
                <a:lnTo>
                  <a:pt x="425499" y="26342"/>
                </a:lnTo>
                <a:lnTo>
                  <a:pt x="435728" y="26342"/>
                </a:lnTo>
                <a:lnTo>
                  <a:pt x="440630" y="31501"/>
                </a:lnTo>
                <a:lnTo>
                  <a:pt x="442515" y="36661"/>
                </a:lnTo>
                <a:lnTo>
                  <a:pt x="442515" y="48964"/>
                </a:lnTo>
                <a:lnTo>
                  <a:pt x="440432" y="53974"/>
                </a:lnTo>
                <a:lnTo>
                  <a:pt x="434892" y="59382"/>
                </a:lnTo>
                <a:close/>
              </a:path>
              <a:path w="540384" h="75564">
                <a:moveTo>
                  <a:pt x="426987" y="64144"/>
                </a:moveTo>
                <a:lnTo>
                  <a:pt x="415279" y="64144"/>
                </a:lnTo>
                <a:lnTo>
                  <a:pt x="410517" y="62458"/>
                </a:lnTo>
                <a:lnTo>
                  <a:pt x="402778" y="55711"/>
                </a:lnTo>
                <a:lnTo>
                  <a:pt x="400744" y="50998"/>
                </a:lnTo>
                <a:lnTo>
                  <a:pt x="400546" y="44946"/>
                </a:lnTo>
                <a:lnTo>
                  <a:pt x="406052" y="44946"/>
                </a:lnTo>
                <a:lnTo>
                  <a:pt x="406250" y="49311"/>
                </a:lnTo>
                <a:lnTo>
                  <a:pt x="407739" y="52833"/>
                </a:lnTo>
                <a:lnTo>
                  <a:pt x="410517" y="55512"/>
                </a:lnTo>
                <a:lnTo>
                  <a:pt x="413394" y="58092"/>
                </a:lnTo>
                <a:lnTo>
                  <a:pt x="417016" y="59382"/>
                </a:lnTo>
                <a:lnTo>
                  <a:pt x="434892" y="59382"/>
                </a:lnTo>
                <a:lnTo>
                  <a:pt x="432097" y="62110"/>
                </a:lnTo>
                <a:lnTo>
                  <a:pt x="426987" y="64144"/>
                </a:lnTo>
                <a:close/>
              </a:path>
              <a:path w="540384" h="75564">
                <a:moveTo>
                  <a:pt x="477344" y="62805"/>
                </a:moveTo>
                <a:lnTo>
                  <a:pt x="471689" y="62805"/>
                </a:lnTo>
                <a:lnTo>
                  <a:pt x="471689" y="16668"/>
                </a:lnTo>
                <a:lnTo>
                  <a:pt x="455317" y="16668"/>
                </a:lnTo>
                <a:lnTo>
                  <a:pt x="455317" y="12650"/>
                </a:lnTo>
                <a:lnTo>
                  <a:pt x="460378" y="12551"/>
                </a:lnTo>
                <a:lnTo>
                  <a:pt x="463900" y="12104"/>
                </a:lnTo>
                <a:lnTo>
                  <a:pt x="465884" y="11310"/>
                </a:lnTo>
                <a:lnTo>
                  <a:pt x="467968" y="10517"/>
                </a:lnTo>
                <a:lnTo>
                  <a:pt x="469506" y="9276"/>
                </a:lnTo>
                <a:lnTo>
                  <a:pt x="470498" y="7590"/>
                </a:lnTo>
                <a:lnTo>
                  <a:pt x="471590" y="5903"/>
                </a:lnTo>
                <a:lnTo>
                  <a:pt x="472334" y="3571"/>
                </a:lnTo>
                <a:lnTo>
                  <a:pt x="472731" y="595"/>
                </a:lnTo>
                <a:lnTo>
                  <a:pt x="477344" y="595"/>
                </a:lnTo>
                <a:lnTo>
                  <a:pt x="477344" y="62805"/>
                </a:lnTo>
                <a:close/>
              </a:path>
              <a:path w="540384" h="75564">
                <a:moveTo>
                  <a:pt x="506369" y="22175"/>
                </a:moveTo>
                <a:lnTo>
                  <a:pt x="500863" y="22175"/>
                </a:lnTo>
                <a:lnTo>
                  <a:pt x="500863" y="14833"/>
                </a:lnTo>
                <a:lnTo>
                  <a:pt x="502549" y="9673"/>
                </a:lnTo>
                <a:lnTo>
                  <a:pt x="505923" y="5804"/>
                </a:lnTo>
                <a:lnTo>
                  <a:pt x="509395" y="1934"/>
                </a:lnTo>
                <a:lnTo>
                  <a:pt x="514307" y="0"/>
                </a:lnTo>
                <a:lnTo>
                  <a:pt x="526511" y="0"/>
                </a:lnTo>
                <a:lnTo>
                  <a:pt x="531173" y="1587"/>
                </a:lnTo>
                <a:lnTo>
                  <a:pt x="534646" y="4762"/>
                </a:lnTo>
                <a:lnTo>
                  <a:pt x="516142" y="4762"/>
                </a:lnTo>
                <a:lnTo>
                  <a:pt x="512719" y="6201"/>
                </a:lnTo>
                <a:lnTo>
                  <a:pt x="507857" y="11856"/>
                </a:lnTo>
                <a:lnTo>
                  <a:pt x="506568" y="15775"/>
                </a:lnTo>
                <a:lnTo>
                  <a:pt x="506369" y="20835"/>
                </a:lnTo>
                <a:lnTo>
                  <a:pt x="506369" y="22175"/>
                </a:lnTo>
                <a:close/>
              </a:path>
              <a:path w="540384" h="75564">
                <a:moveTo>
                  <a:pt x="540302" y="62805"/>
                </a:moveTo>
                <a:lnTo>
                  <a:pt x="499374" y="62805"/>
                </a:lnTo>
                <a:lnTo>
                  <a:pt x="499374" y="58241"/>
                </a:lnTo>
                <a:lnTo>
                  <a:pt x="523732" y="34131"/>
                </a:lnTo>
                <a:lnTo>
                  <a:pt x="528247" y="30559"/>
                </a:lnTo>
                <a:lnTo>
                  <a:pt x="530629" y="27681"/>
                </a:lnTo>
                <a:lnTo>
                  <a:pt x="533109" y="24804"/>
                </a:lnTo>
                <a:lnTo>
                  <a:pt x="534349" y="21431"/>
                </a:lnTo>
                <a:lnTo>
                  <a:pt x="534349" y="13791"/>
                </a:lnTo>
                <a:lnTo>
                  <a:pt x="533059" y="10715"/>
                </a:lnTo>
                <a:lnTo>
                  <a:pt x="527900" y="5953"/>
                </a:lnTo>
                <a:lnTo>
                  <a:pt x="524575" y="4762"/>
                </a:lnTo>
                <a:lnTo>
                  <a:pt x="534646" y="4762"/>
                </a:lnTo>
                <a:lnTo>
                  <a:pt x="538218" y="7937"/>
                </a:lnTo>
                <a:lnTo>
                  <a:pt x="540004" y="12203"/>
                </a:lnTo>
                <a:lnTo>
                  <a:pt x="539888" y="22175"/>
                </a:lnTo>
                <a:lnTo>
                  <a:pt x="538665" y="25846"/>
                </a:lnTo>
                <a:lnTo>
                  <a:pt x="533406" y="33287"/>
                </a:lnTo>
                <a:lnTo>
                  <a:pt x="528594" y="37256"/>
                </a:lnTo>
                <a:lnTo>
                  <a:pt x="515993" y="44896"/>
                </a:lnTo>
                <a:lnTo>
                  <a:pt x="512074" y="47823"/>
                </a:lnTo>
                <a:lnTo>
                  <a:pt x="507510" y="52784"/>
                </a:lnTo>
                <a:lnTo>
                  <a:pt x="506121" y="55215"/>
                </a:lnTo>
                <a:lnTo>
                  <a:pt x="505626" y="57596"/>
                </a:lnTo>
                <a:lnTo>
                  <a:pt x="540302" y="57596"/>
                </a:lnTo>
                <a:lnTo>
                  <a:pt x="540302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0" name="object 170"/>
          <p:cNvSpPr/>
          <p:nvPr/>
        </p:nvSpPr>
        <p:spPr>
          <a:xfrm>
            <a:off x="7550185" y="1447976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1" name="object 171"/>
          <p:cNvSpPr/>
          <p:nvPr/>
        </p:nvSpPr>
        <p:spPr>
          <a:xfrm>
            <a:off x="7550185" y="1447976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2" name="object 172"/>
          <p:cNvSpPr/>
          <p:nvPr/>
        </p:nvSpPr>
        <p:spPr>
          <a:xfrm>
            <a:off x="7805622" y="1470643"/>
            <a:ext cx="323850" cy="66675"/>
          </a:xfrm>
          <a:custGeom>
            <a:avLst/>
            <a:gdLst/>
            <a:ahLst/>
            <a:cxnLst/>
            <a:rect l="l" t="t" r="r" b="b"/>
            <a:pathLst>
              <a:path w="323850" h="66675">
                <a:moveTo>
                  <a:pt x="6102" y="64740"/>
                </a:moveTo>
                <a:lnTo>
                  <a:pt x="0" y="64740"/>
                </a:lnTo>
                <a:lnTo>
                  <a:pt x="0" y="1339"/>
                </a:lnTo>
                <a:lnTo>
                  <a:pt x="40183" y="1339"/>
                </a:lnTo>
                <a:lnTo>
                  <a:pt x="40183" y="6548"/>
                </a:lnTo>
                <a:lnTo>
                  <a:pt x="6102" y="6548"/>
                </a:lnTo>
                <a:lnTo>
                  <a:pt x="6102" y="29319"/>
                </a:lnTo>
                <a:lnTo>
                  <a:pt x="36463" y="29319"/>
                </a:lnTo>
                <a:lnTo>
                  <a:pt x="36463" y="34528"/>
                </a:lnTo>
                <a:lnTo>
                  <a:pt x="6102" y="34528"/>
                </a:lnTo>
                <a:lnTo>
                  <a:pt x="6102" y="64740"/>
                </a:lnTo>
                <a:close/>
              </a:path>
              <a:path w="323850" h="66675">
                <a:moveTo>
                  <a:pt x="81903" y="66079"/>
                </a:moveTo>
                <a:lnTo>
                  <a:pt x="65432" y="66079"/>
                </a:lnTo>
                <a:lnTo>
                  <a:pt x="58140" y="63003"/>
                </a:lnTo>
                <a:lnTo>
                  <a:pt x="52782" y="56852"/>
                </a:lnTo>
                <a:lnTo>
                  <a:pt x="47424" y="50601"/>
                </a:lnTo>
                <a:lnTo>
                  <a:pt x="44746" y="42664"/>
                </a:lnTo>
                <a:lnTo>
                  <a:pt x="44746" y="23316"/>
                </a:lnTo>
                <a:lnTo>
                  <a:pt x="47474" y="15378"/>
                </a:lnTo>
                <a:lnTo>
                  <a:pt x="58388" y="3075"/>
                </a:lnTo>
                <a:lnTo>
                  <a:pt x="65631" y="0"/>
                </a:lnTo>
                <a:lnTo>
                  <a:pt x="81109" y="0"/>
                </a:lnTo>
                <a:lnTo>
                  <a:pt x="86715" y="1835"/>
                </a:lnTo>
                <a:lnTo>
                  <a:pt x="90898" y="5060"/>
                </a:lnTo>
                <a:lnTo>
                  <a:pt x="67317" y="5060"/>
                </a:lnTo>
                <a:lnTo>
                  <a:pt x="61464" y="7689"/>
                </a:lnTo>
                <a:lnTo>
                  <a:pt x="57098" y="12947"/>
                </a:lnTo>
                <a:lnTo>
                  <a:pt x="52832" y="18206"/>
                </a:lnTo>
                <a:lnTo>
                  <a:pt x="50699" y="24903"/>
                </a:lnTo>
                <a:lnTo>
                  <a:pt x="50699" y="41076"/>
                </a:lnTo>
                <a:lnTo>
                  <a:pt x="52782" y="47724"/>
                </a:lnTo>
                <a:lnTo>
                  <a:pt x="56949" y="52982"/>
                </a:lnTo>
                <a:lnTo>
                  <a:pt x="61216" y="58241"/>
                </a:lnTo>
                <a:lnTo>
                  <a:pt x="67119" y="60870"/>
                </a:lnTo>
                <a:lnTo>
                  <a:pt x="90964" y="60870"/>
                </a:lnTo>
                <a:lnTo>
                  <a:pt x="87856" y="63847"/>
                </a:lnTo>
                <a:lnTo>
                  <a:pt x="81903" y="66079"/>
                </a:lnTo>
                <a:close/>
              </a:path>
              <a:path w="323850" h="66675">
                <a:moveTo>
                  <a:pt x="100109" y="20538"/>
                </a:moveTo>
                <a:lnTo>
                  <a:pt x="94157" y="20538"/>
                </a:lnTo>
                <a:lnTo>
                  <a:pt x="92965" y="15577"/>
                </a:lnTo>
                <a:lnTo>
                  <a:pt x="90584" y="11757"/>
                </a:lnTo>
                <a:lnTo>
                  <a:pt x="83441" y="6399"/>
                </a:lnTo>
                <a:lnTo>
                  <a:pt x="79324" y="5060"/>
                </a:lnTo>
                <a:lnTo>
                  <a:pt x="90898" y="5060"/>
                </a:lnTo>
                <a:lnTo>
                  <a:pt x="96339" y="9177"/>
                </a:lnTo>
                <a:lnTo>
                  <a:pt x="99216" y="14188"/>
                </a:lnTo>
                <a:lnTo>
                  <a:pt x="100109" y="20538"/>
                </a:lnTo>
                <a:close/>
              </a:path>
              <a:path w="323850" h="66675">
                <a:moveTo>
                  <a:pt x="90964" y="60870"/>
                </a:moveTo>
                <a:lnTo>
                  <a:pt x="80117" y="60870"/>
                </a:lnTo>
                <a:lnTo>
                  <a:pt x="84681" y="59035"/>
                </a:lnTo>
                <a:lnTo>
                  <a:pt x="92122" y="51593"/>
                </a:lnTo>
                <a:lnTo>
                  <a:pt x="94355" y="46682"/>
                </a:lnTo>
                <a:lnTo>
                  <a:pt x="95049" y="40629"/>
                </a:lnTo>
                <a:lnTo>
                  <a:pt x="101002" y="40629"/>
                </a:lnTo>
                <a:lnTo>
                  <a:pt x="100109" y="48567"/>
                </a:lnTo>
                <a:lnTo>
                  <a:pt x="97282" y="54818"/>
                </a:lnTo>
                <a:lnTo>
                  <a:pt x="90964" y="60870"/>
                </a:lnTo>
                <a:close/>
              </a:path>
              <a:path w="323850" h="66675">
                <a:moveTo>
                  <a:pt x="174407" y="49261"/>
                </a:moveTo>
                <a:lnTo>
                  <a:pt x="131246" y="49261"/>
                </a:lnTo>
                <a:lnTo>
                  <a:pt x="131246" y="43904"/>
                </a:lnTo>
                <a:lnTo>
                  <a:pt x="159971" y="2530"/>
                </a:lnTo>
                <a:lnTo>
                  <a:pt x="165030" y="2530"/>
                </a:lnTo>
                <a:lnTo>
                  <a:pt x="165030" y="10715"/>
                </a:lnTo>
                <a:lnTo>
                  <a:pt x="159821" y="10715"/>
                </a:lnTo>
                <a:lnTo>
                  <a:pt x="136307" y="44499"/>
                </a:lnTo>
                <a:lnTo>
                  <a:pt x="174407" y="44499"/>
                </a:lnTo>
                <a:lnTo>
                  <a:pt x="174407" y="49261"/>
                </a:lnTo>
                <a:close/>
              </a:path>
              <a:path w="323850" h="66675">
                <a:moveTo>
                  <a:pt x="165030" y="44499"/>
                </a:moveTo>
                <a:lnTo>
                  <a:pt x="159971" y="44499"/>
                </a:lnTo>
                <a:lnTo>
                  <a:pt x="159971" y="10715"/>
                </a:lnTo>
                <a:lnTo>
                  <a:pt x="165030" y="10715"/>
                </a:lnTo>
                <a:lnTo>
                  <a:pt x="165030" y="44499"/>
                </a:lnTo>
                <a:close/>
              </a:path>
              <a:path w="323850" h="66675">
                <a:moveTo>
                  <a:pt x="165030" y="64740"/>
                </a:moveTo>
                <a:lnTo>
                  <a:pt x="159971" y="64740"/>
                </a:lnTo>
                <a:lnTo>
                  <a:pt x="159971" y="49261"/>
                </a:lnTo>
                <a:lnTo>
                  <a:pt x="165030" y="49261"/>
                </a:lnTo>
                <a:lnTo>
                  <a:pt x="165030" y="64740"/>
                </a:lnTo>
                <a:close/>
              </a:path>
              <a:path w="323850" h="66675">
                <a:moveTo>
                  <a:pt x="209831" y="66079"/>
                </a:moveTo>
                <a:lnTo>
                  <a:pt x="195643" y="66079"/>
                </a:lnTo>
                <a:lnTo>
                  <a:pt x="190235" y="63400"/>
                </a:lnTo>
                <a:lnTo>
                  <a:pt x="186465" y="58042"/>
                </a:lnTo>
                <a:lnTo>
                  <a:pt x="182794" y="52685"/>
                </a:lnTo>
                <a:lnTo>
                  <a:pt x="180958" y="44697"/>
                </a:lnTo>
                <a:lnTo>
                  <a:pt x="180958" y="23365"/>
                </a:lnTo>
                <a:lnTo>
                  <a:pt x="182794" y="15329"/>
                </a:lnTo>
                <a:lnTo>
                  <a:pt x="186465" y="9971"/>
                </a:lnTo>
                <a:lnTo>
                  <a:pt x="190235" y="4613"/>
                </a:lnTo>
                <a:lnTo>
                  <a:pt x="195643" y="1934"/>
                </a:lnTo>
                <a:lnTo>
                  <a:pt x="209831" y="1934"/>
                </a:lnTo>
                <a:lnTo>
                  <a:pt x="215238" y="4663"/>
                </a:lnTo>
                <a:lnTo>
                  <a:pt x="216607" y="6697"/>
                </a:lnTo>
                <a:lnTo>
                  <a:pt x="197379" y="6697"/>
                </a:lnTo>
                <a:lnTo>
                  <a:pt x="193410" y="8979"/>
                </a:lnTo>
                <a:lnTo>
                  <a:pt x="190632" y="13543"/>
                </a:lnTo>
                <a:lnTo>
                  <a:pt x="187953" y="18008"/>
                </a:lnTo>
                <a:lnTo>
                  <a:pt x="186614" y="24804"/>
                </a:lnTo>
                <a:lnTo>
                  <a:pt x="186614" y="43060"/>
                </a:lnTo>
                <a:lnTo>
                  <a:pt x="187953" y="49906"/>
                </a:lnTo>
                <a:lnTo>
                  <a:pt x="193311" y="59035"/>
                </a:lnTo>
                <a:lnTo>
                  <a:pt x="197329" y="61317"/>
                </a:lnTo>
                <a:lnTo>
                  <a:pt x="216666" y="61317"/>
                </a:lnTo>
                <a:lnTo>
                  <a:pt x="215238" y="63400"/>
                </a:lnTo>
                <a:lnTo>
                  <a:pt x="209831" y="66079"/>
                </a:lnTo>
                <a:close/>
              </a:path>
              <a:path w="323850" h="66675">
                <a:moveTo>
                  <a:pt x="216666" y="61317"/>
                </a:moveTo>
                <a:lnTo>
                  <a:pt x="208045" y="61317"/>
                </a:lnTo>
                <a:lnTo>
                  <a:pt x="212064" y="59035"/>
                </a:lnTo>
                <a:lnTo>
                  <a:pt x="217421" y="49906"/>
                </a:lnTo>
                <a:lnTo>
                  <a:pt x="218761" y="43060"/>
                </a:lnTo>
                <a:lnTo>
                  <a:pt x="218741" y="24804"/>
                </a:lnTo>
                <a:lnTo>
                  <a:pt x="217421" y="18107"/>
                </a:lnTo>
                <a:lnTo>
                  <a:pt x="212064" y="8979"/>
                </a:lnTo>
                <a:lnTo>
                  <a:pt x="207996" y="6697"/>
                </a:lnTo>
                <a:lnTo>
                  <a:pt x="216607" y="6697"/>
                </a:lnTo>
                <a:lnTo>
                  <a:pt x="222580" y="15577"/>
                </a:lnTo>
                <a:lnTo>
                  <a:pt x="224382" y="23365"/>
                </a:lnTo>
                <a:lnTo>
                  <a:pt x="224405" y="44697"/>
                </a:lnTo>
                <a:lnTo>
                  <a:pt x="222580" y="52685"/>
                </a:lnTo>
                <a:lnTo>
                  <a:pt x="216666" y="61317"/>
                </a:lnTo>
                <a:close/>
              </a:path>
              <a:path w="323850" h="66675">
                <a:moveTo>
                  <a:pt x="254284" y="43904"/>
                </a:moveTo>
                <a:lnTo>
                  <a:pt x="244858" y="43904"/>
                </a:lnTo>
                <a:lnTo>
                  <a:pt x="239898" y="41969"/>
                </a:lnTo>
                <a:lnTo>
                  <a:pt x="236029" y="38099"/>
                </a:lnTo>
                <a:lnTo>
                  <a:pt x="232258" y="34131"/>
                </a:lnTo>
                <a:lnTo>
                  <a:pt x="230373" y="29120"/>
                </a:lnTo>
                <a:lnTo>
                  <a:pt x="230373" y="17015"/>
                </a:lnTo>
                <a:lnTo>
                  <a:pt x="232357" y="12005"/>
                </a:lnTo>
                <a:lnTo>
                  <a:pt x="240394" y="3968"/>
                </a:lnTo>
                <a:lnTo>
                  <a:pt x="245454" y="1934"/>
                </a:lnTo>
                <a:lnTo>
                  <a:pt x="259345" y="1934"/>
                </a:lnTo>
                <a:lnTo>
                  <a:pt x="264901" y="4564"/>
                </a:lnTo>
                <a:lnTo>
                  <a:pt x="266229" y="6697"/>
                </a:lnTo>
                <a:lnTo>
                  <a:pt x="246644" y="6697"/>
                </a:lnTo>
                <a:lnTo>
                  <a:pt x="243072" y="8235"/>
                </a:lnTo>
                <a:lnTo>
                  <a:pt x="240196" y="11310"/>
                </a:lnTo>
                <a:lnTo>
                  <a:pt x="237417" y="14386"/>
                </a:lnTo>
                <a:lnTo>
                  <a:pt x="236029" y="18206"/>
                </a:lnTo>
                <a:lnTo>
                  <a:pt x="236029" y="27533"/>
                </a:lnTo>
                <a:lnTo>
                  <a:pt x="237368" y="31452"/>
                </a:lnTo>
                <a:lnTo>
                  <a:pt x="240046" y="34528"/>
                </a:lnTo>
                <a:lnTo>
                  <a:pt x="242825" y="37603"/>
                </a:lnTo>
                <a:lnTo>
                  <a:pt x="246496" y="39141"/>
                </a:lnTo>
                <a:lnTo>
                  <a:pt x="263682" y="39141"/>
                </a:lnTo>
                <a:lnTo>
                  <a:pt x="263413" y="39439"/>
                </a:lnTo>
                <a:lnTo>
                  <a:pt x="257460" y="43011"/>
                </a:lnTo>
                <a:lnTo>
                  <a:pt x="254284" y="43904"/>
                </a:lnTo>
                <a:close/>
              </a:path>
              <a:path w="323850" h="66675">
                <a:moveTo>
                  <a:pt x="263682" y="39141"/>
                </a:moveTo>
                <a:lnTo>
                  <a:pt x="255624" y="39141"/>
                </a:lnTo>
                <a:lnTo>
                  <a:pt x="259345" y="37603"/>
                </a:lnTo>
                <a:lnTo>
                  <a:pt x="265099" y="31452"/>
                </a:lnTo>
                <a:lnTo>
                  <a:pt x="266538" y="27533"/>
                </a:lnTo>
                <a:lnTo>
                  <a:pt x="266538" y="17809"/>
                </a:lnTo>
                <a:lnTo>
                  <a:pt x="265199" y="13890"/>
                </a:lnTo>
                <a:lnTo>
                  <a:pt x="259841" y="8135"/>
                </a:lnTo>
                <a:lnTo>
                  <a:pt x="255971" y="6697"/>
                </a:lnTo>
                <a:lnTo>
                  <a:pt x="266229" y="6697"/>
                </a:lnTo>
                <a:lnTo>
                  <a:pt x="273182" y="33486"/>
                </a:lnTo>
                <a:lnTo>
                  <a:pt x="267430" y="33486"/>
                </a:lnTo>
                <a:lnTo>
                  <a:pt x="265745" y="36859"/>
                </a:lnTo>
                <a:lnTo>
                  <a:pt x="263682" y="39141"/>
                </a:lnTo>
                <a:close/>
              </a:path>
              <a:path w="323850" h="66675">
                <a:moveTo>
                  <a:pt x="264992" y="61317"/>
                </a:moveTo>
                <a:lnTo>
                  <a:pt x="256021" y="61317"/>
                </a:lnTo>
                <a:lnTo>
                  <a:pt x="260237" y="58935"/>
                </a:lnTo>
                <a:lnTo>
                  <a:pt x="263115" y="54173"/>
                </a:lnTo>
                <a:lnTo>
                  <a:pt x="266091" y="49410"/>
                </a:lnTo>
                <a:lnTo>
                  <a:pt x="267473" y="43011"/>
                </a:lnTo>
                <a:lnTo>
                  <a:pt x="267580" y="33486"/>
                </a:lnTo>
                <a:lnTo>
                  <a:pt x="273182" y="33486"/>
                </a:lnTo>
                <a:lnTo>
                  <a:pt x="273223" y="43904"/>
                </a:lnTo>
                <a:lnTo>
                  <a:pt x="271350" y="51345"/>
                </a:lnTo>
                <a:lnTo>
                  <a:pt x="267580" y="57298"/>
                </a:lnTo>
                <a:lnTo>
                  <a:pt x="264992" y="61317"/>
                </a:lnTo>
                <a:close/>
              </a:path>
              <a:path w="323850" h="66675">
                <a:moveTo>
                  <a:pt x="258303" y="66079"/>
                </a:moveTo>
                <a:lnTo>
                  <a:pt x="245504" y="66079"/>
                </a:lnTo>
                <a:lnTo>
                  <a:pt x="241088" y="64740"/>
                </a:lnTo>
                <a:lnTo>
                  <a:pt x="234540" y="59382"/>
                </a:lnTo>
                <a:lnTo>
                  <a:pt x="232556" y="55314"/>
                </a:lnTo>
                <a:lnTo>
                  <a:pt x="231861" y="49857"/>
                </a:lnTo>
                <a:lnTo>
                  <a:pt x="237516" y="49857"/>
                </a:lnTo>
                <a:lnTo>
                  <a:pt x="238112" y="53429"/>
                </a:lnTo>
                <a:lnTo>
                  <a:pt x="239551" y="56256"/>
                </a:lnTo>
                <a:lnTo>
                  <a:pt x="241832" y="58340"/>
                </a:lnTo>
                <a:lnTo>
                  <a:pt x="244114" y="60324"/>
                </a:lnTo>
                <a:lnTo>
                  <a:pt x="246992" y="61317"/>
                </a:lnTo>
                <a:lnTo>
                  <a:pt x="264992" y="61317"/>
                </a:lnTo>
                <a:lnTo>
                  <a:pt x="263809" y="63152"/>
                </a:lnTo>
                <a:lnTo>
                  <a:pt x="258303" y="66079"/>
                </a:lnTo>
                <a:close/>
              </a:path>
              <a:path w="323850" h="66675">
                <a:moveTo>
                  <a:pt x="308163" y="66079"/>
                </a:moveTo>
                <a:lnTo>
                  <a:pt x="294174" y="66079"/>
                </a:lnTo>
                <a:lnTo>
                  <a:pt x="288568" y="63499"/>
                </a:lnTo>
                <a:lnTo>
                  <a:pt x="280383" y="24060"/>
                </a:lnTo>
                <a:lnTo>
                  <a:pt x="282268" y="16569"/>
                </a:lnTo>
                <a:lnTo>
                  <a:pt x="289808" y="4861"/>
                </a:lnTo>
                <a:lnTo>
                  <a:pt x="295315" y="1934"/>
                </a:lnTo>
                <a:lnTo>
                  <a:pt x="308313" y="1934"/>
                </a:lnTo>
                <a:lnTo>
                  <a:pt x="312777" y="3373"/>
                </a:lnTo>
                <a:lnTo>
                  <a:pt x="316463" y="6697"/>
                </a:lnTo>
                <a:lnTo>
                  <a:pt x="297498" y="6697"/>
                </a:lnTo>
                <a:lnTo>
                  <a:pt x="293231" y="9128"/>
                </a:lnTo>
                <a:lnTo>
                  <a:pt x="290354" y="13989"/>
                </a:lnTo>
                <a:lnTo>
                  <a:pt x="287477" y="18752"/>
                </a:lnTo>
                <a:lnTo>
                  <a:pt x="286121" y="25201"/>
                </a:lnTo>
                <a:lnTo>
                  <a:pt x="286038" y="34528"/>
                </a:lnTo>
                <a:lnTo>
                  <a:pt x="290389" y="34528"/>
                </a:lnTo>
                <a:lnTo>
                  <a:pt x="288519" y="36462"/>
                </a:lnTo>
                <a:lnTo>
                  <a:pt x="287080" y="40431"/>
                </a:lnTo>
                <a:lnTo>
                  <a:pt x="287080" y="50353"/>
                </a:lnTo>
                <a:lnTo>
                  <a:pt x="288419" y="54272"/>
                </a:lnTo>
                <a:lnTo>
                  <a:pt x="291098" y="57149"/>
                </a:lnTo>
                <a:lnTo>
                  <a:pt x="293876" y="59928"/>
                </a:lnTo>
                <a:lnTo>
                  <a:pt x="297696" y="61317"/>
                </a:lnTo>
                <a:lnTo>
                  <a:pt x="315953" y="61317"/>
                </a:lnTo>
                <a:lnTo>
                  <a:pt x="313174" y="64095"/>
                </a:lnTo>
                <a:lnTo>
                  <a:pt x="308163" y="66079"/>
                </a:lnTo>
                <a:close/>
              </a:path>
              <a:path w="323850" h="66675">
                <a:moveTo>
                  <a:pt x="321608" y="18305"/>
                </a:moveTo>
                <a:lnTo>
                  <a:pt x="316101" y="18305"/>
                </a:lnTo>
                <a:lnTo>
                  <a:pt x="315605" y="14833"/>
                </a:lnTo>
                <a:lnTo>
                  <a:pt x="314216" y="12055"/>
                </a:lnTo>
                <a:lnTo>
                  <a:pt x="311934" y="9971"/>
                </a:lnTo>
                <a:lnTo>
                  <a:pt x="309652" y="7788"/>
                </a:lnTo>
                <a:lnTo>
                  <a:pt x="306725" y="6697"/>
                </a:lnTo>
                <a:lnTo>
                  <a:pt x="316463" y="6697"/>
                </a:lnTo>
                <a:lnTo>
                  <a:pt x="319127" y="9028"/>
                </a:lnTo>
                <a:lnTo>
                  <a:pt x="321012" y="13047"/>
                </a:lnTo>
                <a:lnTo>
                  <a:pt x="321608" y="18305"/>
                </a:lnTo>
                <a:close/>
              </a:path>
              <a:path w="323850" h="66675">
                <a:moveTo>
                  <a:pt x="290389" y="34528"/>
                </a:moveTo>
                <a:lnTo>
                  <a:pt x="286187" y="34528"/>
                </a:lnTo>
                <a:lnTo>
                  <a:pt x="287675" y="31353"/>
                </a:lnTo>
                <a:lnTo>
                  <a:pt x="289908" y="28872"/>
                </a:lnTo>
                <a:lnTo>
                  <a:pt x="292884" y="27086"/>
                </a:lnTo>
                <a:lnTo>
                  <a:pt x="295960" y="25201"/>
                </a:lnTo>
                <a:lnTo>
                  <a:pt x="299234" y="24258"/>
                </a:lnTo>
                <a:lnTo>
                  <a:pt x="308758" y="24258"/>
                </a:lnTo>
                <a:lnTo>
                  <a:pt x="313670" y="26193"/>
                </a:lnTo>
                <a:lnTo>
                  <a:pt x="316425" y="29021"/>
                </a:lnTo>
                <a:lnTo>
                  <a:pt x="297993" y="29021"/>
                </a:lnTo>
                <a:lnTo>
                  <a:pt x="294273" y="30509"/>
                </a:lnTo>
                <a:lnTo>
                  <a:pt x="290389" y="34528"/>
                </a:lnTo>
                <a:close/>
              </a:path>
              <a:path w="323850" h="66675">
                <a:moveTo>
                  <a:pt x="315953" y="61317"/>
                </a:moveTo>
                <a:lnTo>
                  <a:pt x="306923" y="61317"/>
                </a:lnTo>
                <a:lnTo>
                  <a:pt x="310495" y="59779"/>
                </a:lnTo>
                <a:lnTo>
                  <a:pt x="316151" y="53528"/>
                </a:lnTo>
                <a:lnTo>
                  <a:pt x="317589" y="49758"/>
                </a:lnTo>
                <a:lnTo>
                  <a:pt x="317519" y="40431"/>
                </a:lnTo>
                <a:lnTo>
                  <a:pt x="316200" y="36710"/>
                </a:lnTo>
                <a:lnTo>
                  <a:pt x="313422" y="33635"/>
                </a:lnTo>
                <a:lnTo>
                  <a:pt x="310743" y="30559"/>
                </a:lnTo>
                <a:lnTo>
                  <a:pt x="307122" y="29021"/>
                </a:lnTo>
                <a:lnTo>
                  <a:pt x="316425" y="29021"/>
                </a:lnTo>
                <a:lnTo>
                  <a:pt x="317937" y="30559"/>
                </a:lnTo>
                <a:lnTo>
                  <a:pt x="321310" y="33932"/>
                </a:lnTo>
                <a:lnTo>
                  <a:pt x="323245" y="38893"/>
                </a:lnTo>
                <a:lnTo>
                  <a:pt x="323245" y="51097"/>
                </a:lnTo>
                <a:lnTo>
                  <a:pt x="321210" y="56157"/>
                </a:lnTo>
                <a:lnTo>
                  <a:pt x="317143" y="60126"/>
                </a:lnTo>
                <a:lnTo>
                  <a:pt x="315953" y="61317"/>
                </a:lnTo>
                <a:close/>
              </a:path>
            </a:pathLst>
          </a:custGeom>
          <a:solidFill>
            <a:srgbClr val="38751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3" name="object 173"/>
          <p:cNvSpPr/>
          <p:nvPr/>
        </p:nvSpPr>
        <p:spPr>
          <a:xfrm>
            <a:off x="7550185" y="1288801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4" name="object 174"/>
          <p:cNvSpPr/>
          <p:nvPr/>
        </p:nvSpPr>
        <p:spPr>
          <a:xfrm>
            <a:off x="7550185" y="1288801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5" name="object 175"/>
          <p:cNvSpPr/>
          <p:nvPr/>
        </p:nvSpPr>
        <p:spPr>
          <a:xfrm>
            <a:off x="7805622" y="1311469"/>
            <a:ext cx="323850" cy="66675"/>
          </a:xfrm>
          <a:custGeom>
            <a:avLst/>
            <a:gdLst/>
            <a:ahLst/>
            <a:cxnLst/>
            <a:rect l="l" t="t" r="r" b="b"/>
            <a:pathLst>
              <a:path w="323850" h="66675">
                <a:moveTo>
                  <a:pt x="6102" y="64740"/>
                </a:moveTo>
                <a:lnTo>
                  <a:pt x="0" y="64740"/>
                </a:lnTo>
                <a:lnTo>
                  <a:pt x="0" y="1339"/>
                </a:lnTo>
                <a:lnTo>
                  <a:pt x="40183" y="1339"/>
                </a:lnTo>
                <a:lnTo>
                  <a:pt x="40183" y="6548"/>
                </a:lnTo>
                <a:lnTo>
                  <a:pt x="6102" y="6548"/>
                </a:lnTo>
                <a:lnTo>
                  <a:pt x="6102" y="29319"/>
                </a:lnTo>
                <a:lnTo>
                  <a:pt x="36463" y="29319"/>
                </a:lnTo>
                <a:lnTo>
                  <a:pt x="36463" y="34528"/>
                </a:lnTo>
                <a:lnTo>
                  <a:pt x="6102" y="34528"/>
                </a:lnTo>
                <a:lnTo>
                  <a:pt x="6102" y="64740"/>
                </a:lnTo>
                <a:close/>
              </a:path>
              <a:path w="323850" h="66675">
                <a:moveTo>
                  <a:pt x="81903" y="66079"/>
                </a:moveTo>
                <a:lnTo>
                  <a:pt x="65432" y="66079"/>
                </a:lnTo>
                <a:lnTo>
                  <a:pt x="58140" y="63003"/>
                </a:lnTo>
                <a:lnTo>
                  <a:pt x="52782" y="56852"/>
                </a:lnTo>
                <a:lnTo>
                  <a:pt x="47424" y="50601"/>
                </a:lnTo>
                <a:lnTo>
                  <a:pt x="44746" y="42664"/>
                </a:lnTo>
                <a:lnTo>
                  <a:pt x="44746" y="23316"/>
                </a:lnTo>
                <a:lnTo>
                  <a:pt x="47474" y="15378"/>
                </a:lnTo>
                <a:lnTo>
                  <a:pt x="58388" y="3075"/>
                </a:lnTo>
                <a:lnTo>
                  <a:pt x="65631" y="0"/>
                </a:lnTo>
                <a:lnTo>
                  <a:pt x="81109" y="0"/>
                </a:lnTo>
                <a:lnTo>
                  <a:pt x="86715" y="1835"/>
                </a:lnTo>
                <a:lnTo>
                  <a:pt x="90898" y="5060"/>
                </a:lnTo>
                <a:lnTo>
                  <a:pt x="67317" y="5060"/>
                </a:lnTo>
                <a:lnTo>
                  <a:pt x="61464" y="7689"/>
                </a:lnTo>
                <a:lnTo>
                  <a:pt x="57098" y="12947"/>
                </a:lnTo>
                <a:lnTo>
                  <a:pt x="52832" y="18206"/>
                </a:lnTo>
                <a:lnTo>
                  <a:pt x="50699" y="24903"/>
                </a:lnTo>
                <a:lnTo>
                  <a:pt x="50699" y="41076"/>
                </a:lnTo>
                <a:lnTo>
                  <a:pt x="52782" y="47724"/>
                </a:lnTo>
                <a:lnTo>
                  <a:pt x="56949" y="52982"/>
                </a:lnTo>
                <a:lnTo>
                  <a:pt x="61216" y="58241"/>
                </a:lnTo>
                <a:lnTo>
                  <a:pt x="67119" y="60870"/>
                </a:lnTo>
                <a:lnTo>
                  <a:pt x="90964" y="60870"/>
                </a:lnTo>
                <a:lnTo>
                  <a:pt x="87856" y="63847"/>
                </a:lnTo>
                <a:lnTo>
                  <a:pt x="81903" y="66079"/>
                </a:lnTo>
                <a:close/>
              </a:path>
              <a:path w="323850" h="66675">
                <a:moveTo>
                  <a:pt x="100109" y="20538"/>
                </a:moveTo>
                <a:lnTo>
                  <a:pt x="94157" y="20538"/>
                </a:lnTo>
                <a:lnTo>
                  <a:pt x="92965" y="15577"/>
                </a:lnTo>
                <a:lnTo>
                  <a:pt x="90584" y="11757"/>
                </a:lnTo>
                <a:lnTo>
                  <a:pt x="83441" y="6399"/>
                </a:lnTo>
                <a:lnTo>
                  <a:pt x="79324" y="5060"/>
                </a:lnTo>
                <a:lnTo>
                  <a:pt x="90898" y="5060"/>
                </a:lnTo>
                <a:lnTo>
                  <a:pt x="96339" y="9177"/>
                </a:lnTo>
                <a:lnTo>
                  <a:pt x="99216" y="14188"/>
                </a:lnTo>
                <a:lnTo>
                  <a:pt x="100109" y="20538"/>
                </a:lnTo>
                <a:close/>
              </a:path>
              <a:path w="323850" h="66675">
                <a:moveTo>
                  <a:pt x="90964" y="60870"/>
                </a:moveTo>
                <a:lnTo>
                  <a:pt x="80117" y="60870"/>
                </a:lnTo>
                <a:lnTo>
                  <a:pt x="84681" y="59035"/>
                </a:lnTo>
                <a:lnTo>
                  <a:pt x="92122" y="51593"/>
                </a:lnTo>
                <a:lnTo>
                  <a:pt x="94355" y="46682"/>
                </a:lnTo>
                <a:lnTo>
                  <a:pt x="95049" y="40629"/>
                </a:lnTo>
                <a:lnTo>
                  <a:pt x="101002" y="40629"/>
                </a:lnTo>
                <a:lnTo>
                  <a:pt x="100109" y="48567"/>
                </a:lnTo>
                <a:lnTo>
                  <a:pt x="97282" y="54818"/>
                </a:lnTo>
                <a:lnTo>
                  <a:pt x="90964" y="60870"/>
                </a:lnTo>
                <a:close/>
              </a:path>
              <a:path w="323850" h="66675">
                <a:moveTo>
                  <a:pt x="159226" y="64740"/>
                </a:moveTo>
                <a:lnTo>
                  <a:pt x="153571" y="64740"/>
                </a:lnTo>
                <a:lnTo>
                  <a:pt x="153571" y="18603"/>
                </a:lnTo>
                <a:lnTo>
                  <a:pt x="137199" y="18603"/>
                </a:lnTo>
                <a:lnTo>
                  <a:pt x="137199" y="14585"/>
                </a:lnTo>
                <a:lnTo>
                  <a:pt x="142260" y="14485"/>
                </a:lnTo>
                <a:lnTo>
                  <a:pt x="145782" y="14039"/>
                </a:lnTo>
                <a:lnTo>
                  <a:pt x="147766" y="13245"/>
                </a:lnTo>
                <a:lnTo>
                  <a:pt x="149850" y="12451"/>
                </a:lnTo>
                <a:lnTo>
                  <a:pt x="151388" y="11211"/>
                </a:lnTo>
                <a:lnTo>
                  <a:pt x="152380" y="9524"/>
                </a:lnTo>
                <a:lnTo>
                  <a:pt x="153472" y="7838"/>
                </a:lnTo>
                <a:lnTo>
                  <a:pt x="154216" y="5506"/>
                </a:lnTo>
                <a:lnTo>
                  <a:pt x="154613" y="2530"/>
                </a:lnTo>
                <a:lnTo>
                  <a:pt x="159226" y="2530"/>
                </a:lnTo>
                <a:lnTo>
                  <a:pt x="159226" y="64740"/>
                </a:lnTo>
                <a:close/>
              </a:path>
              <a:path w="323850" h="66675">
                <a:moveTo>
                  <a:pt x="209831" y="66079"/>
                </a:moveTo>
                <a:lnTo>
                  <a:pt x="195643" y="66079"/>
                </a:lnTo>
                <a:lnTo>
                  <a:pt x="190235" y="63400"/>
                </a:lnTo>
                <a:lnTo>
                  <a:pt x="186465" y="58042"/>
                </a:lnTo>
                <a:lnTo>
                  <a:pt x="182794" y="52685"/>
                </a:lnTo>
                <a:lnTo>
                  <a:pt x="180958" y="44697"/>
                </a:lnTo>
                <a:lnTo>
                  <a:pt x="180958" y="23365"/>
                </a:lnTo>
                <a:lnTo>
                  <a:pt x="182794" y="15329"/>
                </a:lnTo>
                <a:lnTo>
                  <a:pt x="186465" y="9971"/>
                </a:lnTo>
                <a:lnTo>
                  <a:pt x="190235" y="4613"/>
                </a:lnTo>
                <a:lnTo>
                  <a:pt x="195643" y="1934"/>
                </a:lnTo>
                <a:lnTo>
                  <a:pt x="209831" y="1934"/>
                </a:lnTo>
                <a:lnTo>
                  <a:pt x="215238" y="4663"/>
                </a:lnTo>
                <a:lnTo>
                  <a:pt x="216607" y="6697"/>
                </a:lnTo>
                <a:lnTo>
                  <a:pt x="197379" y="6697"/>
                </a:lnTo>
                <a:lnTo>
                  <a:pt x="193410" y="8979"/>
                </a:lnTo>
                <a:lnTo>
                  <a:pt x="190632" y="13543"/>
                </a:lnTo>
                <a:lnTo>
                  <a:pt x="187953" y="18008"/>
                </a:lnTo>
                <a:lnTo>
                  <a:pt x="186614" y="24804"/>
                </a:lnTo>
                <a:lnTo>
                  <a:pt x="186614" y="43060"/>
                </a:lnTo>
                <a:lnTo>
                  <a:pt x="187953" y="49906"/>
                </a:lnTo>
                <a:lnTo>
                  <a:pt x="193311" y="59035"/>
                </a:lnTo>
                <a:lnTo>
                  <a:pt x="197329" y="61317"/>
                </a:lnTo>
                <a:lnTo>
                  <a:pt x="216666" y="61317"/>
                </a:lnTo>
                <a:lnTo>
                  <a:pt x="215238" y="63400"/>
                </a:lnTo>
                <a:lnTo>
                  <a:pt x="209831" y="66079"/>
                </a:lnTo>
                <a:close/>
              </a:path>
              <a:path w="323850" h="66675">
                <a:moveTo>
                  <a:pt x="216666" y="61317"/>
                </a:moveTo>
                <a:lnTo>
                  <a:pt x="208045" y="61317"/>
                </a:lnTo>
                <a:lnTo>
                  <a:pt x="212064" y="59035"/>
                </a:lnTo>
                <a:lnTo>
                  <a:pt x="217421" y="49906"/>
                </a:lnTo>
                <a:lnTo>
                  <a:pt x="218761" y="43060"/>
                </a:lnTo>
                <a:lnTo>
                  <a:pt x="218741" y="24804"/>
                </a:lnTo>
                <a:lnTo>
                  <a:pt x="217421" y="18107"/>
                </a:lnTo>
                <a:lnTo>
                  <a:pt x="212064" y="8979"/>
                </a:lnTo>
                <a:lnTo>
                  <a:pt x="207996" y="6697"/>
                </a:lnTo>
                <a:lnTo>
                  <a:pt x="216607" y="6697"/>
                </a:lnTo>
                <a:lnTo>
                  <a:pt x="222580" y="15577"/>
                </a:lnTo>
                <a:lnTo>
                  <a:pt x="224382" y="23365"/>
                </a:lnTo>
                <a:lnTo>
                  <a:pt x="224405" y="44697"/>
                </a:lnTo>
                <a:lnTo>
                  <a:pt x="222580" y="52685"/>
                </a:lnTo>
                <a:lnTo>
                  <a:pt x="216666" y="61317"/>
                </a:lnTo>
                <a:close/>
              </a:path>
              <a:path w="323850" h="66675">
                <a:moveTo>
                  <a:pt x="259246" y="66079"/>
                </a:moveTo>
                <a:lnTo>
                  <a:pt x="245057" y="66079"/>
                </a:lnTo>
                <a:lnTo>
                  <a:pt x="239650" y="63400"/>
                </a:lnTo>
                <a:lnTo>
                  <a:pt x="235879" y="58042"/>
                </a:lnTo>
                <a:lnTo>
                  <a:pt x="232208" y="52685"/>
                </a:lnTo>
                <a:lnTo>
                  <a:pt x="230373" y="44697"/>
                </a:lnTo>
                <a:lnTo>
                  <a:pt x="230373" y="23365"/>
                </a:lnTo>
                <a:lnTo>
                  <a:pt x="232208" y="15329"/>
                </a:lnTo>
                <a:lnTo>
                  <a:pt x="235879" y="9971"/>
                </a:lnTo>
                <a:lnTo>
                  <a:pt x="239650" y="4613"/>
                </a:lnTo>
                <a:lnTo>
                  <a:pt x="245057" y="1934"/>
                </a:lnTo>
                <a:lnTo>
                  <a:pt x="259246" y="1934"/>
                </a:lnTo>
                <a:lnTo>
                  <a:pt x="264653" y="4663"/>
                </a:lnTo>
                <a:lnTo>
                  <a:pt x="266021" y="6697"/>
                </a:lnTo>
                <a:lnTo>
                  <a:pt x="246794" y="6697"/>
                </a:lnTo>
                <a:lnTo>
                  <a:pt x="242825" y="8979"/>
                </a:lnTo>
                <a:lnTo>
                  <a:pt x="240046" y="13543"/>
                </a:lnTo>
                <a:lnTo>
                  <a:pt x="237368" y="18008"/>
                </a:lnTo>
                <a:lnTo>
                  <a:pt x="236029" y="24804"/>
                </a:lnTo>
                <a:lnTo>
                  <a:pt x="236029" y="43060"/>
                </a:lnTo>
                <a:lnTo>
                  <a:pt x="237368" y="49906"/>
                </a:lnTo>
                <a:lnTo>
                  <a:pt x="242726" y="59035"/>
                </a:lnTo>
                <a:lnTo>
                  <a:pt x="246744" y="61317"/>
                </a:lnTo>
                <a:lnTo>
                  <a:pt x="266081" y="61317"/>
                </a:lnTo>
                <a:lnTo>
                  <a:pt x="264653" y="63400"/>
                </a:lnTo>
                <a:lnTo>
                  <a:pt x="259246" y="66079"/>
                </a:lnTo>
                <a:close/>
              </a:path>
              <a:path w="323850" h="66675">
                <a:moveTo>
                  <a:pt x="266081" y="61317"/>
                </a:moveTo>
                <a:lnTo>
                  <a:pt x="257460" y="61317"/>
                </a:lnTo>
                <a:lnTo>
                  <a:pt x="261477" y="59035"/>
                </a:lnTo>
                <a:lnTo>
                  <a:pt x="266835" y="49906"/>
                </a:lnTo>
                <a:lnTo>
                  <a:pt x="268175" y="43060"/>
                </a:lnTo>
                <a:lnTo>
                  <a:pt x="268156" y="24804"/>
                </a:lnTo>
                <a:lnTo>
                  <a:pt x="266835" y="18107"/>
                </a:lnTo>
                <a:lnTo>
                  <a:pt x="261477" y="8979"/>
                </a:lnTo>
                <a:lnTo>
                  <a:pt x="257410" y="6697"/>
                </a:lnTo>
                <a:lnTo>
                  <a:pt x="266021" y="6697"/>
                </a:lnTo>
                <a:lnTo>
                  <a:pt x="271995" y="15577"/>
                </a:lnTo>
                <a:lnTo>
                  <a:pt x="273796" y="23365"/>
                </a:lnTo>
                <a:lnTo>
                  <a:pt x="273819" y="44697"/>
                </a:lnTo>
                <a:lnTo>
                  <a:pt x="271995" y="52685"/>
                </a:lnTo>
                <a:lnTo>
                  <a:pt x="266081" y="61317"/>
                </a:lnTo>
                <a:close/>
              </a:path>
              <a:path w="323850" h="66675">
                <a:moveTo>
                  <a:pt x="308659" y="66079"/>
                </a:moveTo>
                <a:lnTo>
                  <a:pt x="294472" y="66079"/>
                </a:lnTo>
                <a:lnTo>
                  <a:pt x="289064" y="63400"/>
                </a:lnTo>
                <a:lnTo>
                  <a:pt x="285294" y="58042"/>
                </a:lnTo>
                <a:lnTo>
                  <a:pt x="281623" y="52685"/>
                </a:lnTo>
                <a:lnTo>
                  <a:pt x="279787" y="44697"/>
                </a:lnTo>
                <a:lnTo>
                  <a:pt x="279787" y="23365"/>
                </a:lnTo>
                <a:lnTo>
                  <a:pt x="281623" y="15329"/>
                </a:lnTo>
                <a:lnTo>
                  <a:pt x="285294" y="9971"/>
                </a:lnTo>
                <a:lnTo>
                  <a:pt x="289064" y="4613"/>
                </a:lnTo>
                <a:lnTo>
                  <a:pt x="294471" y="1934"/>
                </a:lnTo>
                <a:lnTo>
                  <a:pt x="308659" y="1934"/>
                </a:lnTo>
                <a:lnTo>
                  <a:pt x="314067" y="4663"/>
                </a:lnTo>
                <a:lnTo>
                  <a:pt x="315435" y="6697"/>
                </a:lnTo>
                <a:lnTo>
                  <a:pt x="296207" y="6697"/>
                </a:lnTo>
                <a:lnTo>
                  <a:pt x="292239" y="8979"/>
                </a:lnTo>
                <a:lnTo>
                  <a:pt x="289461" y="13543"/>
                </a:lnTo>
                <a:lnTo>
                  <a:pt x="286782" y="18008"/>
                </a:lnTo>
                <a:lnTo>
                  <a:pt x="285442" y="24804"/>
                </a:lnTo>
                <a:lnTo>
                  <a:pt x="285442" y="43060"/>
                </a:lnTo>
                <a:lnTo>
                  <a:pt x="286782" y="49906"/>
                </a:lnTo>
                <a:lnTo>
                  <a:pt x="292140" y="59035"/>
                </a:lnTo>
                <a:lnTo>
                  <a:pt x="296158" y="61317"/>
                </a:lnTo>
                <a:lnTo>
                  <a:pt x="315494" y="61317"/>
                </a:lnTo>
                <a:lnTo>
                  <a:pt x="314067" y="63400"/>
                </a:lnTo>
                <a:lnTo>
                  <a:pt x="308659" y="66079"/>
                </a:lnTo>
                <a:close/>
              </a:path>
              <a:path w="323850" h="66675">
                <a:moveTo>
                  <a:pt x="315494" y="61317"/>
                </a:moveTo>
                <a:lnTo>
                  <a:pt x="306873" y="61317"/>
                </a:lnTo>
                <a:lnTo>
                  <a:pt x="310892" y="59035"/>
                </a:lnTo>
                <a:lnTo>
                  <a:pt x="316250" y="49906"/>
                </a:lnTo>
                <a:lnTo>
                  <a:pt x="317589" y="43060"/>
                </a:lnTo>
                <a:lnTo>
                  <a:pt x="317570" y="24804"/>
                </a:lnTo>
                <a:lnTo>
                  <a:pt x="316250" y="18107"/>
                </a:lnTo>
                <a:lnTo>
                  <a:pt x="310892" y="8979"/>
                </a:lnTo>
                <a:lnTo>
                  <a:pt x="306824" y="6697"/>
                </a:lnTo>
                <a:lnTo>
                  <a:pt x="315435" y="6697"/>
                </a:lnTo>
                <a:lnTo>
                  <a:pt x="321410" y="15577"/>
                </a:lnTo>
                <a:lnTo>
                  <a:pt x="323211" y="23365"/>
                </a:lnTo>
                <a:lnTo>
                  <a:pt x="323234" y="44697"/>
                </a:lnTo>
                <a:lnTo>
                  <a:pt x="321410" y="52685"/>
                </a:lnTo>
                <a:lnTo>
                  <a:pt x="315494" y="61317"/>
                </a:lnTo>
                <a:close/>
              </a:path>
            </a:pathLst>
          </a:custGeom>
          <a:solidFill>
            <a:srgbClr val="38751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6" name="object 176"/>
          <p:cNvSpPr/>
          <p:nvPr/>
        </p:nvSpPr>
        <p:spPr>
          <a:xfrm>
            <a:off x="7550185" y="1607148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7" name="object 177"/>
          <p:cNvSpPr/>
          <p:nvPr/>
        </p:nvSpPr>
        <p:spPr>
          <a:xfrm>
            <a:off x="7550185" y="1607148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8" name="object 178"/>
          <p:cNvSpPr/>
          <p:nvPr/>
        </p:nvSpPr>
        <p:spPr>
          <a:xfrm>
            <a:off x="7805622" y="1629817"/>
            <a:ext cx="323850" cy="66675"/>
          </a:xfrm>
          <a:custGeom>
            <a:avLst/>
            <a:gdLst/>
            <a:ahLst/>
            <a:cxnLst/>
            <a:rect l="l" t="t" r="r" b="b"/>
            <a:pathLst>
              <a:path w="323850" h="66675">
                <a:moveTo>
                  <a:pt x="6102" y="64740"/>
                </a:moveTo>
                <a:lnTo>
                  <a:pt x="0" y="64740"/>
                </a:lnTo>
                <a:lnTo>
                  <a:pt x="0" y="1339"/>
                </a:lnTo>
                <a:lnTo>
                  <a:pt x="40183" y="1339"/>
                </a:lnTo>
                <a:lnTo>
                  <a:pt x="40183" y="6548"/>
                </a:lnTo>
                <a:lnTo>
                  <a:pt x="6102" y="6548"/>
                </a:lnTo>
                <a:lnTo>
                  <a:pt x="6102" y="29319"/>
                </a:lnTo>
                <a:lnTo>
                  <a:pt x="36463" y="29319"/>
                </a:lnTo>
                <a:lnTo>
                  <a:pt x="36463" y="34528"/>
                </a:lnTo>
                <a:lnTo>
                  <a:pt x="6102" y="34528"/>
                </a:lnTo>
                <a:lnTo>
                  <a:pt x="6102" y="64740"/>
                </a:lnTo>
                <a:close/>
              </a:path>
              <a:path w="323850" h="66675">
                <a:moveTo>
                  <a:pt x="81903" y="66079"/>
                </a:moveTo>
                <a:lnTo>
                  <a:pt x="65432" y="66079"/>
                </a:lnTo>
                <a:lnTo>
                  <a:pt x="58140" y="63003"/>
                </a:lnTo>
                <a:lnTo>
                  <a:pt x="52782" y="56852"/>
                </a:lnTo>
                <a:lnTo>
                  <a:pt x="47424" y="50601"/>
                </a:lnTo>
                <a:lnTo>
                  <a:pt x="44746" y="42664"/>
                </a:lnTo>
                <a:lnTo>
                  <a:pt x="44746" y="23316"/>
                </a:lnTo>
                <a:lnTo>
                  <a:pt x="47474" y="15378"/>
                </a:lnTo>
                <a:lnTo>
                  <a:pt x="58388" y="3075"/>
                </a:lnTo>
                <a:lnTo>
                  <a:pt x="65631" y="0"/>
                </a:lnTo>
                <a:lnTo>
                  <a:pt x="81109" y="0"/>
                </a:lnTo>
                <a:lnTo>
                  <a:pt x="86715" y="1835"/>
                </a:lnTo>
                <a:lnTo>
                  <a:pt x="90898" y="5060"/>
                </a:lnTo>
                <a:lnTo>
                  <a:pt x="67317" y="5060"/>
                </a:lnTo>
                <a:lnTo>
                  <a:pt x="61464" y="7689"/>
                </a:lnTo>
                <a:lnTo>
                  <a:pt x="57098" y="12947"/>
                </a:lnTo>
                <a:lnTo>
                  <a:pt x="52832" y="18206"/>
                </a:lnTo>
                <a:lnTo>
                  <a:pt x="50699" y="24903"/>
                </a:lnTo>
                <a:lnTo>
                  <a:pt x="50699" y="41076"/>
                </a:lnTo>
                <a:lnTo>
                  <a:pt x="52782" y="47724"/>
                </a:lnTo>
                <a:lnTo>
                  <a:pt x="56949" y="52982"/>
                </a:lnTo>
                <a:lnTo>
                  <a:pt x="61216" y="58241"/>
                </a:lnTo>
                <a:lnTo>
                  <a:pt x="67119" y="60870"/>
                </a:lnTo>
                <a:lnTo>
                  <a:pt x="90964" y="60870"/>
                </a:lnTo>
                <a:lnTo>
                  <a:pt x="87856" y="63847"/>
                </a:lnTo>
                <a:lnTo>
                  <a:pt x="81903" y="66079"/>
                </a:lnTo>
                <a:close/>
              </a:path>
              <a:path w="323850" h="66675">
                <a:moveTo>
                  <a:pt x="100109" y="20538"/>
                </a:moveTo>
                <a:lnTo>
                  <a:pt x="94157" y="20538"/>
                </a:lnTo>
                <a:lnTo>
                  <a:pt x="92965" y="15577"/>
                </a:lnTo>
                <a:lnTo>
                  <a:pt x="90584" y="11757"/>
                </a:lnTo>
                <a:lnTo>
                  <a:pt x="83441" y="6399"/>
                </a:lnTo>
                <a:lnTo>
                  <a:pt x="79324" y="5060"/>
                </a:lnTo>
                <a:lnTo>
                  <a:pt x="90898" y="5060"/>
                </a:lnTo>
                <a:lnTo>
                  <a:pt x="96339" y="9177"/>
                </a:lnTo>
                <a:lnTo>
                  <a:pt x="99216" y="14188"/>
                </a:lnTo>
                <a:lnTo>
                  <a:pt x="100109" y="20538"/>
                </a:lnTo>
                <a:close/>
              </a:path>
              <a:path w="323850" h="66675">
                <a:moveTo>
                  <a:pt x="90964" y="60870"/>
                </a:moveTo>
                <a:lnTo>
                  <a:pt x="80117" y="60870"/>
                </a:lnTo>
                <a:lnTo>
                  <a:pt x="84681" y="59035"/>
                </a:lnTo>
                <a:lnTo>
                  <a:pt x="92122" y="51593"/>
                </a:lnTo>
                <a:lnTo>
                  <a:pt x="94355" y="46682"/>
                </a:lnTo>
                <a:lnTo>
                  <a:pt x="95049" y="40629"/>
                </a:lnTo>
                <a:lnTo>
                  <a:pt x="101002" y="40629"/>
                </a:lnTo>
                <a:lnTo>
                  <a:pt x="100109" y="48567"/>
                </a:lnTo>
                <a:lnTo>
                  <a:pt x="97282" y="54818"/>
                </a:lnTo>
                <a:lnTo>
                  <a:pt x="90964" y="60870"/>
                </a:lnTo>
                <a:close/>
              </a:path>
              <a:path w="323850" h="66675">
                <a:moveTo>
                  <a:pt x="174407" y="49261"/>
                </a:moveTo>
                <a:lnTo>
                  <a:pt x="131246" y="49261"/>
                </a:lnTo>
                <a:lnTo>
                  <a:pt x="131246" y="43904"/>
                </a:lnTo>
                <a:lnTo>
                  <a:pt x="159971" y="2530"/>
                </a:lnTo>
                <a:lnTo>
                  <a:pt x="165030" y="2530"/>
                </a:lnTo>
                <a:lnTo>
                  <a:pt x="165030" y="10715"/>
                </a:lnTo>
                <a:lnTo>
                  <a:pt x="159821" y="10715"/>
                </a:lnTo>
                <a:lnTo>
                  <a:pt x="136307" y="44499"/>
                </a:lnTo>
                <a:lnTo>
                  <a:pt x="174407" y="44499"/>
                </a:lnTo>
                <a:lnTo>
                  <a:pt x="174407" y="49261"/>
                </a:lnTo>
                <a:close/>
              </a:path>
              <a:path w="323850" h="66675">
                <a:moveTo>
                  <a:pt x="165030" y="44499"/>
                </a:moveTo>
                <a:lnTo>
                  <a:pt x="159971" y="44499"/>
                </a:lnTo>
                <a:lnTo>
                  <a:pt x="159971" y="10715"/>
                </a:lnTo>
                <a:lnTo>
                  <a:pt x="165030" y="10715"/>
                </a:lnTo>
                <a:lnTo>
                  <a:pt x="165030" y="44499"/>
                </a:lnTo>
                <a:close/>
              </a:path>
              <a:path w="323850" h="66675">
                <a:moveTo>
                  <a:pt x="165030" y="64740"/>
                </a:moveTo>
                <a:lnTo>
                  <a:pt x="159971" y="64740"/>
                </a:lnTo>
                <a:lnTo>
                  <a:pt x="159971" y="49261"/>
                </a:lnTo>
                <a:lnTo>
                  <a:pt x="165030" y="49261"/>
                </a:lnTo>
                <a:lnTo>
                  <a:pt x="165030" y="64740"/>
                </a:lnTo>
                <a:close/>
              </a:path>
              <a:path w="323850" h="66675">
                <a:moveTo>
                  <a:pt x="209831" y="66079"/>
                </a:moveTo>
                <a:lnTo>
                  <a:pt x="195643" y="66079"/>
                </a:lnTo>
                <a:lnTo>
                  <a:pt x="190235" y="63400"/>
                </a:lnTo>
                <a:lnTo>
                  <a:pt x="186465" y="58042"/>
                </a:lnTo>
                <a:lnTo>
                  <a:pt x="182794" y="52685"/>
                </a:lnTo>
                <a:lnTo>
                  <a:pt x="180958" y="44697"/>
                </a:lnTo>
                <a:lnTo>
                  <a:pt x="180958" y="23365"/>
                </a:lnTo>
                <a:lnTo>
                  <a:pt x="182794" y="15329"/>
                </a:lnTo>
                <a:lnTo>
                  <a:pt x="186465" y="9971"/>
                </a:lnTo>
                <a:lnTo>
                  <a:pt x="190235" y="4613"/>
                </a:lnTo>
                <a:lnTo>
                  <a:pt x="195643" y="1934"/>
                </a:lnTo>
                <a:lnTo>
                  <a:pt x="209831" y="1934"/>
                </a:lnTo>
                <a:lnTo>
                  <a:pt x="215238" y="4663"/>
                </a:lnTo>
                <a:lnTo>
                  <a:pt x="216607" y="6697"/>
                </a:lnTo>
                <a:lnTo>
                  <a:pt x="197379" y="6697"/>
                </a:lnTo>
                <a:lnTo>
                  <a:pt x="193410" y="8979"/>
                </a:lnTo>
                <a:lnTo>
                  <a:pt x="190632" y="13543"/>
                </a:lnTo>
                <a:lnTo>
                  <a:pt x="187953" y="18008"/>
                </a:lnTo>
                <a:lnTo>
                  <a:pt x="186614" y="24804"/>
                </a:lnTo>
                <a:lnTo>
                  <a:pt x="186614" y="43060"/>
                </a:lnTo>
                <a:lnTo>
                  <a:pt x="187953" y="49906"/>
                </a:lnTo>
                <a:lnTo>
                  <a:pt x="193311" y="59035"/>
                </a:lnTo>
                <a:lnTo>
                  <a:pt x="197329" y="61317"/>
                </a:lnTo>
                <a:lnTo>
                  <a:pt x="216666" y="61317"/>
                </a:lnTo>
                <a:lnTo>
                  <a:pt x="215238" y="63400"/>
                </a:lnTo>
                <a:lnTo>
                  <a:pt x="209831" y="66079"/>
                </a:lnTo>
                <a:close/>
              </a:path>
              <a:path w="323850" h="66675">
                <a:moveTo>
                  <a:pt x="216666" y="61317"/>
                </a:moveTo>
                <a:lnTo>
                  <a:pt x="208045" y="61317"/>
                </a:lnTo>
                <a:lnTo>
                  <a:pt x="212064" y="59035"/>
                </a:lnTo>
                <a:lnTo>
                  <a:pt x="217421" y="49906"/>
                </a:lnTo>
                <a:lnTo>
                  <a:pt x="218761" y="43060"/>
                </a:lnTo>
                <a:lnTo>
                  <a:pt x="218741" y="24804"/>
                </a:lnTo>
                <a:lnTo>
                  <a:pt x="217421" y="18107"/>
                </a:lnTo>
                <a:lnTo>
                  <a:pt x="212064" y="8979"/>
                </a:lnTo>
                <a:lnTo>
                  <a:pt x="207996" y="6697"/>
                </a:lnTo>
                <a:lnTo>
                  <a:pt x="216607" y="6697"/>
                </a:lnTo>
                <a:lnTo>
                  <a:pt x="222580" y="15577"/>
                </a:lnTo>
                <a:lnTo>
                  <a:pt x="224382" y="23365"/>
                </a:lnTo>
                <a:lnTo>
                  <a:pt x="224405" y="44697"/>
                </a:lnTo>
                <a:lnTo>
                  <a:pt x="222580" y="52685"/>
                </a:lnTo>
                <a:lnTo>
                  <a:pt x="216666" y="61317"/>
                </a:lnTo>
                <a:close/>
              </a:path>
              <a:path w="323850" h="66675">
                <a:moveTo>
                  <a:pt x="254284" y="43904"/>
                </a:moveTo>
                <a:lnTo>
                  <a:pt x="244858" y="43904"/>
                </a:lnTo>
                <a:lnTo>
                  <a:pt x="239898" y="41969"/>
                </a:lnTo>
                <a:lnTo>
                  <a:pt x="236029" y="38099"/>
                </a:lnTo>
                <a:lnTo>
                  <a:pt x="232258" y="34131"/>
                </a:lnTo>
                <a:lnTo>
                  <a:pt x="230373" y="29120"/>
                </a:lnTo>
                <a:lnTo>
                  <a:pt x="230373" y="17015"/>
                </a:lnTo>
                <a:lnTo>
                  <a:pt x="232357" y="12005"/>
                </a:lnTo>
                <a:lnTo>
                  <a:pt x="240394" y="3968"/>
                </a:lnTo>
                <a:lnTo>
                  <a:pt x="245454" y="1934"/>
                </a:lnTo>
                <a:lnTo>
                  <a:pt x="259345" y="1934"/>
                </a:lnTo>
                <a:lnTo>
                  <a:pt x="264901" y="4564"/>
                </a:lnTo>
                <a:lnTo>
                  <a:pt x="266229" y="6697"/>
                </a:lnTo>
                <a:lnTo>
                  <a:pt x="246644" y="6697"/>
                </a:lnTo>
                <a:lnTo>
                  <a:pt x="243072" y="8235"/>
                </a:lnTo>
                <a:lnTo>
                  <a:pt x="240196" y="11310"/>
                </a:lnTo>
                <a:lnTo>
                  <a:pt x="237417" y="14386"/>
                </a:lnTo>
                <a:lnTo>
                  <a:pt x="236029" y="18206"/>
                </a:lnTo>
                <a:lnTo>
                  <a:pt x="236029" y="27533"/>
                </a:lnTo>
                <a:lnTo>
                  <a:pt x="237368" y="31452"/>
                </a:lnTo>
                <a:lnTo>
                  <a:pt x="240046" y="34528"/>
                </a:lnTo>
                <a:lnTo>
                  <a:pt x="242825" y="37603"/>
                </a:lnTo>
                <a:lnTo>
                  <a:pt x="246496" y="39141"/>
                </a:lnTo>
                <a:lnTo>
                  <a:pt x="263682" y="39141"/>
                </a:lnTo>
                <a:lnTo>
                  <a:pt x="263413" y="39439"/>
                </a:lnTo>
                <a:lnTo>
                  <a:pt x="257460" y="43011"/>
                </a:lnTo>
                <a:lnTo>
                  <a:pt x="254284" y="43904"/>
                </a:lnTo>
                <a:close/>
              </a:path>
              <a:path w="323850" h="66675">
                <a:moveTo>
                  <a:pt x="263682" y="39141"/>
                </a:moveTo>
                <a:lnTo>
                  <a:pt x="255624" y="39141"/>
                </a:lnTo>
                <a:lnTo>
                  <a:pt x="259345" y="37603"/>
                </a:lnTo>
                <a:lnTo>
                  <a:pt x="265099" y="31452"/>
                </a:lnTo>
                <a:lnTo>
                  <a:pt x="266538" y="27533"/>
                </a:lnTo>
                <a:lnTo>
                  <a:pt x="266538" y="17809"/>
                </a:lnTo>
                <a:lnTo>
                  <a:pt x="265199" y="13890"/>
                </a:lnTo>
                <a:lnTo>
                  <a:pt x="259841" y="8135"/>
                </a:lnTo>
                <a:lnTo>
                  <a:pt x="255971" y="6697"/>
                </a:lnTo>
                <a:lnTo>
                  <a:pt x="266229" y="6697"/>
                </a:lnTo>
                <a:lnTo>
                  <a:pt x="273182" y="33486"/>
                </a:lnTo>
                <a:lnTo>
                  <a:pt x="267430" y="33486"/>
                </a:lnTo>
                <a:lnTo>
                  <a:pt x="265745" y="36859"/>
                </a:lnTo>
                <a:lnTo>
                  <a:pt x="263682" y="39141"/>
                </a:lnTo>
                <a:close/>
              </a:path>
              <a:path w="323850" h="66675">
                <a:moveTo>
                  <a:pt x="264992" y="61317"/>
                </a:moveTo>
                <a:lnTo>
                  <a:pt x="256021" y="61317"/>
                </a:lnTo>
                <a:lnTo>
                  <a:pt x="260237" y="58935"/>
                </a:lnTo>
                <a:lnTo>
                  <a:pt x="263115" y="54173"/>
                </a:lnTo>
                <a:lnTo>
                  <a:pt x="266091" y="49410"/>
                </a:lnTo>
                <a:lnTo>
                  <a:pt x="267473" y="43011"/>
                </a:lnTo>
                <a:lnTo>
                  <a:pt x="267580" y="33486"/>
                </a:lnTo>
                <a:lnTo>
                  <a:pt x="273182" y="33486"/>
                </a:lnTo>
                <a:lnTo>
                  <a:pt x="273223" y="43904"/>
                </a:lnTo>
                <a:lnTo>
                  <a:pt x="271350" y="51345"/>
                </a:lnTo>
                <a:lnTo>
                  <a:pt x="267580" y="57298"/>
                </a:lnTo>
                <a:lnTo>
                  <a:pt x="264992" y="61317"/>
                </a:lnTo>
                <a:close/>
              </a:path>
              <a:path w="323850" h="66675">
                <a:moveTo>
                  <a:pt x="258303" y="66079"/>
                </a:moveTo>
                <a:lnTo>
                  <a:pt x="245504" y="66079"/>
                </a:lnTo>
                <a:lnTo>
                  <a:pt x="241088" y="64740"/>
                </a:lnTo>
                <a:lnTo>
                  <a:pt x="234540" y="59382"/>
                </a:lnTo>
                <a:lnTo>
                  <a:pt x="232556" y="55314"/>
                </a:lnTo>
                <a:lnTo>
                  <a:pt x="231861" y="49857"/>
                </a:lnTo>
                <a:lnTo>
                  <a:pt x="237516" y="49857"/>
                </a:lnTo>
                <a:lnTo>
                  <a:pt x="238112" y="53429"/>
                </a:lnTo>
                <a:lnTo>
                  <a:pt x="239551" y="56256"/>
                </a:lnTo>
                <a:lnTo>
                  <a:pt x="241832" y="58340"/>
                </a:lnTo>
                <a:lnTo>
                  <a:pt x="244114" y="60324"/>
                </a:lnTo>
                <a:lnTo>
                  <a:pt x="246992" y="61317"/>
                </a:lnTo>
                <a:lnTo>
                  <a:pt x="264992" y="61317"/>
                </a:lnTo>
                <a:lnTo>
                  <a:pt x="263809" y="63152"/>
                </a:lnTo>
                <a:lnTo>
                  <a:pt x="258303" y="66079"/>
                </a:lnTo>
                <a:close/>
              </a:path>
              <a:path w="323850" h="66675">
                <a:moveTo>
                  <a:pt x="308163" y="66079"/>
                </a:moveTo>
                <a:lnTo>
                  <a:pt x="294174" y="66079"/>
                </a:lnTo>
                <a:lnTo>
                  <a:pt x="288568" y="63499"/>
                </a:lnTo>
                <a:lnTo>
                  <a:pt x="280383" y="24060"/>
                </a:lnTo>
                <a:lnTo>
                  <a:pt x="282268" y="16569"/>
                </a:lnTo>
                <a:lnTo>
                  <a:pt x="289808" y="4861"/>
                </a:lnTo>
                <a:lnTo>
                  <a:pt x="295315" y="1934"/>
                </a:lnTo>
                <a:lnTo>
                  <a:pt x="308313" y="1934"/>
                </a:lnTo>
                <a:lnTo>
                  <a:pt x="312777" y="3373"/>
                </a:lnTo>
                <a:lnTo>
                  <a:pt x="316463" y="6697"/>
                </a:lnTo>
                <a:lnTo>
                  <a:pt x="297498" y="6697"/>
                </a:lnTo>
                <a:lnTo>
                  <a:pt x="293231" y="9128"/>
                </a:lnTo>
                <a:lnTo>
                  <a:pt x="290354" y="13989"/>
                </a:lnTo>
                <a:lnTo>
                  <a:pt x="287477" y="18752"/>
                </a:lnTo>
                <a:lnTo>
                  <a:pt x="286121" y="25201"/>
                </a:lnTo>
                <a:lnTo>
                  <a:pt x="286038" y="34528"/>
                </a:lnTo>
                <a:lnTo>
                  <a:pt x="290389" y="34528"/>
                </a:lnTo>
                <a:lnTo>
                  <a:pt x="288519" y="36462"/>
                </a:lnTo>
                <a:lnTo>
                  <a:pt x="287080" y="40431"/>
                </a:lnTo>
                <a:lnTo>
                  <a:pt x="287080" y="50353"/>
                </a:lnTo>
                <a:lnTo>
                  <a:pt x="288419" y="54272"/>
                </a:lnTo>
                <a:lnTo>
                  <a:pt x="291098" y="57149"/>
                </a:lnTo>
                <a:lnTo>
                  <a:pt x="293876" y="59928"/>
                </a:lnTo>
                <a:lnTo>
                  <a:pt x="297696" y="61317"/>
                </a:lnTo>
                <a:lnTo>
                  <a:pt x="315953" y="61317"/>
                </a:lnTo>
                <a:lnTo>
                  <a:pt x="313174" y="64095"/>
                </a:lnTo>
                <a:lnTo>
                  <a:pt x="308163" y="66079"/>
                </a:lnTo>
                <a:close/>
              </a:path>
              <a:path w="323850" h="66675">
                <a:moveTo>
                  <a:pt x="321608" y="18305"/>
                </a:moveTo>
                <a:lnTo>
                  <a:pt x="316101" y="18305"/>
                </a:lnTo>
                <a:lnTo>
                  <a:pt x="315605" y="14833"/>
                </a:lnTo>
                <a:lnTo>
                  <a:pt x="314216" y="12055"/>
                </a:lnTo>
                <a:lnTo>
                  <a:pt x="311934" y="9971"/>
                </a:lnTo>
                <a:lnTo>
                  <a:pt x="309652" y="7788"/>
                </a:lnTo>
                <a:lnTo>
                  <a:pt x="306725" y="6697"/>
                </a:lnTo>
                <a:lnTo>
                  <a:pt x="316463" y="6697"/>
                </a:lnTo>
                <a:lnTo>
                  <a:pt x="319127" y="9028"/>
                </a:lnTo>
                <a:lnTo>
                  <a:pt x="321012" y="13047"/>
                </a:lnTo>
                <a:lnTo>
                  <a:pt x="321608" y="18305"/>
                </a:lnTo>
                <a:close/>
              </a:path>
              <a:path w="323850" h="66675">
                <a:moveTo>
                  <a:pt x="290389" y="34528"/>
                </a:moveTo>
                <a:lnTo>
                  <a:pt x="286187" y="34528"/>
                </a:lnTo>
                <a:lnTo>
                  <a:pt x="287675" y="31353"/>
                </a:lnTo>
                <a:lnTo>
                  <a:pt x="289908" y="28872"/>
                </a:lnTo>
                <a:lnTo>
                  <a:pt x="292884" y="27086"/>
                </a:lnTo>
                <a:lnTo>
                  <a:pt x="295960" y="25201"/>
                </a:lnTo>
                <a:lnTo>
                  <a:pt x="299234" y="24258"/>
                </a:lnTo>
                <a:lnTo>
                  <a:pt x="308758" y="24258"/>
                </a:lnTo>
                <a:lnTo>
                  <a:pt x="313670" y="26193"/>
                </a:lnTo>
                <a:lnTo>
                  <a:pt x="316425" y="29021"/>
                </a:lnTo>
                <a:lnTo>
                  <a:pt x="297993" y="29021"/>
                </a:lnTo>
                <a:lnTo>
                  <a:pt x="294273" y="30509"/>
                </a:lnTo>
                <a:lnTo>
                  <a:pt x="290389" y="34528"/>
                </a:lnTo>
                <a:close/>
              </a:path>
              <a:path w="323850" h="66675">
                <a:moveTo>
                  <a:pt x="315953" y="61317"/>
                </a:moveTo>
                <a:lnTo>
                  <a:pt x="306923" y="61317"/>
                </a:lnTo>
                <a:lnTo>
                  <a:pt x="310495" y="59779"/>
                </a:lnTo>
                <a:lnTo>
                  <a:pt x="316151" y="53528"/>
                </a:lnTo>
                <a:lnTo>
                  <a:pt x="317589" y="49758"/>
                </a:lnTo>
                <a:lnTo>
                  <a:pt x="317519" y="40431"/>
                </a:lnTo>
                <a:lnTo>
                  <a:pt x="316200" y="36710"/>
                </a:lnTo>
                <a:lnTo>
                  <a:pt x="313422" y="33635"/>
                </a:lnTo>
                <a:lnTo>
                  <a:pt x="310743" y="30559"/>
                </a:lnTo>
                <a:lnTo>
                  <a:pt x="307122" y="29021"/>
                </a:lnTo>
                <a:lnTo>
                  <a:pt x="316425" y="29021"/>
                </a:lnTo>
                <a:lnTo>
                  <a:pt x="317937" y="30559"/>
                </a:lnTo>
                <a:lnTo>
                  <a:pt x="321310" y="33932"/>
                </a:lnTo>
                <a:lnTo>
                  <a:pt x="323245" y="38893"/>
                </a:lnTo>
                <a:lnTo>
                  <a:pt x="323245" y="51097"/>
                </a:lnTo>
                <a:lnTo>
                  <a:pt x="321210" y="56157"/>
                </a:lnTo>
                <a:lnTo>
                  <a:pt x="317143" y="60126"/>
                </a:lnTo>
                <a:lnTo>
                  <a:pt x="315953" y="61317"/>
                </a:lnTo>
                <a:close/>
              </a:path>
            </a:pathLst>
          </a:custGeom>
          <a:solidFill>
            <a:srgbClr val="38751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9" name="object 179"/>
          <p:cNvSpPr txBox="1">
            <a:spLocks noGrp="1"/>
          </p:cNvSpPr>
          <p:nvPr>
            <p:ph type="title"/>
          </p:nvPr>
        </p:nvSpPr>
        <p:spPr>
          <a:xfrm>
            <a:off x="225098" y="922275"/>
            <a:ext cx="4015597" cy="893193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2700">
              <a:spcBef>
                <a:spcPts val="665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VGGNet</a:t>
            </a:r>
            <a:endParaRPr sz="3000" dirty="0"/>
          </a:p>
          <a:p>
            <a:pPr marL="25400">
              <a:spcBef>
                <a:spcPts val="265"/>
              </a:spcBef>
            </a:pPr>
            <a:r>
              <a:rPr sz="2000" i="1" spc="-5" dirty="0">
                <a:solidFill>
                  <a:srgbClr val="000000"/>
                </a:solidFill>
              </a:rPr>
              <a:t>[Simonyan and Zisserman,</a:t>
            </a:r>
            <a:r>
              <a:rPr sz="2000" i="1" spc="-20" dirty="0">
                <a:solidFill>
                  <a:srgbClr val="000000"/>
                </a:solidFill>
              </a:rPr>
              <a:t> </a:t>
            </a:r>
            <a:r>
              <a:rPr sz="2000" i="1" spc="-5" dirty="0">
                <a:solidFill>
                  <a:srgbClr val="000000"/>
                </a:solidFill>
              </a:rPr>
              <a:t>2014]</a:t>
            </a:r>
          </a:p>
        </p:txBody>
      </p:sp>
      <p:sp>
        <p:nvSpPr>
          <p:cNvPr id="185" name="object 185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May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</a:t>
            </a:r>
            <a:r>
              <a:rPr kumimoji="0" sz="3000" b="0" i="0" u="none" strike="noStrike" kern="1200" cap="none" spc="-15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6" name="object 186"/>
          <p:cNvSpPr txBox="1">
            <a:spLocks noGrp="1"/>
          </p:cNvSpPr>
          <p:nvPr>
            <p:ph type="sldNum" sz="quarter" idx="7"/>
          </p:nvPr>
        </p:nvSpPr>
        <p:spPr>
          <a:xfrm>
            <a:off x="6583680" y="8092441"/>
            <a:ext cx="21031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r" defTabSz="914400" rtl="0" eaLnBrk="1" fontAlgn="auto" latinLnBrk="0" hangingPunct="1">
              <a:lnSpc>
                <a:spcPts val="23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7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</a:t>
            </a:r>
            <a:r>
              <a:rPr kumimoji="0" sz="3000" b="0" i="0" u="none" strike="noStrike" kern="1200" cap="none" spc="0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9 -</a:t>
            </a:r>
            <a:r>
              <a:rPr kumimoji="0" sz="3000" b="0" i="0" u="none" strike="noStrike" kern="1200" cap="none" spc="-277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fld id="{81D60167-4931-47E6-BA6A-407CBD079E47}" type="slidenum"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12700" marR="0" lvl="0" indent="0" algn="r" defTabSz="914400" rtl="0" eaLnBrk="1" fontAlgn="auto" latinLnBrk="0" hangingPunct="1">
                <a:lnSpc>
                  <a:spcPts val="23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7" name="object 187"/>
          <p:cNvSpPr txBox="1">
            <a:spLocks noGrp="1"/>
          </p:cNvSpPr>
          <p:nvPr>
            <p:ph type="dt" sz="half" idx="6"/>
          </p:nvPr>
        </p:nvSpPr>
        <p:spPr>
          <a:xfrm>
            <a:off x="145224" y="8022972"/>
            <a:ext cx="4697730" cy="27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</a:p>
        </p:txBody>
      </p:sp>
      <p:sp>
        <p:nvSpPr>
          <p:cNvPr id="188" name="object 188"/>
          <p:cNvSpPr txBox="1">
            <a:spLocks noGrp="1"/>
          </p:cNvSpPr>
          <p:nvPr>
            <p:ph type="ftr" sz="quarter" idx="5"/>
          </p:nvPr>
        </p:nvSpPr>
        <p:spPr>
          <a:xfrm>
            <a:off x="7608913" y="8019850"/>
            <a:ext cx="1423034" cy="13465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sp>
        <p:nvSpPr>
          <p:cNvPr id="180" name="object 180"/>
          <p:cNvSpPr txBox="1"/>
          <p:nvPr/>
        </p:nvSpPr>
        <p:spPr>
          <a:xfrm>
            <a:off x="400500" y="2072101"/>
            <a:ext cx="3160395" cy="1957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Small filters, Deeper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networks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layers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(AlexNet)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-&gt;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16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19 layers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(VGG16Net)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Only 3x3 CONV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stride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 pad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 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2x2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MAX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POOL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stride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1" name="object 181"/>
          <p:cNvSpPr txBox="1"/>
          <p:nvPr/>
        </p:nvSpPr>
        <p:spPr>
          <a:xfrm>
            <a:off x="400500" y="4281897"/>
            <a:ext cx="3368675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152400" lvl="0" indent="0" algn="l" defTabSz="914400" rtl="0" eaLnBrk="1" fontAlgn="auto" latinLnBrk="0" hangingPunct="1">
              <a:lnSpc>
                <a:spcPct val="100699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11.7% top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error in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ILSVRC’13 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(ZFNet)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-&gt;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7.3% top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error in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ILSVRC’14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5029292" y="4969679"/>
            <a:ext cx="64706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AlexNet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3" name="object 183"/>
          <p:cNvSpPr txBox="1"/>
          <p:nvPr/>
        </p:nvSpPr>
        <p:spPr>
          <a:xfrm>
            <a:off x="6629489" y="4969679"/>
            <a:ext cx="6178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VGG16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4" name="object 184"/>
          <p:cNvSpPr txBox="1"/>
          <p:nvPr/>
        </p:nvSpPr>
        <p:spPr>
          <a:xfrm>
            <a:off x="7696287" y="4969679"/>
            <a:ext cx="6178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VGG19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F1FB9FAD-0537-472D-BA73-73A7EF692DA9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01624" y="2029143"/>
            <a:ext cx="3881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Q: Why use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smaller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filters?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(3x3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521113" y="4153943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21113" y="4153943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65062" y="4178543"/>
            <a:ext cx="542290" cy="75565"/>
          </a:xfrm>
          <a:custGeom>
            <a:avLst/>
            <a:gdLst/>
            <a:ahLst/>
            <a:cxnLst/>
            <a:rect l="l" t="t" r="r" b="b"/>
            <a:pathLst>
              <a:path w="542290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2290" h="75564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2290" h="75564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2290" h="75564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2290" h="75564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2290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2290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2290" h="75564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2290" h="75564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2290" h="75564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2290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2290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2290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2290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2290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2290" h="75564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2290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2290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2290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2290" h="75564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2290" h="75564">
                <a:moveTo>
                  <a:pt x="427930" y="62805"/>
                </a:moveTo>
                <a:lnTo>
                  <a:pt x="422274" y="62805"/>
                </a:lnTo>
                <a:lnTo>
                  <a:pt x="422274" y="16668"/>
                </a:lnTo>
                <a:lnTo>
                  <a:pt x="405904" y="16668"/>
                </a:lnTo>
                <a:lnTo>
                  <a:pt x="405904" y="12650"/>
                </a:lnTo>
                <a:lnTo>
                  <a:pt x="410963" y="12551"/>
                </a:lnTo>
                <a:lnTo>
                  <a:pt x="414486" y="12104"/>
                </a:lnTo>
                <a:lnTo>
                  <a:pt x="416470" y="11310"/>
                </a:lnTo>
                <a:lnTo>
                  <a:pt x="418554" y="10517"/>
                </a:lnTo>
                <a:lnTo>
                  <a:pt x="420092" y="9276"/>
                </a:lnTo>
                <a:lnTo>
                  <a:pt x="421084" y="7590"/>
                </a:lnTo>
                <a:lnTo>
                  <a:pt x="422175" y="5903"/>
                </a:lnTo>
                <a:lnTo>
                  <a:pt x="422919" y="3571"/>
                </a:lnTo>
                <a:lnTo>
                  <a:pt x="423316" y="595"/>
                </a:lnTo>
                <a:lnTo>
                  <a:pt x="427930" y="595"/>
                </a:lnTo>
                <a:lnTo>
                  <a:pt x="427930" y="62805"/>
                </a:lnTo>
                <a:close/>
              </a:path>
              <a:path w="542290" h="75564">
                <a:moveTo>
                  <a:pt x="456955" y="22175"/>
                </a:moveTo>
                <a:lnTo>
                  <a:pt x="451448" y="22175"/>
                </a:lnTo>
                <a:lnTo>
                  <a:pt x="451448" y="14833"/>
                </a:lnTo>
                <a:lnTo>
                  <a:pt x="453135" y="9673"/>
                </a:lnTo>
                <a:lnTo>
                  <a:pt x="456508" y="5804"/>
                </a:lnTo>
                <a:lnTo>
                  <a:pt x="459981" y="1934"/>
                </a:lnTo>
                <a:lnTo>
                  <a:pt x="464892" y="0"/>
                </a:lnTo>
                <a:lnTo>
                  <a:pt x="477096" y="0"/>
                </a:lnTo>
                <a:lnTo>
                  <a:pt x="481760" y="1587"/>
                </a:lnTo>
                <a:lnTo>
                  <a:pt x="485233" y="4762"/>
                </a:lnTo>
                <a:lnTo>
                  <a:pt x="466728" y="4762"/>
                </a:lnTo>
                <a:lnTo>
                  <a:pt x="463305" y="6201"/>
                </a:lnTo>
                <a:lnTo>
                  <a:pt x="458444" y="11856"/>
                </a:lnTo>
                <a:lnTo>
                  <a:pt x="457153" y="15775"/>
                </a:lnTo>
                <a:lnTo>
                  <a:pt x="456955" y="20835"/>
                </a:lnTo>
                <a:lnTo>
                  <a:pt x="456955" y="22175"/>
                </a:lnTo>
                <a:close/>
              </a:path>
              <a:path w="542290" h="75564">
                <a:moveTo>
                  <a:pt x="490888" y="62805"/>
                </a:moveTo>
                <a:lnTo>
                  <a:pt x="449960" y="62805"/>
                </a:lnTo>
                <a:lnTo>
                  <a:pt x="449960" y="58241"/>
                </a:lnTo>
                <a:lnTo>
                  <a:pt x="474318" y="34131"/>
                </a:lnTo>
                <a:lnTo>
                  <a:pt x="478833" y="30559"/>
                </a:lnTo>
                <a:lnTo>
                  <a:pt x="481214" y="27681"/>
                </a:lnTo>
                <a:lnTo>
                  <a:pt x="483694" y="24804"/>
                </a:lnTo>
                <a:lnTo>
                  <a:pt x="484934" y="21431"/>
                </a:lnTo>
                <a:lnTo>
                  <a:pt x="484934" y="13791"/>
                </a:lnTo>
                <a:lnTo>
                  <a:pt x="483645" y="10715"/>
                </a:lnTo>
                <a:lnTo>
                  <a:pt x="478485" y="5953"/>
                </a:lnTo>
                <a:lnTo>
                  <a:pt x="475162" y="4762"/>
                </a:lnTo>
                <a:lnTo>
                  <a:pt x="485233" y="4762"/>
                </a:lnTo>
                <a:lnTo>
                  <a:pt x="488804" y="7937"/>
                </a:lnTo>
                <a:lnTo>
                  <a:pt x="490590" y="12203"/>
                </a:lnTo>
                <a:lnTo>
                  <a:pt x="490475" y="22175"/>
                </a:lnTo>
                <a:lnTo>
                  <a:pt x="489250" y="25846"/>
                </a:lnTo>
                <a:lnTo>
                  <a:pt x="483991" y="33287"/>
                </a:lnTo>
                <a:lnTo>
                  <a:pt x="479179" y="37256"/>
                </a:lnTo>
                <a:lnTo>
                  <a:pt x="466579" y="44896"/>
                </a:lnTo>
                <a:lnTo>
                  <a:pt x="462660" y="47823"/>
                </a:lnTo>
                <a:lnTo>
                  <a:pt x="458096" y="52784"/>
                </a:lnTo>
                <a:lnTo>
                  <a:pt x="456707" y="55215"/>
                </a:lnTo>
                <a:lnTo>
                  <a:pt x="456211" y="57596"/>
                </a:lnTo>
                <a:lnTo>
                  <a:pt x="490888" y="57596"/>
                </a:lnTo>
                <a:lnTo>
                  <a:pt x="490888" y="62805"/>
                </a:lnTo>
                <a:close/>
              </a:path>
              <a:path w="542290" h="75564">
                <a:moveTo>
                  <a:pt x="527156" y="64144"/>
                </a:moveTo>
                <a:lnTo>
                  <a:pt x="514455" y="64144"/>
                </a:lnTo>
                <a:lnTo>
                  <a:pt x="509296" y="62458"/>
                </a:lnTo>
                <a:lnTo>
                  <a:pt x="501358" y="55711"/>
                </a:lnTo>
                <a:lnTo>
                  <a:pt x="499396" y="51246"/>
                </a:lnTo>
                <a:lnTo>
                  <a:pt x="499485" y="41423"/>
                </a:lnTo>
                <a:lnTo>
                  <a:pt x="500466" y="38348"/>
                </a:lnTo>
                <a:lnTo>
                  <a:pt x="504831" y="32196"/>
                </a:lnTo>
                <a:lnTo>
                  <a:pt x="507956" y="30261"/>
                </a:lnTo>
                <a:lnTo>
                  <a:pt x="512024" y="29467"/>
                </a:lnTo>
                <a:lnTo>
                  <a:pt x="512024" y="29319"/>
                </a:lnTo>
                <a:lnTo>
                  <a:pt x="501904" y="10864"/>
                </a:lnTo>
                <a:lnTo>
                  <a:pt x="503690" y="7094"/>
                </a:lnTo>
                <a:lnTo>
                  <a:pt x="510933" y="1438"/>
                </a:lnTo>
                <a:lnTo>
                  <a:pt x="515398" y="0"/>
                </a:lnTo>
                <a:lnTo>
                  <a:pt x="526015" y="0"/>
                </a:lnTo>
                <a:lnTo>
                  <a:pt x="530529" y="1438"/>
                </a:lnTo>
                <a:lnTo>
                  <a:pt x="534790" y="4762"/>
                </a:lnTo>
                <a:lnTo>
                  <a:pt x="517035" y="4762"/>
                </a:lnTo>
                <a:lnTo>
                  <a:pt x="513860" y="5754"/>
                </a:lnTo>
                <a:lnTo>
                  <a:pt x="508701" y="9723"/>
                </a:lnTo>
                <a:lnTo>
                  <a:pt x="507460" y="12253"/>
                </a:lnTo>
                <a:lnTo>
                  <a:pt x="507411" y="19198"/>
                </a:lnTo>
                <a:lnTo>
                  <a:pt x="508602" y="22026"/>
                </a:lnTo>
                <a:lnTo>
                  <a:pt x="513365" y="26193"/>
                </a:lnTo>
                <a:lnTo>
                  <a:pt x="516539" y="27235"/>
                </a:lnTo>
                <a:lnTo>
                  <a:pt x="534349" y="27235"/>
                </a:lnTo>
                <a:lnTo>
                  <a:pt x="532712" y="28326"/>
                </a:lnTo>
                <a:lnTo>
                  <a:pt x="529438" y="29319"/>
                </a:lnTo>
                <a:lnTo>
                  <a:pt x="529438" y="29467"/>
                </a:lnTo>
                <a:lnTo>
                  <a:pt x="533605" y="30360"/>
                </a:lnTo>
                <a:lnTo>
                  <a:pt x="536179" y="31849"/>
                </a:lnTo>
                <a:lnTo>
                  <a:pt x="515695" y="31849"/>
                </a:lnTo>
                <a:lnTo>
                  <a:pt x="511826" y="33089"/>
                </a:lnTo>
                <a:lnTo>
                  <a:pt x="509048" y="35569"/>
                </a:lnTo>
                <a:lnTo>
                  <a:pt x="506369" y="38050"/>
                </a:lnTo>
                <a:lnTo>
                  <a:pt x="505071" y="41225"/>
                </a:lnTo>
                <a:lnTo>
                  <a:pt x="505030" y="49758"/>
                </a:lnTo>
                <a:lnTo>
                  <a:pt x="506468" y="53181"/>
                </a:lnTo>
                <a:lnTo>
                  <a:pt x="512223" y="58142"/>
                </a:lnTo>
                <a:lnTo>
                  <a:pt x="516043" y="59382"/>
                </a:lnTo>
                <a:lnTo>
                  <a:pt x="536103" y="59382"/>
                </a:lnTo>
                <a:lnTo>
                  <a:pt x="532315" y="62507"/>
                </a:lnTo>
                <a:lnTo>
                  <a:pt x="527156" y="64144"/>
                </a:lnTo>
                <a:close/>
              </a:path>
              <a:path w="542290" h="75564">
                <a:moveTo>
                  <a:pt x="534349" y="27235"/>
                </a:moveTo>
                <a:lnTo>
                  <a:pt x="524973" y="27235"/>
                </a:lnTo>
                <a:lnTo>
                  <a:pt x="528346" y="26193"/>
                </a:lnTo>
                <a:lnTo>
                  <a:pt x="530629" y="24110"/>
                </a:lnTo>
                <a:lnTo>
                  <a:pt x="532910" y="21927"/>
                </a:lnTo>
                <a:lnTo>
                  <a:pt x="534011" y="19198"/>
                </a:lnTo>
                <a:lnTo>
                  <a:pt x="534051" y="12253"/>
                </a:lnTo>
                <a:lnTo>
                  <a:pt x="532860" y="9624"/>
                </a:lnTo>
                <a:lnTo>
                  <a:pt x="530479" y="7739"/>
                </a:lnTo>
                <a:lnTo>
                  <a:pt x="528098" y="5754"/>
                </a:lnTo>
                <a:lnTo>
                  <a:pt x="524874" y="4762"/>
                </a:lnTo>
                <a:lnTo>
                  <a:pt x="534790" y="4762"/>
                </a:lnTo>
                <a:lnTo>
                  <a:pt x="537871" y="7094"/>
                </a:lnTo>
                <a:lnTo>
                  <a:pt x="539707" y="10864"/>
                </a:lnTo>
                <a:lnTo>
                  <a:pt x="539614" y="19198"/>
                </a:lnTo>
                <a:lnTo>
                  <a:pt x="538813" y="21778"/>
                </a:lnTo>
                <a:lnTo>
                  <a:pt x="537027" y="24258"/>
                </a:lnTo>
                <a:lnTo>
                  <a:pt x="535242" y="26640"/>
                </a:lnTo>
                <a:lnTo>
                  <a:pt x="534349" y="27235"/>
                </a:lnTo>
                <a:close/>
              </a:path>
              <a:path w="542290" h="75564">
                <a:moveTo>
                  <a:pt x="536103" y="59382"/>
                </a:moveTo>
                <a:lnTo>
                  <a:pt x="525667" y="59382"/>
                </a:lnTo>
                <a:lnTo>
                  <a:pt x="529487" y="58142"/>
                </a:lnTo>
                <a:lnTo>
                  <a:pt x="532265" y="55661"/>
                </a:lnTo>
                <a:lnTo>
                  <a:pt x="535142" y="53181"/>
                </a:lnTo>
                <a:lnTo>
                  <a:pt x="536582" y="49758"/>
                </a:lnTo>
                <a:lnTo>
                  <a:pt x="536496" y="41225"/>
                </a:lnTo>
                <a:lnTo>
                  <a:pt x="535192" y="38199"/>
                </a:lnTo>
                <a:lnTo>
                  <a:pt x="532415" y="35718"/>
                </a:lnTo>
                <a:lnTo>
                  <a:pt x="529636" y="33139"/>
                </a:lnTo>
                <a:lnTo>
                  <a:pt x="525717" y="31849"/>
                </a:lnTo>
                <a:lnTo>
                  <a:pt x="536179" y="31849"/>
                </a:lnTo>
                <a:lnTo>
                  <a:pt x="536780" y="32196"/>
                </a:lnTo>
                <a:lnTo>
                  <a:pt x="541145" y="37752"/>
                </a:lnTo>
                <a:lnTo>
                  <a:pt x="542237" y="41225"/>
                </a:lnTo>
                <a:lnTo>
                  <a:pt x="542237" y="51246"/>
                </a:lnTo>
                <a:lnTo>
                  <a:pt x="540253" y="55860"/>
                </a:lnTo>
                <a:lnTo>
                  <a:pt x="536103" y="59382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21113" y="4313118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521113" y="4313118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857238" y="4337118"/>
            <a:ext cx="159407" cy="647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21113" y="4472292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521113" y="4472292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89771" y="4496886"/>
            <a:ext cx="492759" cy="75565"/>
          </a:xfrm>
          <a:custGeom>
            <a:avLst/>
            <a:gdLst/>
            <a:ahLst/>
            <a:cxnLst/>
            <a:rect l="l" t="t" r="r" b="b"/>
            <a:pathLst>
              <a:path w="492759" h="75564">
                <a:moveTo>
                  <a:pt x="7094" y="20538"/>
                </a:moveTo>
                <a:lnTo>
                  <a:pt x="1438" y="20538"/>
                </a:lnTo>
                <a:lnTo>
                  <a:pt x="1537" y="14386"/>
                </a:lnTo>
                <a:lnTo>
                  <a:pt x="3422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0" y="0"/>
                </a:lnTo>
                <a:lnTo>
                  <a:pt x="31104" y="1389"/>
                </a:lnTo>
                <a:lnTo>
                  <a:pt x="35583" y="4762"/>
                </a:lnTo>
                <a:lnTo>
                  <a:pt x="16965" y="4762"/>
                </a:lnTo>
                <a:lnTo>
                  <a:pt x="13542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492759" h="75564">
                <a:moveTo>
                  <a:pt x="36051" y="59382"/>
                </a:moveTo>
                <a:lnTo>
                  <a:pt x="25697" y="59382"/>
                </a:lnTo>
                <a:lnTo>
                  <a:pt x="29467" y="58092"/>
                </a:lnTo>
                <a:lnTo>
                  <a:pt x="35619" y="52933"/>
                </a:lnTo>
                <a:lnTo>
                  <a:pt x="37156" y="49658"/>
                </a:lnTo>
                <a:lnTo>
                  <a:pt x="37156" y="41622"/>
                </a:lnTo>
                <a:lnTo>
                  <a:pt x="35817" y="38447"/>
                </a:lnTo>
                <a:lnTo>
                  <a:pt x="33138" y="36165"/>
                </a:lnTo>
                <a:lnTo>
                  <a:pt x="30459" y="33783"/>
                </a:lnTo>
                <a:lnTo>
                  <a:pt x="26789" y="32593"/>
                </a:lnTo>
                <a:lnTo>
                  <a:pt x="17511" y="32593"/>
                </a:lnTo>
                <a:lnTo>
                  <a:pt x="17511" y="27830"/>
                </a:lnTo>
                <a:lnTo>
                  <a:pt x="25796" y="27830"/>
                </a:lnTo>
                <a:lnTo>
                  <a:pt x="28674" y="26838"/>
                </a:lnTo>
                <a:lnTo>
                  <a:pt x="33535" y="22770"/>
                </a:lnTo>
                <a:lnTo>
                  <a:pt x="34775" y="19992"/>
                </a:lnTo>
                <a:lnTo>
                  <a:pt x="34775" y="12749"/>
                </a:lnTo>
                <a:lnTo>
                  <a:pt x="33535" y="9872"/>
                </a:lnTo>
                <a:lnTo>
                  <a:pt x="31055" y="7887"/>
                </a:lnTo>
                <a:lnTo>
                  <a:pt x="28574" y="5804"/>
                </a:lnTo>
                <a:lnTo>
                  <a:pt x="25300" y="4762"/>
                </a:lnTo>
                <a:lnTo>
                  <a:pt x="35583" y="4762"/>
                </a:lnTo>
                <a:lnTo>
                  <a:pt x="38545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8" y="22225"/>
                </a:lnTo>
                <a:lnTo>
                  <a:pt x="35817" y="27086"/>
                </a:lnTo>
                <a:lnTo>
                  <a:pt x="33287" y="28723"/>
                </a:lnTo>
                <a:lnTo>
                  <a:pt x="30013" y="29616"/>
                </a:lnTo>
                <a:lnTo>
                  <a:pt x="30013" y="29765"/>
                </a:lnTo>
                <a:lnTo>
                  <a:pt x="34279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3" y="41274"/>
                </a:lnTo>
                <a:lnTo>
                  <a:pt x="42663" y="50899"/>
                </a:lnTo>
                <a:lnTo>
                  <a:pt x="40629" y="55463"/>
                </a:lnTo>
                <a:lnTo>
                  <a:pt x="36051" y="59382"/>
                </a:lnTo>
                <a:close/>
              </a:path>
              <a:path w="492759" h="75564">
                <a:moveTo>
                  <a:pt x="27483" y="64144"/>
                </a:moveTo>
                <a:lnTo>
                  <a:pt x="15080" y="64144"/>
                </a:lnTo>
                <a:lnTo>
                  <a:pt x="9970" y="62408"/>
                </a:lnTo>
                <a:lnTo>
                  <a:pt x="5903" y="58935"/>
                </a:lnTo>
                <a:lnTo>
                  <a:pt x="1934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99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699" y="57993"/>
                </a:lnTo>
                <a:lnTo>
                  <a:pt x="16469" y="59382"/>
                </a:lnTo>
                <a:lnTo>
                  <a:pt x="36051" y="59382"/>
                </a:lnTo>
                <a:lnTo>
                  <a:pt x="32592" y="62408"/>
                </a:lnTo>
                <a:lnTo>
                  <a:pt x="27483" y="64144"/>
                </a:lnTo>
                <a:close/>
              </a:path>
              <a:path w="492759" h="75564">
                <a:moveTo>
                  <a:pt x="53680" y="62805"/>
                </a:moveTo>
                <a:lnTo>
                  <a:pt x="46834" y="62805"/>
                </a:lnTo>
                <a:lnTo>
                  <a:pt x="64545" y="38992"/>
                </a:lnTo>
                <a:lnTo>
                  <a:pt x="48173" y="16966"/>
                </a:lnTo>
                <a:lnTo>
                  <a:pt x="55168" y="16966"/>
                </a:lnTo>
                <a:lnTo>
                  <a:pt x="68265" y="34379"/>
                </a:lnTo>
                <a:lnTo>
                  <a:pt x="74792" y="34379"/>
                </a:lnTo>
                <a:lnTo>
                  <a:pt x="71390" y="38844"/>
                </a:lnTo>
                <a:lnTo>
                  <a:pt x="74970" y="43606"/>
                </a:lnTo>
                <a:lnTo>
                  <a:pt x="67818" y="43606"/>
                </a:lnTo>
                <a:lnTo>
                  <a:pt x="53680" y="62805"/>
                </a:lnTo>
                <a:close/>
              </a:path>
              <a:path w="492759" h="75564">
                <a:moveTo>
                  <a:pt x="74792" y="34379"/>
                </a:moveTo>
                <a:lnTo>
                  <a:pt x="68265" y="34379"/>
                </a:lnTo>
                <a:lnTo>
                  <a:pt x="81065" y="16966"/>
                </a:lnTo>
                <a:lnTo>
                  <a:pt x="88059" y="16966"/>
                </a:lnTo>
                <a:lnTo>
                  <a:pt x="74792" y="34379"/>
                </a:lnTo>
                <a:close/>
              </a:path>
              <a:path w="492759" h="75564">
                <a:moveTo>
                  <a:pt x="89399" y="62805"/>
                </a:moveTo>
                <a:lnTo>
                  <a:pt x="82255" y="62805"/>
                </a:lnTo>
                <a:lnTo>
                  <a:pt x="67818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492759" h="75564">
                <a:moveTo>
                  <a:pt x="99241" y="20538"/>
                </a:moveTo>
                <a:lnTo>
                  <a:pt x="93585" y="20538"/>
                </a:lnTo>
                <a:lnTo>
                  <a:pt x="93684" y="14386"/>
                </a:lnTo>
                <a:lnTo>
                  <a:pt x="95569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7" y="0"/>
                </a:lnTo>
                <a:lnTo>
                  <a:pt x="123252" y="1389"/>
                </a:lnTo>
                <a:lnTo>
                  <a:pt x="127731" y="4762"/>
                </a:lnTo>
                <a:lnTo>
                  <a:pt x="109113" y="4762"/>
                </a:lnTo>
                <a:lnTo>
                  <a:pt x="105690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492759" h="75564">
                <a:moveTo>
                  <a:pt x="128198" y="59382"/>
                </a:moveTo>
                <a:lnTo>
                  <a:pt x="117844" y="59382"/>
                </a:lnTo>
                <a:lnTo>
                  <a:pt x="121614" y="58092"/>
                </a:lnTo>
                <a:lnTo>
                  <a:pt x="127767" y="52933"/>
                </a:lnTo>
                <a:lnTo>
                  <a:pt x="129304" y="49658"/>
                </a:lnTo>
                <a:lnTo>
                  <a:pt x="129304" y="41622"/>
                </a:lnTo>
                <a:lnTo>
                  <a:pt x="127965" y="38447"/>
                </a:lnTo>
                <a:lnTo>
                  <a:pt x="125285" y="36165"/>
                </a:lnTo>
                <a:lnTo>
                  <a:pt x="122607" y="33783"/>
                </a:lnTo>
                <a:lnTo>
                  <a:pt x="118936" y="32593"/>
                </a:lnTo>
                <a:lnTo>
                  <a:pt x="109659" y="32593"/>
                </a:lnTo>
                <a:lnTo>
                  <a:pt x="109659" y="27830"/>
                </a:lnTo>
                <a:lnTo>
                  <a:pt x="117944" y="27830"/>
                </a:lnTo>
                <a:lnTo>
                  <a:pt x="120821" y="26838"/>
                </a:lnTo>
                <a:lnTo>
                  <a:pt x="125683" y="22770"/>
                </a:lnTo>
                <a:lnTo>
                  <a:pt x="126923" y="19992"/>
                </a:lnTo>
                <a:lnTo>
                  <a:pt x="126923" y="12749"/>
                </a:lnTo>
                <a:lnTo>
                  <a:pt x="125683" y="9872"/>
                </a:lnTo>
                <a:lnTo>
                  <a:pt x="123202" y="7887"/>
                </a:lnTo>
                <a:lnTo>
                  <a:pt x="120722" y="5804"/>
                </a:lnTo>
                <a:lnTo>
                  <a:pt x="117447" y="4762"/>
                </a:lnTo>
                <a:lnTo>
                  <a:pt x="127731" y="4762"/>
                </a:lnTo>
                <a:lnTo>
                  <a:pt x="130693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6" y="22225"/>
                </a:lnTo>
                <a:lnTo>
                  <a:pt x="127965" y="27086"/>
                </a:lnTo>
                <a:lnTo>
                  <a:pt x="125435" y="28723"/>
                </a:lnTo>
                <a:lnTo>
                  <a:pt x="122160" y="29616"/>
                </a:lnTo>
                <a:lnTo>
                  <a:pt x="122160" y="29765"/>
                </a:lnTo>
                <a:lnTo>
                  <a:pt x="126426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0" y="41274"/>
                </a:lnTo>
                <a:lnTo>
                  <a:pt x="134810" y="50899"/>
                </a:lnTo>
                <a:lnTo>
                  <a:pt x="132777" y="55463"/>
                </a:lnTo>
                <a:lnTo>
                  <a:pt x="128198" y="59382"/>
                </a:lnTo>
                <a:close/>
              </a:path>
              <a:path w="492759" h="75564">
                <a:moveTo>
                  <a:pt x="119630" y="64144"/>
                </a:moveTo>
                <a:lnTo>
                  <a:pt x="107228" y="64144"/>
                </a:lnTo>
                <a:lnTo>
                  <a:pt x="102118" y="62408"/>
                </a:lnTo>
                <a:lnTo>
                  <a:pt x="98051" y="58935"/>
                </a:lnTo>
                <a:lnTo>
                  <a:pt x="94082" y="55364"/>
                </a:lnTo>
                <a:lnTo>
                  <a:pt x="92259" y="50899"/>
                </a:lnTo>
                <a:lnTo>
                  <a:pt x="92147" y="43209"/>
                </a:lnTo>
                <a:lnTo>
                  <a:pt x="92246" y="43011"/>
                </a:lnTo>
                <a:lnTo>
                  <a:pt x="97901" y="43011"/>
                </a:lnTo>
                <a:lnTo>
                  <a:pt x="97901" y="48765"/>
                </a:lnTo>
                <a:lnTo>
                  <a:pt x="99291" y="52437"/>
                </a:lnTo>
                <a:lnTo>
                  <a:pt x="104847" y="57993"/>
                </a:lnTo>
                <a:lnTo>
                  <a:pt x="108617" y="59382"/>
                </a:lnTo>
                <a:lnTo>
                  <a:pt x="128198" y="59382"/>
                </a:lnTo>
                <a:lnTo>
                  <a:pt x="124740" y="62408"/>
                </a:lnTo>
                <a:lnTo>
                  <a:pt x="119630" y="64144"/>
                </a:lnTo>
                <a:close/>
              </a:path>
              <a:path w="492759" h="75564">
                <a:moveTo>
                  <a:pt x="193283" y="64144"/>
                </a:moveTo>
                <a:lnTo>
                  <a:pt x="181774" y="64144"/>
                </a:lnTo>
                <a:lnTo>
                  <a:pt x="176515" y="61862"/>
                </a:lnTo>
                <a:lnTo>
                  <a:pt x="172447" y="57298"/>
                </a:lnTo>
                <a:lnTo>
                  <a:pt x="168479" y="52734"/>
                </a:lnTo>
                <a:lnTo>
                  <a:pt x="166494" y="46930"/>
                </a:lnTo>
                <a:lnTo>
                  <a:pt x="166494" y="32841"/>
                </a:lnTo>
                <a:lnTo>
                  <a:pt x="168479" y="27037"/>
                </a:lnTo>
                <a:lnTo>
                  <a:pt x="176416" y="17908"/>
                </a:lnTo>
                <a:lnTo>
                  <a:pt x="181675" y="15626"/>
                </a:lnTo>
                <a:lnTo>
                  <a:pt x="193581" y="15626"/>
                </a:lnTo>
                <a:lnTo>
                  <a:pt x="197848" y="17015"/>
                </a:lnTo>
                <a:lnTo>
                  <a:pt x="201724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6" y="26044"/>
                </a:lnTo>
                <a:lnTo>
                  <a:pt x="173588" y="29815"/>
                </a:lnTo>
                <a:lnTo>
                  <a:pt x="172150" y="34428"/>
                </a:lnTo>
                <a:lnTo>
                  <a:pt x="172150" y="45342"/>
                </a:lnTo>
                <a:lnTo>
                  <a:pt x="173588" y="49956"/>
                </a:lnTo>
                <a:lnTo>
                  <a:pt x="176466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0" y="62606"/>
                </a:lnTo>
                <a:lnTo>
                  <a:pt x="193283" y="64144"/>
                </a:lnTo>
                <a:close/>
              </a:path>
              <a:path w="492759" h="75564">
                <a:moveTo>
                  <a:pt x="206827" y="31402"/>
                </a:moveTo>
                <a:lnTo>
                  <a:pt x="201172" y="31402"/>
                </a:lnTo>
                <a:lnTo>
                  <a:pt x="200377" y="27731"/>
                </a:lnTo>
                <a:lnTo>
                  <a:pt x="198890" y="25003"/>
                </a:lnTo>
                <a:lnTo>
                  <a:pt x="196707" y="23217"/>
                </a:lnTo>
                <a:lnTo>
                  <a:pt x="194523" y="21332"/>
                </a:lnTo>
                <a:lnTo>
                  <a:pt x="191696" y="20389"/>
                </a:lnTo>
                <a:lnTo>
                  <a:pt x="201724" y="20389"/>
                </a:lnTo>
                <a:lnTo>
                  <a:pt x="204297" y="22572"/>
                </a:lnTo>
                <a:lnTo>
                  <a:pt x="206232" y="26441"/>
                </a:lnTo>
                <a:lnTo>
                  <a:pt x="206827" y="31402"/>
                </a:lnTo>
                <a:close/>
              </a:path>
              <a:path w="492759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4" y="53429"/>
                </a:lnTo>
                <a:lnTo>
                  <a:pt x="201122" y="50303"/>
                </a:lnTo>
                <a:lnTo>
                  <a:pt x="201618" y="46434"/>
                </a:lnTo>
                <a:lnTo>
                  <a:pt x="207125" y="46434"/>
                </a:lnTo>
                <a:lnTo>
                  <a:pt x="206331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492759" h="75564">
                <a:moveTo>
                  <a:pt x="238805" y="64144"/>
                </a:moveTo>
                <a:lnTo>
                  <a:pt x="227891" y="64144"/>
                </a:lnTo>
                <a:lnTo>
                  <a:pt x="222633" y="61862"/>
                </a:lnTo>
                <a:lnTo>
                  <a:pt x="218564" y="57298"/>
                </a:lnTo>
                <a:lnTo>
                  <a:pt x="214596" y="52734"/>
                </a:lnTo>
                <a:lnTo>
                  <a:pt x="212611" y="46930"/>
                </a:lnTo>
                <a:lnTo>
                  <a:pt x="212611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2" y="15626"/>
                </a:lnTo>
                <a:lnTo>
                  <a:pt x="240889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0" y="22274"/>
                </a:lnTo>
                <a:lnTo>
                  <a:pt x="222470" y="26193"/>
                </a:lnTo>
                <a:lnTo>
                  <a:pt x="219706" y="29815"/>
                </a:lnTo>
                <a:lnTo>
                  <a:pt x="218267" y="34428"/>
                </a:lnTo>
                <a:lnTo>
                  <a:pt x="218267" y="45342"/>
                </a:lnTo>
                <a:lnTo>
                  <a:pt x="219706" y="49956"/>
                </a:lnTo>
                <a:lnTo>
                  <a:pt x="222583" y="53726"/>
                </a:lnTo>
                <a:lnTo>
                  <a:pt x="225560" y="57497"/>
                </a:lnTo>
                <a:lnTo>
                  <a:pt x="229479" y="59382"/>
                </a:lnTo>
                <a:lnTo>
                  <a:pt x="248298" y="59382"/>
                </a:lnTo>
                <a:lnTo>
                  <a:pt x="246098" y="60870"/>
                </a:lnTo>
                <a:lnTo>
                  <a:pt x="242725" y="63053"/>
                </a:lnTo>
                <a:lnTo>
                  <a:pt x="238805" y="64144"/>
                </a:lnTo>
                <a:close/>
              </a:path>
              <a:path w="492759" h="75564">
                <a:moveTo>
                  <a:pt x="248298" y="59382"/>
                </a:moveTo>
                <a:lnTo>
                  <a:pt x="239202" y="59382"/>
                </a:lnTo>
                <a:lnTo>
                  <a:pt x="243072" y="57497"/>
                </a:lnTo>
                <a:lnTo>
                  <a:pt x="248925" y="49857"/>
                </a:lnTo>
                <a:lnTo>
                  <a:pt x="250382" y="45342"/>
                </a:lnTo>
                <a:lnTo>
                  <a:pt x="250382" y="34428"/>
                </a:lnTo>
                <a:lnTo>
                  <a:pt x="248925" y="29964"/>
                </a:lnTo>
                <a:lnTo>
                  <a:pt x="245838" y="26044"/>
                </a:lnTo>
                <a:lnTo>
                  <a:pt x="243072" y="22324"/>
                </a:lnTo>
                <a:lnTo>
                  <a:pt x="239153" y="20389"/>
                </a:lnTo>
                <a:lnTo>
                  <a:pt x="248305" y="20389"/>
                </a:lnTo>
                <a:lnTo>
                  <a:pt x="254085" y="27037"/>
                </a:lnTo>
                <a:lnTo>
                  <a:pt x="256069" y="32841"/>
                </a:lnTo>
                <a:lnTo>
                  <a:pt x="256069" y="44152"/>
                </a:lnTo>
                <a:lnTo>
                  <a:pt x="255226" y="48170"/>
                </a:lnTo>
                <a:lnTo>
                  <a:pt x="253539" y="51940"/>
                </a:lnTo>
                <a:lnTo>
                  <a:pt x="251952" y="55612"/>
                </a:lnTo>
                <a:lnTo>
                  <a:pt x="249471" y="58588"/>
                </a:lnTo>
                <a:lnTo>
                  <a:pt x="248298" y="59382"/>
                </a:lnTo>
                <a:close/>
              </a:path>
              <a:path w="492759" h="75564">
                <a:moveTo>
                  <a:pt x="273517" y="24854"/>
                </a:moveTo>
                <a:lnTo>
                  <a:pt x="270063" y="24854"/>
                </a:lnTo>
                <a:lnTo>
                  <a:pt x="271154" y="22175"/>
                </a:lnTo>
                <a:lnTo>
                  <a:pt x="273040" y="19992"/>
                </a:lnTo>
                <a:lnTo>
                  <a:pt x="275718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0" y="15626"/>
                </a:lnTo>
                <a:lnTo>
                  <a:pt x="294867" y="17065"/>
                </a:lnTo>
                <a:lnTo>
                  <a:pt x="297863" y="20389"/>
                </a:lnTo>
                <a:lnTo>
                  <a:pt x="281274" y="20389"/>
                </a:lnTo>
                <a:lnTo>
                  <a:pt x="278596" y="21133"/>
                </a:lnTo>
                <a:lnTo>
                  <a:pt x="276313" y="22621"/>
                </a:lnTo>
                <a:lnTo>
                  <a:pt x="274130" y="24110"/>
                </a:lnTo>
                <a:lnTo>
                  <a:pt x="273517" y="24854"/>
                </a:lnTo>
                <a:close/>
              </a:path>
              <a:path w="492759" h="75564">
                <a:moveTo>
                  <a:pt x="269914" y="62805"/>
                </a:moveTo>
                <a:lnTo>
                  <a:pt x="264259" y="62805"/>
                </a:lnTo>
                <a:lnTo>
                  <a:pt x="264259" y="16966"/>
                </a:lnTo>
                <a:lnTo>
                  <a:pt x="269914" y="16966"/>
                </a:lnTo>
                <a:lnTo>
                  <a:pt x="269914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2" y="28574"/>
                </a:lnTo>
                <a:lnTo>
                  <a:pt x="270410" y="31055"/>
                </a:lnTo>
                <a:lnTo>
                  <a:pt x="269914" y="33535"/>
                </a:lnTo>
                <a:lnTo>
                  <a:pt x="269914" y="62805"/>
                </a:lnTo>
                <a:close/>
              </a:path>
              <a:path w="492759" h="75564">
                <a:moveTo>
                  <a:pt x="301465" y="62805"/>
                </a:moveTo>
                <a:lnTo>
                  <a:pt x="295959" y="62805"/>
                </a:lnTo>
                <a:lnTo>
                  <a:pt x="295959" y="29418"/>
                </a:lnTo>
                <a:lnTo>
                  <a:pt x="294966" y="26094"/>
                </a:lnTo>
                <a:lnTo>
                  <a:pt x="292982" y="23812"/>
                </a:lnTo>
                <a:lnTo>
                  <a:pt x="291097" y="21530"/>
                </a:lnTo>
                <a:lnTo>
                  <a:pt x="288220" y="20389"/>
                </a:lnTo>
                <a:lnTo>
                  <a:pt x="297863" y="20389"/>
                </a:lnTo>
                <a:lnTo>
                  <a:pt x="300126" y="22820"/>
                </a:lnTo>
                <a:lnTo>
                  <a:pt x="301465" y="27136"/>
                </a:lnTo>
                <a:lnTo>
                  <a:pt x="301465" y="62805"/>
                </a:lnTo>
                <a:close/>
              </a:path>
              <a:path w="492759" h="75564">
                <a:moveTo>
                  <a:pt x="330584" y="62805"/>
                </a:moveTo>
                <a:lnTo>
                  <a:pt x="324631" y="62805"/>
                </a:lnTo>
                <a:lnTo>
                  <a:pt x="306921" y="16966"/>
                </a:lnTo>
                <a:lnTo>
                  <a:pt x="313171" y="16966"/>
                </a:lnTo>
                <a:lnTo>
                  <a:pt x="327607" y="57149"/>
                </a:lnTo>
                <a:lnTo>
                  <a:pt x="332696" y="57149"/>
                </a:lnTo>
                <a:lnTo>
                  <a:pt x="330584" y="62805"/>
                </a:lnTo>
                <a:close/>
              </a:path>
              <a:path w="492759" h="75564">
                <a:moveTo>
                  <a:pt x="332696" y="57149"/>
                </a:moveTo>
                <a:lnTo>
                  <a:pt x="327757" y="57149"/>
                </a:lnTo>
                <a:lnTo>
                  <a:pt x="341895" y="16966"/>
                </a:lnTo>
                <a:lnTo>
                  <a:pt x="347699" y="16966"/>
                </a:lnTo>
                <a:lnTo>
                  <a:pt x="332696" y="57149"/>
                </a:lnTo>
                <a:close/>
              </a:path>
              <a:path w="492759" h="75564">
                <a:moveTo>
                  <a:pt x="356085" y="75009"/>
                </a:moveTo>
                <a:lnTo>
                  <a:pt x="356085" y="71139"/>
                </a:lnTo>
                <a:lnTo>
                  <a:pt x="357375" y="70643"/>
                </a:lnTo>
                <a:lnTo>
                  <a:pt x="358367" y="69601"/>
                </a:lnTo>
                <a:lnTo>
                  <a:pt x="359062" y="68014"/>
                </a:lnTo>
                <a:lnTo>
                  <a:pt x="359855" y="66526"/>
                </a:lnTo>
                <a:lnTo>
                  <a:pt x="360252" y="64938"/>
                </a:lnTo>
                <a:lnTo>
                  <a:pt x="360252" y="62805"/>
                </a:lnTo>
                <a:lnTo>
                  <a:pt x="356532" y="62805"/>
                </a:lnTo>
                <a:lnTo>
                  <a:pt x="356532" y="53429"/>
                </a:lnTo>
                <a:lnTo>
                  <a:pt x="363973" y="53429"/>
                </a:lnTo>
                <a:lnTo>
                  <a:pt x="363973" y="65682"/>
                </a:lnTo>
                <a:lnTo>
                  <a:pt x="363278" y="68113"/>
                </a:lnTo>
                <a:lnTo>
                  <a:pt x="361890" y="70395"/>
                </a:lnTo>
                <a:lnTo>
                  <a:pt x="360600" y="72677"/>
                </a:lnTo>
                <a:lnTo>
                  <a:pt x="358665" y="74215"/>
                </a:lnTo>
                <a:lnTo>
                  <a:pt x="356085" y="75009"/>
                </a:lnTo>
                <a:close/>
              </a:path>
              <a:path w="492759" h="75564">
                <a:moveTo>
                  <a:pt x="428624" y="64144"/>
                </a:moveTo>
                <a:lnTo>
                  <a:pt x="414634" y="64144"/>
                </a:lnTo>
                <a:lnTo>
                  <a:pt x="409028" y="61565"/>
                </a:lnTo>
                <a:lnTo>
                  <a:pt x="400843" y="22125"/>
                </a:lnTo>
                <a:lnTo>
                  <a:pt x="402728" y="14634"/>
                </a:lnTo>
                <a:lnTo>
                  <a:pt x="410268" y="2927"/>
                </a:lnTo>
                <a:lnTo>
                  <a:pt x="415775" y="0"/>
                </a:lnTo>
                <a:lnTo>
                  <a:pt x="428773" y="0"/>
                </a:lnTo>
                <a:lnTo>
                  <a:pt x="433238" y="1438"/>
                </a:lnTo>
                <a:lnTo>
                  <a:pt x="436923" y="4762"/>
                </a:lnTo>
                <a:lnTo>
                  <a:pt x="417958" y="4762"/>
                </a:lnTo>
                <a:lnTo>
                  <a:pt x="413691" y="7193"/>
                </a:lnTo>
                <a:lnTo>
                  <a:pt x="410814" y="12055"/>
                </a:lnTo>
                <a:lnTo>
                  <a:pt x="407937" y="16817"/>
                </a:lnTo>
                <a:lnTo>
                  <a:pt x="406582" y="23266"/>
                </a:lnTo>
                <a:lnTo>
                  <a:pt x="406498" y="32593"/>
                </a:lnTo>
                <a:lnTo>
                  <a:pt x="410849" y="32593"/>
                </a:lnTo>
                <a:lnTo>
                  <a:pt x="408978" y="34528"/>
                </a:lnTo>
                <a:lnTo>
                  <a:pt x="407540" y="38496"/>
                </a:lnTo>
                <a:lnTo>
                  <a:pt x="407540" y="48418"/>
                </a:lnTo>
                <a:lnTo>
                  <a:pt x="408879" y="52337"/>
                </a:lnTo>
                <a:lnTo>
                  <a:pt x="411559" y="55215"/>
                </a:lnTo>
                <a:lnTo>
                  <a:pt x="414336" y="57993"/>
                </a:lnTo>
                <a:lnTo>
                  <a:pt x="418157" y="59382"/>
                </a:lnTo>
                <a:lnTo>
                  <a:pt x="436412" y="59382"/>
                </a:lnTo>
                <a:lnTo>
                  <a:pt x="433635" y="62160"/>
                </a:lnTo>
                <a:lnTo>
                  <a:pt x="428624" y="64144"/>
                </a:lnTo>
                <a:close/>
              </a:path>
              <a:path w="492759" h="75564">
                <a:moveTo>
                  <a:pt x="442068" y="16371"/>
                </a:moveTo>
                <a:lnTo>
                  <a:pt x="436562" y="16371"/>
                </a:lnTo>
                <a:lnTo>
                  <a:pt x="436066" y="12898"/>
                </a:lnTo>
                <a:lnTo>
                  <a:pt x="434676" y="10120"/>
                </a:lnTo>
                <a:lnTo>
                  <a:pt x="432395" y="8036"/>
                </a:lnTo>
                <a:lnTo>
                  <a:pt x="430112" y="5853"/>
                </a:lnTo>
                <a:lnTo>
                  <a:pt x="427185" y="4762"/>
                </a:lnTo>
                <a:lnTo>
                  <a:pt x="436923" y="4762"/>
                </a:lnTo>
                <a:lnTo>
                  <a:pt x="439588" y="7094"/>
                </a:lnTo>
                <a:lnTo>
                  <a:pt x="441473" y="11112"/>
                </a:lnTo>
                <a:lnTo>
                  <a:pt x="442068" y="16371"/>
                </a:lnTo>
                <a:close/>
              </a:path>
              <a:path w="492759" h="75564">
                <a:moveTo>
                  <a:pt x="410849" y="32593"/>
                </a:moveTo>
                <a:lnTo>
                  <a:pt x="406647" y="32593"/>
                </a:lnTo>
                <a:lnTo>
                  <a:pt x="408135" y="29418"/>
                </a:lnTo>
                <a:lnTo>
                  <a:pt x="410368" y="26937"/>
                </a:lnTo>
                <a:lnTo>
                  <a:pt x="413345" y="25151"/>
                </a:lnTo>
                <a:lnTo>
                  <a:pt x="416420" y="23266"/>
                </a:lnTo>
                <a:lnTo>
                  <a:pt x="419694" y="22324"/>
                </a:lnTo>
                <a:lnTo>
                  <a:pt x="429219" y="22324"/>
                </a:lnTo>
                <a:lnTo>
                  <a:pt x="434131" y="24258"/>
                </a:lnTo>
                <a:lnTo>
                  <a:pt x="436886" y="27086"/>
                </a:lnTo>
                <a:lnTo>
                  <a:pt x="418454" y="27086"/>
                </a:lnTo>
                <a:lnTo>
                  <a:pt x="414733" y="28574"/>
                </a:lnTo>
                <a:lnTo>
                  <a:pt x="410849" y="32593"/>
                </a:lnTo>
                <a:close/>
              </a:path>
              <a:path w="492759" h="75564">
                <a:moveTo>
                  <a:pt x="436412" y="59382"/>
                </a:moveTo>
                <a:lnTo>
                  <a:pt x="427384" y="59382"/>
                </a:lnTo>
                <a:lnTo>
                  <a:pt x="430955" y="57844"/>
                </a:lnTo>
                <a:lnTo>
                  <a:pt x="436611" y="51593"/>
                </a:lnTo>
                <a:lnTo>
                  <a:pt x="438050" y="47823"/>
                </a:lnTo>
                <a:lnTo>
                  <a:pt x="437979" y="38496"/>
                </a:lnTo>
                <a:lnTo>
                  <a:pt x="436661" y="34776"/>
                </a:lnTo>
                <a:lnTo>
                  <a:pt x="433882" y="31700"/>
                </a:lnTo>
                <a:lnTo>
                  <a:pt x="431204" y="28624"/>
                </a:lnTo>
                <a:lnTo>
                  <a:pt x="427583" y="27086"/>
                </a:lnTo>
                <a:lnTo>
                  <a:pt x="436886" y="27086"/>
                </a:lnTo>
                <a:lnTo>
                  <a:pt x="438397" y="28624"/>
                </a:lnTo>
                <a:lnTo>
                  <a:pt x="441770" y="31998"/>
                </a:lnTo>
                <a:lnTo>
                  <a:pt x="443706" y="36958"/>
                </a:lnTo>
                <a:lnTo>
                  <a:pt x="443706" y="49162"/>
                </a:lnTo>
                <a:lnTo>
                  <a:pt x="441671" y="54222"/>
                </a:lnTo>
                <a:lnTo>
                  <a:pt x="437603" y="58191"/>
                </a:lnTo>
                <a:lnTo>
                  <a:pt x="436412" y="59382"/>
                </a:lnTo>
                <a:close/>
              </a:path>
              <a:path w="492759" h="75564">
                <a:moveTo>
                  <a:pt x="492524" y="47327"/>
                </a:moveTo>
                <a:lnTo>
                  <a:pt x="449364" y="47327"/>
                </a:lnTo>
                <a:lnTo>
                  <a:pt x="449364" y="41969"/>
                </a:lnTo>
                <a:lnTo>
                  <a:pt x="478088" y="595"/>
                </a:lnTo>
                <a:lnTo>
                  <a:pt x="483148" y="595"/>
                </a:lnTo>
                <a:lnTo>
                  <a:pt x="483148" y="8780"/>
                </a:lnTo>
                <a:lnTo>
                  <a:pt x="477939" y="8780"/>
                </a:lnTo>
                <a:lnTo>
                  <a:pt x="454424" y="42564"/>
                </a:lnTo>
                <a:lnTo>
                  <a:pt x="492524" y="42564"/>
                </a:lnTo>
                <a:lnTo>
                  <a:pt x="492524" y="47327"/>
                </a:lnTo>
                <a:close/>
              </a:path>
              <a:path w="492759" h="75564">
                <a:moveTo>
                  <a:pt x="483148" y="42564"/>
                </a:moveTo>
                <a:lnTo>
                  <a:pt x="478088" y="42564"/>
                </a:lnTo>
                <a:lnTo>
                  <a:pt x="478088" y="8780"/>
                </a:lnTo>
                <a:lnTo>
                  <a:pt x="483148" y="8780"/>
                </a:lnTo>
                <a:lnTo>
                  <a:pt x="483148" y="42564"/>
                </a:lnTo>
                <a:close/>
              </a:path>
              <a:path w="492759" h="75564">
                <a:moveTo>
                  <a:pt x="483148" y="62805"/>
                </a:moveTo>
                <a:lnTo>
                  <a:pt x="478088" y="62805"/>
                </a:lnTo>
                <a:lnTo>
                  <a:pt x="478088" y="47327"/>
                </a:lnTo>
                <a:lnTo>
                  <a:pt x="483148" y="47327"/>
                </a:lnTo>
                <a:lnTo>
                  <a:pt x="483148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521113" y="4631467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521113" y="4631467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689771" y="4656068"/>
            <a:ext cx="492759" cy="75565"/>
          </a:xfrm>
          <a:custGeom>
            <a:avLst/>
            <a:gdLst/>
            <a:ahLst/>
            <a:cxnLst/>
            <a:rect l="l" t="t" r="r" b="b"/>
            <a:pathLst>
              <a:path w="492759" h="75564">
                <a:moveTo>
                  <a:pt x="7094" y="20538"/>
                </a:moveTo>
                <a:lnTo>
                  <a:pt x="1438" y="20538"/>
                </a:lnTo>
                <a:lnTo>
                  <a:pt x="1537" y="14386"/>
                </a:lnTo>
                <a:lnTo>
                  <a:pt x="3422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0" y="0"/>
                </a:lnTo>
                <a:lnTo>
                  <a:pt x="31104" y="1389"/>
                </a:lnTo>
                <a:lnTo>
                  <a:pt x="35583" y="4762"/>
                </a:lnTo>
                <a:lnTo>
                  <a:pt x="16965" y="4762"/>
                </a:lnTo>
                <a:lnTo>
                  <a:pt x="13542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492759" h="75564">
                <a:moveTo>
                  <a:pt x="36051" y="59382"/>
                </a:moveTo>
                <a:lnTo>
                  <a:pt x="25697" y="59382"/>
                </a:lnTo>
                <a:lnTo>
                  <a:pt x="29467" y="58092"/>
                </a:lnTo>
                <a:lnTo>
                  <a:pt x="35619" y="52933"/>
                </a:lnTo>
                <a:lnTo>
                  <a:pt x="37156" y="49658"/>
                </a:lnTo>
                <a:lnTo>
                  <a:pt x="37156" y="41622"/>
                </a:lnTo>
                <a:lnTo>
                  <a:pt x="35817" y="38447"/>
                </a:lnTo>
                <a:lnTo>
                  <a:pt x="33138" y="36165"/>
                </a:lnTo>
                <a:lnTo>
                  <a:pt x="30459" y="33783"/>
                </a:lnTo>
                <a:lnTo>
                  <a:pt x="26789" y="32593"/>
                </a:lnTo>
                <a:lnTo>
                  <a:pt x="17511" y="32593"/>
                </a:lnTo>
                <a:lnTo>
                  <a:pt x="17511" y="27830"/>
                </a:lnTo>
                <a:lnTo>
                  <a:pt x="25796" y="27830"/>
                </a:lnTo>
                <a:lnTo>
                  <a:pt x="28674" y="26838"/>
                </a:lnTo>
                <a:lnTo>
                  <a:pt x="33535" y="22770"/>
                </a:lnTo>
                <a:lnTo>
                  <a:pt x="34775" y="19992"/>
                </a:lnTo>
                <a:lnTo>
                  <a:pt x="34775" y="12749"/>
                </a:lnTo>
                <a:lnTo>
                  <a:pt x="33535" y="9872"/>
                </a:lnTo>
                <a:lnTo>
                  <a:pt x="31055" y="7887"/>
                </a:lnTo>
                <a:lnTo>
                  <a:pt x="28574" y="5804"/>
                </a:lnTo>
                <a:lnTo>
                  <a:pt x="25300" y="4762"/>
                </a:lnTo>
                <a:lnTo>
                  <a:pt x="35583" y="4762"/>
                </a:lnTo>
                <a:lnTo>
                  <a:pt x="38545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8" y="22225"/>
                </a:lnTo>
                <a:lnTo>
                  <a:pt x="35817" y="27086"/>
                </a:lnTo>
                <a:lnTo>
                  <a:pt x="33287" y="28723"/>
                </a:lnTo>
                <a:lnTo>
                  <a:pt x="30013" y="29616"/>
                </a:lnTo>
                <a:lnTo>
                  <a:pt x="30013" y="29765"/>
                </a:lnTo>
                <a:lnTo>
                  <a:pt x="34279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3" y="41274"/>
                </a:lnTo>
                <a:lnTo>
                  <a:pt x="42663" y="50899"/>
                </a:lnTo>
                <a:lnTo>
                  <a:pt x="40629" y="55463"/>
                </a:lnTo>
                <a:lnTo>
                  <a:pt x="36051" y="59382"/>
                </a:lnTo>
                <a:close/>
              </a:path>
              <a:path w="492759" h="75564">
                <a:moveTo>
                  <a:pt x="27483" y="64144"/>
                </a:moveTo>
                <a:lnTo>
                  <a:pt x="15080" y="64144"/>
                </a:lnTo>
                <a:lnTo>
                  <a:pt x="9970" y="62408"/>
                </a:lnTo>
                <a:lnTo>
                  <a:pt x="5903" y="58935"/>
                </a:lnTo>
                <a:lnTo>
                  <a:pt x="1934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99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699" y="57993"/>
                </a:lnTo>
                <a:lnTo>
                  <a:pt x="16469" y="59382"/>
                </a:lnTo>
                <a:lnTo>
                  <a:pt x="36051" y="59382"/>
                </a:lnTo>
                <a:lnTo>
                  <a:pt x="32592" y="62408"/>
                </a:lnTo>
                <a:lnTo>
                  <a:pt x="27483" y="64144"/>
                </a:lnTo>
                <a:close/>
              </a:path>
              <a:path w="492759" h="75564">
                <a:moveTo>
                  <a:pt x="53680" y="62805"/>
                </a:moveTo>
                <a:lnTo>
                  <a:pt x="46834" y="62805"/>
                </a:lnTo>
                <a:lnTo>
                  <a:pt x="64545" y="38992"/>
                </a:lnTo>
                <a:lnTo>
                  <a:pt x="48173" y="16966"/>
                </a:lnTo>
                <a:lnTo>
                  <a:pt x="55168" y="16966"/>
                </a:lnTo>
                <a:lnTo>
                  <a:pt x="68265" y="34379"/>
                </a:lnTo>
                <a:lnTo>
                  <a:pt x="74792" y="34379"/>
                </a:lnTo>
                <a:lnTo>
                  <a:pt x="71390" y="38844"/>
                </a:lnTo>
                <a:lnTo>
                  <a:pt x="74970" y="43606"/>
                </a:lnTo>
                <a:lnTo>
                  <a:pt x="67818" y="43606"/>
                </a:lnTo>
                <a:lnTo>
                  <a:pt x="53680" y="62805"/>
                </a:lnTo>
                <a:close/>
              </a:path>
              <a:path w="492759" h="75564">
                <a:moveTo>
                  <a:pt x="74792" y="34379"/>
                </a:moveTo>
                <a:lnTo>
                  <a:pt x="68265" y="34379"/>
                </a:lnTo>
                <a:lnTo>
                  <a:pt x="81065" y="16966"/>
                </a:lnTo>
                <a:lnTo>
                  <a:pt x="88059" y="16966"/>
                </a:lnTo>
                <a:lnTo>
                  <a:pt x="74792" y="34379"/>
                </a:lnTo>
                <a:close/>
              </a:path>
              <a:path w="492759" h="75564">
                <a:moveTo>
                  <a:pt x="89399" y="62805"/>
                </a:moveTo>
                <a:lnTo>
                  <a:pt x="82255" y="62805"/>
                </a:lnTo>
                <a:lnTo>
                  <a:pt x="67818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492759" h="75564">
                <a:moveTo>
                  <a:pt x="99241" y="20538"/>
                </a:moveTo>
                <a:lnTo>
                  <a:pt x="93585" y="20538"/>
                </a:lnTo>
                <a:lnTo>
                  <a:pt x="93684" y="14386"/>
                </a:lnTo>
                <a:lnTo>
                  <a:pt x="95569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7" y="0"/>
                </a:lnTo>
                <a:lnTo>
                  <a:pt x="123252" y="1389"/>
                </a:lnTo>
                <a:lnTo>
                  <a:pt x="127731" y="4762"/>
                </a:lnTo>
                <a:lnTo>
                  <a:pt x="109113" y="4762"/>
                </a:lnTo>
                <a:lnTo>
                  <a:pt x="105690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492759" h="75564">
                <a:moveTo>
                  <a:pt x="128198" y="59382"/>
                </a:moveTo>
                <a:lnTo>
                  <a:pt x="117844" y="59382"/>
                </a:lnTo>
                <a:lnTo>
                  <a:pt x="121614" y="58092"/>
                </a:lnTo>
                <a:lnTo>
                  <a:pt x="127767" y="52933"/>
                </a:lnTo>
                <a:lnTo>
                  <a:pt x="129304" y="49658"/>
                </a:lnTo>
                <a:lnTo>
                  <a:pt x="129304" y="41622"/>
                </a:lnTo>
                <a:lnTo>
                  <a:pt x="127965" y="38447"/>
                </a:lnTo>
                <a:lnTo>
                  <a:pt x="125285" y="36165"/>
                </a:lnTo>
                <a:lnTo>
                  <a:pt x="122607" y="33783"/>
                </a:lnTo>
                <a:lnTo>
                  <a:pt x="118936" y="32593"/>
                </a:lnTo>
                <a:lnTo>
                  <a:pt x="109659" y="32593"/>
                </a:lnTo>
                <a:lnTo>
                  <a:pt x="109659" y="27830"/>
                </a:lnTo>
                <a:lnTo>
                  <a:pt x="117944" y="27830"/>
                </a:lnTo>
                <a:lnTo>
                  <a:pt x="120821" y="26838"/>
                </a:lnTo>
                <a:lnTo>
                  <a:pt x="125683" y="22770"/>
                </a:lnTo>
                <a:lnTo>
                  <a:pt x="126923" y="19992"/>
                </a:lnTo>
                <a:lnTo>
                  <a:pt x="126923" y="12749"/>
                </a:lnTo>
                <a:lnTo>
                  <a:pt x="125683" y="9872"/>
                </a:lnTo>
                <a:lnTo>
                  <a:pt x="123202" y="7887"/>
                </a:lnTo>
                <a:lnTo>
                  <a:pt x="120722" y="5804"/>
                </a:lnTo>
                <a:lnTo>
                  <a:pt x="117447" y="4762"/>
                </a:lnTo>
                <a:lnTo>
                  <a:pt x="127731" y="4762"/>
                </a:lnTo>
                <a:lnTo>
                  <a:pt x="130693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6" y="22225"/>
                </a:lnTo>
                <a:lnTo>
                  <a:pt x="127965" y="27086"/>
                </a:lnTo>
                <a:lnTo>
                  <a:pt x="125435" y="28723"/>
                </a:lnTo>
                <a:lnTo>
                  <a:pt x="122160" y="29616"/>
                </a:lnTo>
                <a:lnTo>
                  <a:pt x="122160" y="29765"/>
                </a:lnTo>
                <a:lnTo>
                  <a:pt x="126426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0" y="41274"/>
                </a:lnTo>
                <a:lnTo>
                  <a:pt x="134810" y="50899"/>
                </a:lnTo>
                <a:lnTo>
                  <a:pt x="132777" y="55463"/>
                </a:lnTo>
                <a:lnTo>
                  <a:pt x="128198" y="59382"/>
                </a:lnTo>
                <a:close/>
              </a:path>
              <a:path w="492759" h="75564">
                <a:moveTo>
                  <a:pt x="119630" y="64144"/>
                </a:moveTo>
                <a:lnTo>
                  <a:pt x="107228" y="64144"/>
                </a:lnTo>
                <a:lnTo>
                  <a:pt x="102118" y="62408"/>
                </a:lnTo>
                <a:lnTo>
                  <a:pt x="98051" y="58935"/>
                </a:lnTo>
                <a:lnTo>
                  <a:pt x="94082" y="55364"/>
                </a:lnTo>
                <a:lnTo>
                  <a:pt x="92259" y="50899"/>
                </a:lnTo>
                <a:lnTo>
                  <a:pt x="92147" y="43209"/>
                </a:lnTo>
                <a:lnTo>
                  <a:pt x="92246" y="43011"/>
                </a:lnTo>
                <a:lnTo>
                  <a:pt x="97901" y="43011"/>
                </a:lnTo>
                <a:lnTo>
                  <a:pt x="97901" y="48765"/>
                </a:lnTo>
                <a:lnTo>
                  <a:pt x="99291" y="52437"/>
                </a:lnTo>
                <a:lnTo>
                  <a:pt x="104847" y="57993"/>
                </a:lnTo>
                <a:lnTo>
                  <a:pt x="108617" y="59382"/>
                </a:lnTo>
                <a:lnTo>
                  <a:pt x="128198" y="59382"/>
                </a:lnTo>
                <a:lnTo>
                  <a:pt x="124740" y="62408"/>
                </a:lnTo>
                <a:lnTo>
                  <a:pt x="119630" y="64144"/>
                </a:lnTo>
                <a:close/>
              </a:path>
              <a:path w="492759" h="75564">
                <a:moveTo>
                  <a:pt x="193283" y="64144"/>
                </a:moveTo>
                <a:lnTo>
                  <a:pt x="181774" y="64144"/>
                </a:lnTo>
                <a:lnTo>
                  <a:pt x="176515" y="61862"/>
                </a:lnTo>
                <a:lnTo>
                  <a:pt x="172447" y="57298"/>
                </a:lnTo>
                <a:lnTo>
                  <a:pt x="168479" y="52734"/>
                </a:lnTo>
                <a:lnTo>
                  <a:pt x="166494" y="46930"/>
                </a:lnTo>
                <a:lnTo>
                  <a:pt x="166494" y="32841"/>
                </a:lnTo>
                <a:lnTo>
                  <a:pt x="168479" y="27037"/>
                </a:lnTo>
                <a:lnTo>
                  <a:pt x="176416" y="17908"/>
                </a:lnTo>
                <a:lnTo>
                  <a:pt x="181675" y="15626"/>
                </a:lnTo>
                <a:lnTo>
                  <a:pt x="193581" y="15626"/>
                </a:lnTo>
                <a:lnTo>
                  <a:pt x="197848" y="17015"/>
                </a:lnTo>
                <a:lnTo>
                  <a:pt x="201724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6" y="26044"/>
                </a:lnTo>
                <a:lnTo>
                  <a:pt x="173588" y="29815"/>
                </a:lnTo>
                <a:lnTo>
                  <a:pt x="172150" y="34428"/>
                </a:lnTo>
                <a:lnTo>
                  <a:pt x="172150" y="45342"/>
                </a:lnTo>
                <a:lnTo>
                  <a:pt x="173588" y="49956"/>
                </a:lnTo>
                <a:lnTo>
                  <a:pt x="176466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0" y="62606"/>
                </a:lnTo>
                <a:lnTo>
                  <a:pt x="193283" y="64144"/>
                </a:lnTo>
                <a:close/>
              </a:path>
              <a:path w="492759" h="75564">
                <a:moveTo>
                  <a:pt x="206827" y="31402"/>
                </a:moveTo>
                <a:lnTo>
                  <a:pt x="201172" y="31402"/>
                </a:lnTo>
                <a:lnTo>
                  <a:pt x="200377" y="27731"/>
                </a:lnTo>
                <a:lnTo>
                  <a:pt x="198890" y="25003"/>
                </a:lnTo>
                <a:lnTo>
                  <a:pt x="196707" y="23217"/>
                </a:lnTo>
                <a:lnTo>
                  <a:pt x="194523" y="21332"/>
                </a:lnTo>
                <a:lnTo>
                  <a:pt x="191696" y="20389"/>
                </a:lnTo>
                <a:lnTo>
                  <a:pt x="201724" y="20389"/>
                </a:lnTo>
                <a:lnTo>
                  <a:pt x="204297" y="22572"/>
                </a:lnTo>
                <a:lnTo>
                  <a:pt x="206232" y="26441"/>
                </a:lnTo>
                <a:lnTo>
                  <a:pt x="206827" y="31402"/>
                </a:lnTo>
                <a:close/>
              </a:path>
              <a:path w="492759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4" y="53429"/>
                </a:lnTo>
                <a:lnTo>
                  <a:pt x="201122" y="50303"/>
                </a:lnTo>
                <a:lnTo>
                  <a:pt x="201618" y="46434"/>
                </a:lnTo>
                <a:lnTo>
                  <a:pt x="207125" y="46434"/>
                </a:lnTo>
                <a:lnTo>
                  <a:pt x="206331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492759" h="75564">
                <a:moveTo>
                  <a:pt x="238805" y="64144"/>
                </a:moveTo>
                <a:lnTo>
                  <a:pt x="227891" y="64144"/>
                </a:lnTo>
                <a:lnTo>
                  <a:pt x="222633" y="61862"/>
                </a:lnTo>
                <a:lnTo>
                  <a:pt x="218564" y="57298"/>
                </a:lnTo>
                <a:lnTo>
                  <a:pt x="214596" y="52734"/>
                </a:lnTo>
                <a:lnTo>
                  <a:pt x="212611" y="46930"/>
                </a:lnTo>
                <a:lnTo>
                  <a:pt x="212611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2" y="15626"/>
                </a:lnTo>
                <a:lnTo>
                  <a:pt x="240889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0" y="22274"/>
                </a:lnTo>
                <a:lnTo>
                  <a:pt x="222470" y="26193"/>
                </a:lnTo>
                <a:lnTo>
                  <a:pt x="219706" y="29815"/>
                </a:lnTo>
                <a:lnTo>
                  <a:pt x="218267" y="34428"/>
                </a:lnTo>
                <a:lnTo>
                  <a:pt x="218267" y="45342"/>
                </a:lnTo>
                <a:lnTo>
                  <a:pt x="219706" y="49956"/>
                </a:lnTo>
                <a:lnTo>
                  <a:pt x="222583" y="53726"/>
                </a:lnTo>
                <a:lnTo>
                  <a:pt x="225560" y="57497"/>
                </a:lnTo>
                <a:lnTo>
                  <a:pt x="229479" y="59382"/>
                </a:lnTo>
                <a:lnTo>
                  <a:pt x="248298" y="59382"/>
                </a:lnTo>
                <a:lnTo>
                  <a:pt x="246098" y="60870"/>
                </a:lnTo>
                <a:lnTo>
                  <a:pt x="242725" y="63053"/>
                </a:lnTo>
                <a:lnTo>
                  <a:pt x="238805" y="64144"/>
                </a:lnTo>
                <a:close/>
              </a:path>
              <a:path w="492759" h="75564">
                <a:moveTo>
                  <a:pt x="248298" y="59382"/>
                </a:moveTo>
                <a:lnTo>
                  <a:pt x="239202" y="59382"/>
                </a:lnTo>
                <a:lnTo>
                  <a:pt x="243072" y="57497"/>
                </a:lnTo>
                <a:lnTo>
                  <a:pt x="248925" y="49857"/>
                </a:lnTo>
                <a:lnTo>
                  <a:pt x="250382" y="45342"/>
                </a:lnTo>
                <a:lnTo>
                  <a:pt x="250382" y="34428"/>
                </a:lnTo>
                <a:lnTo>
                  <a:pt x="248925" y="29964"/>
                </a:lnTo>
                <a:lnTo>
                  <a:pt x="245838" y="26044"/>
                </a:lnTo>
                <a:lnTo>
                  <a:pt x="243072" y="22324"/>
                </a:lnTo>
                <a:lnTo>
                  <a:pt x="239153" y="20389"/>
                </a:lnTo>
                <a:lnTo>
                  <a:pt x="248305" y="20389"/>
                </a:lnTo>
                <a:lnTo>
                  <a:pt x="254085" y="27037"/>
                </a:lnTo>
                <a:lnTo>
                  <a:pt x="256069" y="32841"/>
                </a:lnTo>
                <a:lnTo>
                  <a:pt x="256069" y="44152"/>
                </a:lnTo>
                <a:lnTo>
                  <a:pt x="255226" y="48170"/>
                </a:lnTo>
                <a:lnTo>
                  <a:pt x="253539" y="51940"/>
                </a:lnTo>
                <a:lnTo>
                  <a:pt x="251952" y="55612"/>
                </a:lnTo>
                <a:lnTo>
                  <a:pt x="249471" y="58588"/>
                </a:lnTo>
                <a:lnTo>
                  <a:pt x="248298" y="59382"/>
                </a:lnTo>
                <a:close/>
              </a:path>
              <a:path w="492759" h="75564">
                <a:moveTo>
                  <a:pt x="273517" y="24854"/>
                </a:moveTo>
                <a:lnTo>
                  <a:pt x="270063" y="24854"/>
                </a:lnTo>
                <a:lnTo>
                  <a:pt x="271154" y="22175"/>
                </a:lnTo>
                <a:lnTo>
                  <a:pt x="273040" y="19992"/>
                </a:lnTo>
                <a:lnTo>
                  <a:pt x="275718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0" y="15626"/>
                </a:lnTo>
                <a:lnTo>
                  <a:pt x="294867" y="17065"/>
                </a:lnTo>
                <a:lnTo>
                  <a:pt x="297863" y="20389"/>
                </a:lnTo>
                <a:lnTo>
                  <a:pt x="281274" y="20389"/>
                </a:lnTo>
                <a:lnTo>
                  <a:pt x="278596" y="21133"/>
                </a:lnTo>
                <a:lnTo>
                  <a:pt x="276313" y="22621"/>
                </a:lnTo>
                <a:lnTo>
                  <a:pt x="274130" y="24110"/>
                </a:lnTo>
                <a:lnTo>
                  <a:pt x="273517" y="24854"/>
                </a:lnTo>
                <a:close/>
              </a:path>
              <a:path w="492759" h="75564">
                <a:moveTo>
                  <a:pt x="269914" y="62805"/>
                </a:moveTo>
                <a:lnTo>
                  <a:pt x="264259" y="62805"/>
                </a:lnTo>
                <a:lnTo>
                  <a:pt x="264259" y="16966"/>
                </a:lnTo>
                <a:lnTo>
                  <a:pt x="269914" y="16966"/>
                </a:lnTo>
                <a:lnTo>
                  <a:pt x="269914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2" y="28574"/>
                </a:lnTo>
                <a:lnTo>
                  <a:pt x="270410" y="31055"/>
                </a:lnTo>
                <a:lnTo>
                  <a:pt x="269914" y="33535"/>
                </a:lnTo>
                <a:lnTo>
                  <a:pt x="269914" y="62805"/>
                </a:lnTo>
                <a:close/>
              </a:path>
              <a:path w="492759" h="75564">
                <a:moveTo>
                  <a:pt x="301465" y="62805"/>
                </a:moveTo>
                <a:lnTo>
                  <a:pt x="295959" y="62805"/>
                </a:lnTo>
                <a:lnTo>
                  <a:pt x="295959" y="29418"/>
                </a:lnTo>
                <a:lnTo>
                  <a:pt x="294966" y="26094"/>
                </a:lnTo>
                <a:lnTo>
                  <a:pt x="292982" y="23812"/>
                </a:lnTo>
                <a:lnTo>
                  <a:pt x="291097" y="21530"/>
                </a:lnTo>
                <a:lnTo>
                  <a:pt x="288220" y="20389"/>
                </a:lnTo>
                <a:lnTo>
                  <a:pt x="297863" y="20389"/>
                </a:lnTo>
                <a:lnTo>
                  <a:pt x="300126" y="22820"/>
                </a:lnTo>
                <a:lnTo>
                  <a:pt x="301465" y="27136"/>
                </a:lnTo>
                <a:lnTo>
                  <a:pt x="301465" y="62805"/>
                </a:lnTo>
                <a:close/>
              </a:path>
              <a:path w="492759" h="75564">
                <a:moveTo>
                  <a:pt x="330584" y="62805"/>
                </a:moveTo>
                <a:lnTo>
                  <a:pt x="324631" y="62805"/>
                </a:lnTo>
                <a:lnTo>
                  <a:pt x="306921" y="16966"/>
                </a:lnTo>
                <a:lnTo>
                  <a:pt x="313171" y="16966"/>
                </a:lnTo>
                <a:lnTo>
                  <a:pt x="327607" y="57149"/>
                </a:lnTo>
                <a:lnTo>
                  <a:pt x="332696" y="57149"/>
                </a:lnTo>
                <a:lnTo>
                  <a:pt x="330584" y="62805"/>
                </a:lnTo>
                <a:close/>
              </a:path>
              <a:path w="492759" h="75564">
                <a:moveTo>
                  <a:pt x="332696" y="57149"/>
                </a:moveTo>
                <a:lnTo>
                  <a:pt x="327757" y="57149"/>
                </a:lnTo>
                <a:lnTo>
                  <a:pt x="341895" y="16966"/>
                </a:lnTo>
                <a:lnTo>
                  <a:pt x="347699" y="16966"/>
                </a:lnTo>
                <a:lnTo>
                  <a:pt x="332696" y="57149"/>
                </a:lnTo>
                <a:close/>
              </a:path>
              <a:path w="492759" h="75564">
                <a:moveTo>
                  <a:pt x="356085" y="75009"/>
                </a:moveTo>
                <a:lnTo>
                  <a:pt x="356085" y="71139"/>
                </a:lnTo>
                <a:lnTo>
                  <a:pt x="357375" y="70643"/>
                </a:lnTo>
                <a:lnTo>
                  <a:pt x="358367" y="69601"/>
                </a:lnTo>
                <a:lnTo>
                  <a:pt x="359062" y="68014"/>
                </a:lnTo>
                <a:lnTo>
                  <a:pt x="359855" y="66526"/>
                </a:lnTo>
                <a:lnTo>
                  <a:pt x="360252" y="64938"/>
                </a:lnTo>
                <a:lnTo>
                  <a:pt x="360252" y="62805"/>
                </a:lnTo>
                <a:lnTo>
                  <a:pt x="356532" y="62805"/>
                </a:lnTo>
                <a:lnTo>
                  <a:pt x="356532" y="53429"/>
                </a:lnTo>
                <a:lnTo>
                  <a:pt x="363973" y="53429"/>
                </a:lnTo>
                <a:lnTo>
                  <a:pt x="363973" y="65682"/>
                </a:lnTo>
                <a:lnTo>
                  <a:pt x="363278" y="68113"/>
                </a:lnTo>
                <a:lnTo>
                  <a:pt x="361890" y="70395"/>
                </a:lnTo>
                <a:lnTo>
                  <a:pt x="360600" y="72677"/>
                </a:lnTo>
                <a:lnTo>
                  <a:pt x="358665" y="74215"/>
                </a:lnTo>
                <a:lnTo>
                  <a:pt x="356085" y="75009"/>
                </a:lnTo>
                <a:close/>
              </a:path>
              <a:path w="492759" h="75564">
                <a:moveTo>
                  <a:pt x="428624" y="64144"/>
                </a:moveTo>
                <a:lnTo>
                  <a:pt x="414634" y="64144"/>
                </a:lnTo>
                <a:lnTo>
                  <a:pt x="409028" y="61565"/>
                </a:lnTo>
                <a:lnTo>
                  <a:pt x="400843" y="22125"/>
                </a:lnTo>
                <a:lnTo>
                  <a:pt x="402728" y="14634"/>
                </a:lnTo>
                <a:lnTo>
                  <a:pt x="410268" y="2927"/>
                </a:lnTo>
                <a:lnTo>
                  <a:pt x="415775" y="0"/>
                </a:lnTo>
                <a:lnTo>
                  <a:pt x="428773" y="0"/>
                </a:lnTo>
                <a:lnTo>
                  <a:pt x="433238" y="1438"/>
                </a:lnTo>
                <a:lnTo>
                  <a:pt x="436923" y="4762"/>
                </a:lnTo>
                <a:lnTo>
                  <a:pt x="417958" y="4762"/>
                </a:lnTo>
                <a:lnTo>
                  <a:pt x="413691" y="7193"/>
                </a:lnTo>
                <a:lnTo>
                  <a:pt x="410814" y="12055"/>
                </a:lnTo>
                <a:lnTo>
                  <a:pt x="407937" y="16817"/>
                </a:lnTo>
                <a:lnTo>
                  <a:pt x="406582" y="23266"/>
                </a:lnTo>
                <a:lnTo>
                  <a:pt x="406498" y="32593"/>
                </a:lnTo>
                <a:lnTo>
                  <a:pt x="410849" y="32593"/>
                </a:lnTo>
                <a:lnTo>
                  <a:pt x="408978" y="34528"/>
                </a:lnTo>
                <a:lnTo>
                  <a:pt x="407540" y="38496"/>
                </a:lnTo>
                <a:lnTo>
                  <a:pt x="407540" y="48418"/>
                </a:lnTo>
                <a:lnTo>
                  <a:pt x="408879" y="52337"/>
                </a:lnTo>
                <a:lnTo>
                  <a:pt x="411559" y="55215"/>
                </a:lnTo>
                <a:lnTo>
                  <a:pt x="414336" y="57993"/>
                </a:lnTo>
                <a:lnTo>
                  <a:pt x="418157" y="59382"/>
                </a:lnTo>
                <a:lnTo>
                  <a:pt x="436412" y="59382"/>
                </a:lnTo>
                <a:lnTo>
                  <a:pt x="433635" y="62160"/>
                </a:lnTo>
                <a:lnTo>
                  <a:pt x="428624" y="64144"/>
                </a:lnTo>
                <a:close/>
              </a:path>
              <a:path w="492759" h="75564">
                <a:moveTo>
                  <a:pt x="442068" y="16371"/>
                </a:moveTo>
                <a:lnTo>
                  <a:pt x="436562" y="16371"/>
                </a:lnTo>
                <a:lnTo>
                  <a:pt x="436066" y="12898"/>
                </a:lnTo>
                <a:lnTo>
                  <a:pt x="434676" y="10120"/>
                </a:lnTo>
                <a:lnTo>
                  <a:pt x="432395" y="8036"/>
                </a:lnTo>
                <a:lnTo>
                  <a:pt x="430112" y="5853"/>
                </a:lnTo>
                <a:lnTo>
                  <a:pt x="427185" y="4762"/>
                </a:lnTo>
                <a:lnTo>
                  <a:pt x="436923" y="4762"/>
                </a:lnTo>
                <a:lnTo>
                  <a:pt x="439588" y="7094"/>
                </a:lnTo>
                <a:lnTo>
                  <a:pt x="441473" y="11112"/>
                </a:lnTo>
                <a:lnTo>
                  <a:pt x="442068" y="16371"/>
                </a:lnTo>
                <a:close/>
              </a:path>
              <a:path w="492759" h="75564">
                <a:moveTo>
                  <a:pt x="410849" y="32593"/>
                </a:moveTo>
                <a:lnTo>
                  <a:pt x="406647" y="32593"/>
                </a:lnTo>
                <a:lnTo>
                  <a:pt x="408135" y="29418"/>
                </a:lnTo>
                <a:lnTo>
                  <a:pt x="410368" y="26937"/>
                </a:lnTo>
                <a:lnTo>
                  <a:pt x="413345" y="25151"/>
                </a:lnTo>
                <a:lnTo>
                  <a:pt x="416420" y="23266"/>
                </a:lnTo>
                <a:lnTo>
                  <a:pt x="419694" y="22324"/>
                </a:lnTo>
                <a:lnTo>
                  <a:pt x="429219" y="22324"/>
                </a:lnTo>
                <a:lnTo>
                  <a:pt x="434131" y="24258"/>
                </a:lnTo>
                <a:lnTo>
                  <a:pt x="436886" y="27086"/>
                </a:lnTo>
                <a:lnTo>
                  <a:pt x="418454" y="27086"/>
                </a:lnTo>
                <a:lnTo>
                  <a:pt x="414733" y="28574"/>
                </a:lnTo>
                <a:lnTo>
                  <a:pt x="410849" y="32593"/>
                </a:lnTo>
                <a:close/>
              </a:path>
              <a:path w="492759" h="75564">
                <a:moveTo>
                  <a:pt x="436412" y="59382"/>
                </a:moveTo>
                <a:lnTo>
                  <a:pt x="427384" y="59382"/>
                </a:lnTo>
                <a:lnTo>
                  <a:pt x="430955" y="57844"/>
                </a:lnTo>
                <a:lnTo>
                  <a:pt x="436611" y="51593"/>
                </a:lnTo>
                <a:lnTo>
                  <a:pt x="438050" y="47823"/>
                </a:lnTo>
                <a:lnTo>
                  <a:pt x="437979" y="38496"/>
                </a:lnTo>
                <a:lnTo>
                  <a:pt x="436661" y="34776"/>
                </a:lnTo>
                <a:lnTo>
                  <a:pt x="433882" y="31700"/>
                </a:lnTo>
                <a:lnTo>
                  <a:pt x="431204" y="28624"/>
                </a:lnTo>
                <a:lnTo>
                  <a:pt x="427583" y="27086"/>
                </a:lnTo>
                <a:lnTo>
                  <a:pt x="436886" y="27086"/>
                </a:lnTo>
                <a:lnTo>
                  <a:pt x="438397" y="28624"/>
                </a:lnTo>
                <a:lnTo>
                  <a:pt x="441770" y="31998"/>
                </a:lnTo>
                <a:lnTo>
                  <a:pt x="443706" y="36958"/>
                </a:lnTo>
                <a:lnTo>
                  <a:pt x="443706" y="49162"/>
                </a:lnTo>
                <a:lnTo>
                  <a:pt x="441671" y="54222"/>
                </a:lnTo>
                <a:lnTo>
                  <a:pt x="437603" y="58191"/>
                </a:lnTo>
                <a:lnTo>
                  <a:pt x="436412" y="59382"/>
                </a:lnTo>
                <a:close/>
              </a:path>
              <a:path w="492759" h="75564">
                <a:moveTo>
                  <a:pt x="492524" y="47327"/>
                </a:moveTo>
                <a:lnTo>
                  <a:pt x="449364" y="47327"/>
                </a:lnTo>
                <a:lnTo>
                  <a:pt x="449364" y="41969"/>
                </a:lnTo>
                <a:lnTo>
                  <a:pt x="478088" y="595"/>
                </a:lnTo>
                <a:lnTo>
                  <a:pt x="483148" y="595"/>
                </a:lnTo>
                <a:lnTo>
                  <a:pt x="483148" y="8780"/>
                </a:lnTo>
                <a:lnTo>
                  <a:pt x="477939" y="8780"/>
                </a:lnTo>
                <a:lnTo>
                  <a:pt x="454424" y="42564"/>
                </a:lnTo>
                <a:lnTo>
                  <a:pt x="492524" y="42564"/>
                </a:lnTo>
                <a:lnTo>
                  <a:pt x="492524" y="47327"/>
                </a:lnTo>
                <a:close/>
              </a:path>
              <a:path w="492759" h="75564">
                <a:moveTo>
                  <a:pt x="483148" y="42564"/>
                </a:moveTo>
                <a:lnTo>
                  <a:pt x="478088" y="42564"/>
                </a:lnTo>
                <a:lnTo>
                  <a:pt x="478088" y="8780"/>
                </a:lnTo>
                <a:lnTo>
                  <a:pt x="483148" y="8780"/>
                </a:lnTo>
                <a:lnTo>
                  <a:pt x="483148" y="42564"/>
                </a:lnTo>
                <a:close/>
              </a:path>
              <a:path w="492759" h="75564">
                <a:moveTo>
                  <a:pt x="483148" y="62805"/>
                </a:moveTo>
                <a:lnTo>
                  <a:pt x="478088" y="62805"/>
                </a:lnTo>
                <a:lnTo>
                  <a:pt x="478088" y="47327"/>
                </a:lnTo>
                <a:lnTo>
                  <a:pt x="483148" y="47327"/>
                </a:lnTo>
                <a:lnTo>
                  <a:pt x="483148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521113" y="4790642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521113" y="4790642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847054" y="4814645"/>
            <a:ext cx="182872" cy="803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521113" y="3994768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521113" y="3994768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665062" y="4019371"/>
            <a:ext cx="542290" cy="75565"/>
          </a:xfrm>
          <a:custGeom>
            <a:avLst/>
            <a:gdLst/>
            <a:ahLst/>
            <a:cxnLst/>
            <a:rect l="l" t="t" r="r" b="b"/>
            <a:pathLst>
              <a:path w="542290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2290" h="75564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2290" h="75564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2290" h="75564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2290" h="75564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2290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2290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2290" h="75564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2290" h="75564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2290" h="75564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2290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2290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2290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2290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2290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2290" h="75564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2290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2290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2290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2290" h="75564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2290" h="75564">
                <a:moveTo>
                  <a:pt x="427930" y="62805"/>
                </a:moveTo>
                <a:lnTo>
                  <a:pt x="422274" y="62805"/>
                </a:lnTo>
                <a:lnTo>
                  <a:pt x="422274" y="16668"/>
                </a:lnTo>
                <a:lnTo>
                  <a:pt x="405904" y="16668"/>
                </a:lnTo>
                <a:lnTo>
                  <a:pt x="405904" y="12650"/>
                </a:lnTo>
                <a:lnTo>
                  <a:pt x="410963" y="12551"/>
                </a:lnTo>
                <a:lnTo>
                  <a:pt x="414486" y="12104"/>
                </a:lnTo>
                <a:lnTo>
                  <a:pt x="416470" y="11310"/>
                </a:lnTo>
                <a:lnTo>
                  <a:pt x="418554" y="10517"/>
                </a:lnTo>
                <a:lnTo>
                  <a:pt x="420092" y="9276"/>
                </a:lnTo>
                <a:lnTo>
                  <a:pt x="421084" y="7590"/>
                </a:lnTo>
                <a:lnTo>
                  <a:pt x="422175" y="5903"/>
                </a:lnTo>
                <a:lnTo>
                  <a:pt x="422919" y="3571"/>
                </a:lnTo>
                <a:lnTo>
                  <a:pt x="423316" y="595"/>
                </a:lnTo>
                <a:lnTo>
                  <a:pt x="427930" y="595"/>
                </a:lnTo>
                <a:lnTo>
                  <a:pt x="427930" y="62805"/>
                </a:lnTo>
                <a:close/>
              </a:path>
              <a:path w="542290" h="75564">
                <a:moveTo>
                  <a:pt x="456955" y="22175"/>
                </a:moveTo>
                <a:lnTo>
                  <a:pt x="451448" y="22175"/>
                </a:lnTo>
                <a:lnTo>
                  <a:pt x="451448" y="14833"/>
                </a:lnTo>
                <a:lnTo>
                  <a:pt x="453135" y="9673"/>
                </a:lnTo>
                <a:lnTo>
                  <a:pt x="456508" y="5804"/>
                </a:lnTo>
                <a:lnTo>
                  <a:pt x="459981" y="1934"/>
                </a:lnTo>
                <a:lnTo>
                  <a:pt x="464892" y="0"/>
                </a:lnTo>
                <a:lnTo>
                  <a:pt x="477096" y="0"/>
                </a:lnTo>
                <a:lnTo>
                  <a:pt x="481760" y="1587"/>
                </a:lnTo>
                <a:lnTo>
                  <a:pt x="485233" y="4762"/>
                </a:lnTo>
                <a:lnTo>
                  <a:pt x="466728" y="4762"/>
                </a:lnTo>
                <a:lnTo>
                  <a:pt x="463305" y="6201"/>
                </a:lnTo>
                <a:lnTo>
                  <a:pt x="458444" y="11856"/>
                </a:lnTo>
                <a:lnTo>
                  <a:pt x="457153" y="15775"/>
                </a:lnTo>
                <a:lnTo>
                  <a:pt x="456955" y="20835"/>
                </a:lnTo>
                <a:lnTo>
                  <a:pt x="456955" y="22175"/>
                </a:lnTo>
                <a:close/>
              </a:path>
              <a:path w="542290" h="75564">
                <a:moveTo>
                  <a:pt x="490888" y="62805"/>
                </a:moveTo>
                <a:lnTo>
                  <a:pt x="449960" y="62805"/>
                </a:lnTo>
                <a:lnTo>
                  <a:pt x="449960" y="58241"/>
                </a:lnTo>
                <a:lnTo>
                  <a:pt x="474318" y="34131"/>
                </a:lnTo>
                <a:lnTo>
                  <a:pt x="478833" y="30559"/>
                </a:lnTo>
                <a:lnTo>
                  <a:pt x="481214" y="27681"/>
                </a:lnTo>
                <a:lnTo>
                  <a:pt x="483694" y="24804"/>
                </a:lnTo>
                <a:lnTo>
                  <a:pt x="484934" y="21431"/>
                </a:lnTo>
                <a:lnTo>
                  <a:pt x="484934" y="13791"/>
                </a:lnTo>
                <a:lnTo>
                  <a:pt x="483645" y="10715"/>
                </a:lnTo>
                <a:lnTo>
                  <a:pt x="478485" y="5953"/>
                </a:lnTo>
                <a:lnTo>
                  <a:pt x="475162" y="4762"/>
                </a:lnTo>
                <a:lnTo>
                  <a:pt x="485233" y="4762"/>
                </a:lnTo>
                <a:lnTo>
                  <a:pt x="488804" y="7937"/>
                </a:lnTo>
                <a:lnTo>
                  <a:pt x="490590" y="12203"/>
                </a:lnTo>
                <a:lnTo>
                  <a:pt x="490475" y="22175"/>
                </a:lnTo>
                <a:lnTo>
                  <a:pt x="489250" y="25846"/>
                </a:lnTo>
                <a:lnTo>
                  <a:pt x="483991" y="33287"/>
                </a:lnTo>
                <a:lnTo>
                  <a:pt x="479179" y="37256"/>
                </a:lnTo>
                <a:lnTo>
                  <a:pt x="466579" y="44896"/>
                </a:lnTo>
                <a:lnTo>
                  <a:pt x="462660" y="47823"/>
                </a:lnTo>
                <a:lnTo>
                  <a:pt x="458096" y="52784"/>
                </a:lnTo>
                <a:lnTo>
                  <a:pt x="456707" y="55215"/>
                </a:lnTo>
                <a:lnTo>
                  <a:pt x="456211" y="57596"/>
                </a:lnTo>
                <a:lnTo>
                  <a:pt x="490888" y="57596"/>
                </a:lnTo>
                <a:lnTo>
                  <a:pt x="490888" y="62805"/>
                </a:lnTo>
                <a:close/>
              </a:path>
              <a:path w="542290" h="75564">
                <a:moveTo>
                  <a:pt x="527156" y="64144"/>
                </a:moveTo>
                <a:lnTo>
                  <a:pt x="514455" y="64144"/>
                </a:lnTo>
                <a:lnTo>
                  <a:pt x="509296" y="62458"/>
                </a:lnTo>
                <a:lnTo>
                  <a:pt x="501358" y="55711"/>
                </a:lnTo>
                <a:lnTo>
                  <a:pt x="499396" y="51246"/>
                </a:lnTo>
                <a:lnTo>
                  <a:pt x="499485" y="41423"/>
                </a:lnTo>
                <a:lnTo>
                  <a:pt x="500466" y="38348"/>
                </a:lnTo>
                <a:lnTo>
                  <a:pt x="504831" y="32196"/>
                </a:lnTo>
                <a:lnTo>
                  <a:pt x="507956" y="30261"/>
                </a:lnTo>
                <a:lnTo>
                  <a:pt x="512024" y="29467"/>
                </a:lnTo>
                <a:lnTo>
                  <a:pt x="512024" y="29319"/>
                </a:lnTo>
                <a:lnTo>
                  <a:pt x="501904" y="10864"/>
                </a:lnTo>
                <a:lnTo>
                  <a:pt x="503690" y="7094"/>
                </a:lnTo>
                <a:lnTo>
                  <a:pt x="510933" y="1438"/>
                </a:lnTo>
                <a:lnTo>
                  <a:pt x="515398" y="0"/>
                </a:lnTo>
                <a:lnTo>
                  <a:pt x="526015" y="0"/>
                </a:lnTo>
                <a:lnTo>
                  <a:pt x="530529" y="1438"/>
                </a:lnTo>
                <a:lnTo>
                  <a:pt x="534790" y="4762"/>
                </a:lnTo>
                <a:lnTo>
                  <a:pt x="517035" y="4762"/>
                </a:lnTo>
                <a:lnTo>
                  <a:pt x="513860" y="5754"/>
                </a:lnTo>
                <a:lnTo>
                  <a:pt x="508701" y="9723"/>
                </a:lnTo>
                <a:lnTo>
                  <a:pt x="507460" y="12253"/>
                </a:lnTo>
                <a:lnTo>
                  <a:pt x="507411" y="19198"/>
                </a:lnTo>
                <a:lnTo>
                  <a:pt x="508602" y="22026"/>
                </a:lnTo>
                <a:lnTo>
                  <a:pt x="513365" y="26193"/>
                </a:lnTo>
                <a:lnTo>
                  <a:pt x="516539" y="27235"/>
                </a:lnTo>
                <a:lnTo>
                  <a:pt x="534349" y="27235"/>
                </a:lnTo>
                <a:lnTo>
                  <a:pt x="532712" y="28326"/>
                </a:lnTo>
                <a:lnTo>
                  <a:pt x="529438" y="29319"/>
                </a:lnTo>
                <a:lnTo>
                  <a:pt x="529438" y="29467"/>
                </a:lnTo>
                <a:lnTo>
                  <a:pt x="533605" y="30360"/>
                </a:lnTo>
                <a:lnTo>
                  <a:pt x="536179" y="31849"/>
                </a:lnTo>
                <a:lnTo>
                  <a:pt x="515695" y="31849"/>
                </a:lnTo>
                <a:lnTo>
                  <a:pt x="511826" y="33089"/>
                </a:lnTo>
                <a:lnTo>
                  <a:pt x="509048" y="35569"/>
                </a:lnTo>
                <a:lnTo>
                  <a:pt x="506369" y="38050"/>
                </a:lnTo>
                <a:lnTo>
                  <a:pt x="505071" y="41225"/>
                </a:lnTo>
                <a:lnTo>
                  <a:pt x="505030" y="49758"/>
                </a:lnTo>
                <a:lnTo>
                  <a:pt x="506468" y="53181"/>
                </a:lnTo>
                <a:lnTo>
                  <a:pt x="512223" y="58142"/>
                </a:lnTo>
                <a:lnTo>
                  <a:pt x="516043" y="59382"/>
                </a:lnTo>
                <a:lnTo>
                  <a:pt x="536103" y="59382"/>
                </a:lnTo>
                <a:lnTo>
                  <a:pt x="532315" y="62507"/>
                </a:lnTo>
                <a:lnTo>
                  <a:pt x="527156" y="64144"/>
                </a:lnTo>
                <a:close/>
              </a:path>
              <a:path w="542290" h="75564">
                <a:moveTo>
                  <a:pt x="534349" y="27235"/>
                </a:moveTo>
                <a:lnTo>
                  <a:pt x="524973" y="27235"/>
                </a:lnTo>
                <a:lnTo>
                  <a:pt x="528346" y="26193"/>
                </a:lnTo>
                <a:lnTo>
                  <a:pt x="530629" y="24110"/>
                </a:lnTo>
                <a:lnTo>
                  <a:pt x="532910" y="21927"/>
                </a:lnTo>
                <a:lnTo>
                  <a:pt x="534011" y="19198"/>
                </a:lnTo>
                <a:lnTo>
                  <a:pt x="534051" y="12253"/>
                </a:lnTo>
                <a:lnTo>
                  <a:pt x="532860" y="9624"/>
                </a:lnTo>
                <a:lnTo>
                  <a:pt x="530479" y="7739"/>
                </a:lnTo>
                <a:lnTo>
                  <a:pt x="528098" y="5754"/>
                </a:lnTo>
                <a:lnTo>
                  <a:pt x="524874" y="4762"/>
                </a:lnTo>
                <a:lnTo>
                  <a:pt x="534790" y="4762"/>
                </a:lnTo>
                <a:lnTo>
                  <a:pt x="537871" y="7094"/>
                </a:lnTo>
                <a:lnTo>
                  <a:pt x="539707" y="10864"/>
                </a:lnTo>
                <a:lnTo>
                  <a:pt x="539614" y="19198"/>
                </a:lnTo>
                <a:lnTo>
                  <a:pt x="538813" y="21778"/>
                </a:lnTo>
                <a:lnTo>
                  <a:pt x="537027" y="24258"/>
                </a:lnTo>
                <a:lnTo>
                  <a:pt x="535242" y="26640"/>
                </a:lnTo>
                <a:lnTo>
                  <a:pt x="534349" y="27235"/>
                </a:lnTo>
                <a:close/>
              </a:path>
              <a:path w="542290" h="75564">
                <a:moveTo>
                  <a:pt x="536103" y="59382"/>
                </a:moveTo>
                <a:lnTo>
                  <a:pt x="525667" y="59382"/>
                </a:lnTo>
                <a:lnTo>
                  <a:pt x="529487" y="58142"/>
                </a:lnTo>
                <a:lnTo>
                  <a:pt x="532265" y="55661"/>
                </a:lnTo>
                <a:lnTo>
                  <a:pt x="535142" y="53181"/>
                </a:lnTo>
                <a:lnTo>
                  <a:pt x="536582" y="49758"/>
                </a:lnTo>
                <a:lnTo>
                  <a:pt x="536496" y="41225"/>
                </a:lnTo>
                <a:lnTo>
                  <a:pt x="535192" y="38199"/>
                </a:lnTo>
                <a:lnTo>
                  <a:pt x="532415" y="35718"/>
                </a:lnTo>
                <a:lnTo>
                  <a:pt x="529636" y="33139"/>
                </a:lnTo>
                <a:lnTo>
                  <a:pt x="525717" y="31849"/>
                </a:lnTo>
                <a:lnTo>
                  <a:pt x="536179" y="31849"/>
                </a:lnTo>
                <a:lnTo>
                  <a:pt x="536780" y="32196"/>
                </a:lnTo>
                <a:lnTo>
                  <a:pt x="541145" y="37752"/>
                </a:lnTo>
                <a:lnTo>
                  <a:pt x="542237" y="41225"/>
                </a:lnTo>
                <a:lnTo>
                  <a:pt x="542237" y="51246"/>
                </a:lnTo>
                <a:lnTo>
                  <a:pt x="540253" y="55860"/>
                </a:lnTo>
                <a:lnTo>
                  <a:pt x="536103" y="59382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521113" y="3835594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521113" y="3835593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857238" y="3859602"/>
            <a:ext cx="159407" cy="647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521113" y="3676419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521113" y="3676419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665063" y="3701017"/>
            <a:ext cx="542925" cy="75565"/>
          </a:xfrm>
          <a:custGeom>
            <a:avLst/>
            <a:gdLst/>
            <a:ahLst/>
            <a:cxnLst/>
            <a:rect l="l" t="t" r="r" b="b"/>
            <a:pathLst>
              <a:path w="542925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2925" h="75564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2925" h="75564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2925" h="75564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2925" h="75564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2925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2925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2925" h="75564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2925" h="75564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2925" h="75564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2925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2925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2925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2925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2925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2925" h="75564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2925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2925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2925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2925" h="75564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2925" h="75564">
                <a:moveTo>
                  <a:pt x="407540" y="22175"/>
                </a:moveTo>
                <a:lnTo>
                  <a:pt x="402034" y="22175"/>
                </a:lnTo>
                <a:lnTo>
                  <a:pt x="402034" y="14833"/>
                </a:lnTo>
                <a:lnTo>
                  <a:pt x="403721" y="9673"/>
                </a:lnTo>
                <a:lnTo>
                  <a:pt x="407094" y="5804"/>
                </a:lnTo>
                <a:lnTo>
                  <a:pt x="410567" y="1934"/>
                </a:lnTo>
                <a:lnTo>
                  <a:pt x="415478" y="0"/>
                </a:lnTo>
                <a:lnTo>
                  <a:pt x="427682" y="0"/>
                </a:lnTo>
                <a:lnTo>
                  <a:pt x="432345" y="1587"/>
                </a:lnTo>
                <a:lnTo>
                  <a:pt x="435818" y="4762"/>
                </a:lnTo>
                <a:lnTo>
                  <a:pt x="417314" y="4762"/>
                </a:lnTo>
                <a:lnTo>
                  <a:pt x="413890" y="6201"/>
                </a:lnTo>
                <a:lnTo>
                  <a:pt x="409029" y="11856"/>
                </a:lnTo>
                <a:lnTo>
                  <a:pt x="407739" y="15775"/>
                </a:lnTo>
                <a:lnTo>
                  <a:pt x="407540" y="20835"/>
                </a:lnTo>
                <a:lnTo>
                  <a:pt x="407540" y="22175"/>
                </a:lnTo>
                <a:close/>
              </a:path>
              <a:path w="542925" h="75564">
                <a:moveTo>
                  <a:pt x="441473" y="62805"/>
                </a:moveTo>
                <a:lnTo>
                  <a:pt x="400546" y="62805"/>
                </a:lnTo>
                <a:lnTo>
                  <a:pt x="400546" y="58241"/>
                </a:lnTo>
                <a:lnTo>
                  <a:pt x="424904" y="34131"/>
                </a:lnTo>
                <a:lnTo>
                  <a:pt x="429418" y="30559"/>
                </a:lnTo>
                <a:lnTo>
                  <a:pt x="431799" y="27681"/>
                </a:lnTo>
                <a:lnTo>
                  <a:pt x="434280" y="24804"/>
                </a:lnTo>
                <a:lnTo>
                  <a:pt x="435520" y="21431"/>
                </a:lnTo>
                <a:lnTo>
                  <a:pt x="435520" y="13791"/>
                </a:lnTo>
                <a:lnTo>
                  <a:pt x="434230" y="10715"/>
                </a:lnTo>
                <a:lnTo>
                  <a:pt x="429071" y="5953"/>
                </a:lnTo>
                <a:lnTo>
                  <a:pt x="425747" y="4762"/>
                </a:lnTo>
                <a:lnTo>
                  <a:pt x="435818" y="4762"/>
                </a:lnTo>
                <a:lnTo>
                  <a:pt x="439390" y="7937"/>
                </a:lnTo>
                <a:lnTo>
                  <a:pt x="441176" y="12203"/>
                </a:lnTo>
                <a:lnTo>
                  <a:pt x="441060" y="22175"/>
                </a:lnTo>
                <a:lnTo>
                  <a:pt x="439836" y="25846"/>
                </a:lnTo>
                <a:lnTo>
                  <a:pt x="434578" y="33287"/>
                </a:lnTo>
                <a:lnTo>
                  <a:pt x="429766" y="37256"/>
                </a:lnTo>
                <a:lnTo>
                  <a:pt x="417165" y="44896"/>
                </a:lnTo>
                <a:lnTo>
                  <a:pt x="413246" y="47823"/>
                </a:lnTo>
                <a:lnTo>
                  <a:pt x="408681" y="52784"/>
                </a:lnTo>
                <a:lnTo>
                  <a:pt x="407292" y="55215"/>
                </a:lnTo>
                <a:lnTo>
                  <a:pt x="406796" y="57596"/>
                </a:lnTo>
                <a:lnTo>
                  <a:pt x="441473" y="57596"/>
                </a:lnTo>
                <a:lnTo>
                  <a:pt x="441473" y="62805"/>
                </a:lnTo>
                <a:close/>
              </a:path>
              <a:path w="542925" h="75564">
                <a:moveTo>
                  <a:pt x="456508" y="33635"/>
                </a:moveTo>
                <a:lnTo>
                  <a:pt x="451746" y="33635"/>
                </a:lnTo>
                <a:lnTo>
                  <a:pt x="457848" y="1488"/>
                </a:lnTo>
                <a:lnTo>
                  <a:pt x="488953" y="1488"/>
                </a:lnTo>
                <a:lnTo>
                  <a:pt x="488953" y="6548"/>
                </a:lnTo>
                <a:lnTo>
                  <a:pt x="461717" y="6548"/>
                </a:lnTo>
                <a:lnTo>
                  <a:pt x="457699" y="27235"/>
                </a:lnTo>
                <a:lnTo>
                  <a:pt x="457848" y="27384"/>
                </a:lnTo>
                <a:lnTo>
                  <a:pt x="464161" y="27384"/>
                </a:lnTo>
                <a:lnTo>
                  <a:pt x="462611" y="28128"/>
                </a:lnTo>
                <a:lnTo>
                  <a:pt x="460229" y="29319"/>
                </a:lnTo>
                <a:lnTo>
                  <a:pt x="458195" y="31154"/>
                </a:lnTo>
                <a:lnTo>
                  <a:pt x="456508" y="33635"/>
                </a:lnTo>
                <a:close/>
              </a:path>
              <a:path w="542925" h="75564">
                <a:moveTo>
                  <a:pt x="464161" y="27384"/>
                </a:moveTo>
                <a:lnTo>
                  <a:pt x="457848" y="27384"/>
                </a:lnTo>
                <a:lnTo>
                  <a:pt x="459534" y="25499"/>
                </a:lnTo>
                <a:lnTo>
                  <a:pt x="461519" y="24060"/>
                </a:lnTo>
                <a:lnTo>
                  <a:pt x="466083" y="22076"/>
                </a:lnTo>
                <a:lnTo>
                  <a:pt x="468514" y="21580"/>
                </a:lnTo>
                <a:lnTo>
                  <a:pt x="477444" y="21580"/>
                </a:lnTo>
                <a:lnTo>
                  <a:pt x="482504" y="23564"/>
                </a:lnTo>
                <a:lnTo>
                  <a:pt x="485143" y="26342"/>
                </a:lnTo>
                <a:lnTo>
                  <a:pt x="467670" y="26342"/>
                </a:lnTo>
                <a:lnTo>
                  <a:pt x="465091" y="26937"/>
                </a:lnTo>
                <a:lnTo>
                  <a:pt x="464161" y="27384"/>
                </a:lnTo>
                <a:close/>
              </a:path>
              <a:path w="542925" h="75564">
                <a:moveTo>
                  <a:pt x="484306" y="59382"/>
                </a:moveTo>
                <a:lnTo>
                  <a:pt x="475261" y="59382"/>
                </a:lnTo>
                <a:lnTo>
                  <a:pt x="478932" y="57745"/>
                </a:lnTo>
                <a:lnTo>
                  <a:pt x="481809" y="54471"/>
                </a:lnTo>
                <a:lnTo>
                  <a:pt x="484786" y="51196"/>
                </a:lnTo>
                <a:lnTo>
                  <a:pt x="486274" y="47178"/>
                </a:lnTo>
                <a:lnTo>
                  <a:pt x="486274" y="37752"/>
                </a:lnTo>
                <a:lnTo>
                  <a:pt x="484736" y="33932"/>
                </a:lnTo>
                <a:lnTo>
                  <a:pt x="481661" y="30956"/>
                </a:lnTo>
                <a:lnTo>
                  <a:pt x="478684" y="27880"/>
                </a:lnTo>
                <a:lnTo>
                  <a:pt x="474913" y="26342"/>
                </a:lnTo>
                <a:lnTo>
                  <a:pt x="485143" y="26342"/>
                </a:lnTo>
                <a:lnTo>
                  <a:pt x="490045" y="31501"/>
                </a:lnTo>
                <a:lnTo>
                  <a:pt x="491930" y="36661"/>
                </a:lnTo>
                <a:lnTo>
                  <a:pt x="491930" y="48964"/>
                </a:lnTo>
                <a:lnTo>
                  <a:pt x="489845" y="53974"/>
                </a:lnTo>
                <a:lnTo>
                  <a:pt x="484306" y="59382"/>
                </a:lnTo>
                <a:close/>
              </a:path>
              <a:path w="542925" h="75564">
                <a:moveTo>
                  <a:pt x="476402" y="64144"/>
                </a:moveTo>
                <a:lnTo>
                  <a:pt x="464694" y="64144"/>
                </a:lnTo>
                <a:lnTo>
                  <a:pt x="459931" y="62458"/>
                </a:lnTo>
                <a:lnTo>
                  <a:pt x="452192" y="55711"/>
                </a:lnTo>
                <a:lnTo>
                  <a:pt x="450159" y="50998"/>
                </a:lnTo>
                <a:lnTo>
                  <a:pt x="449960" y="44946"/>
                </a:lnTo>
                <a:lnTo>
                  <a:pt x="455467" y="44946"/>
                </a:lnTo>
                <a:lnTo>
                  <a:pt x="455665" y="49311"/>
                </a:lnTo>
                <a:lnTo>
                  <a:pt x="457153" y="52833"/>
                </a:lnTo>
                <a:lnTo>
                  <a:pt x="459931" y="55512"/>
                </a:lnTo>
                <a:lnTo>
                  <a:pt x="462809" y="58092"/>
                </a:lnTo>
                <a:lnTo>
                  <a:pt x="466430" y="59382"/>
                </a:lnTo>
                <a:lnTo>
                  <a:pt x="484306" y="59382"/>
                </a:lnTo>
                <a:lnTo>
                  <a:pt x="481511" y="62110"/>
                </a:lnTo>
                <a:lnTo>
                  <a:pt x="476402" y="64144"/>
                </a:lnTo>
                <a:close/>
              </a:path>
              <a:path w="542925" h="75564">
                <a:moveTo>
                  <a:pt x="527453" y="64144"/>
                </a:moveTo>
                <a:lnTo>
                  <a:pt x="513464" y="64144"/>
                </a:lnTo>
                <a:lnTo>
                  <a:pt x="507857" y="61565"/>
                </a:lnTo>
                <a:lnTo>
                  <a:pt x="499672" y="22125"/>
                </a:lnTo>
                <a:lnTo>
                  <a:pt x="501557" y="14634"/>
                </a:lnTo>
                <a:lnTo>
                  <a:pt x="509097" y="2927"/>
                </a:lnTo>
                <a:lnTo>
                  <a:pt x="514605" y="0"/>
                </a:lnTo>
                <a:lnTo>
                  <a:pt x="527602" y="0"/>
                </a:lnTo>
                <a:lnTo>
                  <a:pt x="532067" y="1438"/>
                </a:lnTo>
                <a:lnTo>
                  <a:pt x="535752" y="4762"/>
                </a:lnTo>
                <a:lnTo>
                  <a:pt x="516787" y="4762"/>
                </a:lnTo>
                <a:lnTo>
                  <a:pt x="512521" y="7193"/>
                </a:lnTo>
                <a:lnTo>
                  <a:pt x="509643" y="12055"/>
                </a:lnTo>
                <a:lnTo>
                  <a:pt x="506766" y="16817"/>
                </a:lnTo>
                <a:lnTo>
                  <a:pt x="505411" y="23266"/>
                </a:lnTo>
                <a:lnTo>
                  <a:pt x="505327" y="32593"/>
                </a:lnTo>
                <a:lnTo>
                  <a:pt x="509678" y="32593"/>
                </a:lnTo>
                <a:lnTo>
                  <a:pt x="507808" y="34528"/>
                </a:lnTo>
                <a:lnTo>
                  <a:pt x="506369" y="38496"/>
                </a:lnTo>
                <a:lnTo>
                  <a:pt x="506369" y="48418"/>
                </a:lnTo>
                <a:lnTo>
                  <a:pt x="507709" y="52337"/>
                </a:lnTo>
                <a:lnTo>
                  <a:pt x="510388" y="55215"/>
                </a:lnTo>
                <a:lnTo>
                  <a:pt x="513165" y="57993"/>
                </a:lnTo>
                <a:lnTo>
                  <a:pt x="516986" y="59382"/>
                </a:lnTo>
                <a:lnTo>
                  <a:pt x="535242" y="59382"/>
                </a:lnTo>
                <a:lnTo>
                  <a:pt x="532464" y="62160"/>
                </a:lnTo>
                <a:lnTo>
                  <a:pt x="527453" y="64144"/>
                </a:lnTo>
                <a:close/>
              </a:path>
              <a:path w="542925" h="75564">
                <a:moveTo>
                  <a:pt x="540897" y="16371"/>
                </a:moveTo>
                <a:lnTo>
                  <a:pt x="535391" y="16371"/>
                </a:lnTo>
                <a:lnTo>
                  <a:pt x="534895" y="12898"/>
                </a:lnTo>
                <a:lnTo>
                  <a:pt x="533505" y="10120"/>
                </a:lnTo>
                <a:lnTo>
                  <a:pt x="531224" y="8036"/>
                </a:lnTo>
                <a:lnTo>
                  <a:pt x="528942" y="5853"/>
                </a:lnTo>
                <a:lnTo>
                  <a:pt x="526015" y="4762"/>
                </a:lnTo>
                <a:lnTo>
                  <a:pt x="535752" y="4762"/>
                </a:lnTo>
                <a:lnTo>
                  <a:pt x="538417" y="7094"/>
                </a:lnTo>
                <a:lnTo>
                  <a:pt x="540302" y="11112"/>
                </a:lnTo>
                <a:lnTo>
                  <a:pt x="540897" y="16371"/>
                </a:lnTo>
                <a:close/>
              </a:path>
              <a:path w="542925" h="75564">
                <a:moveTo>
                  <a:pt x="509678" y="32593"/>
                </a:moveTo>
                <a:lnTo>
                  <a:pt x="505476" y="32593"/>
                </a:lnTo>
                <a:lnTo>
                  <a:pt x="506965" y="29418"/>
                </a:lnTo>
                <a:lnTo>
                  <a:pt x="509197" y="26937"/>
                </a:lnTo>
                <a:lnTo>
                  <a:pt x="512174" y="25151"/>
                </a:lnTo>
                <a:lnTo>
                  <a:pt x="515250" y="23266"/>
                </a:lnTo>
                <a:lnTo>
                  <a:pt x="518523" y="22324"/>
                </a:lnTo>
                <a:lnTo>
                  <a:pt x="528048" y="22324"/>
                </a:lnTo>
                <a:lnTo>
                  <a:pt x="532959" y="24258"/>
                </a:lnTo>
                <a:lnTo>
                  <a:pt x="535715" y="27086"/>
                </a:lnTo>
                <a:lnTo>
                  <a:pt x="517283" y="27086"/>
                </a:lnTo>
                <a:lnTo>
                  <a:pt x="513563" y="28574"/>
                </a:lnTo>
                <a:lnTo>
                  <a:pt x="509678" y="32593"/>
                </a:lnTo>
                <a:close/>
              </a:path>
              <a:path w="542925" h="75564">
                <a:moveTo>
                  <a:pt x="535242" y="59382"/>
                </a:moveTo>
                <a:lnTo>
                  <a:pt x="526213" y="59382"/>
                </a:lnTo>
                <a:lnTo>
                  <a:pt x="529785" y="57844"/>
                </a:lnTo>
                <a:lnTo>
                  <a:pt x="535441" y="51593"/>
                </a:lnTo>
                <a:lnTo>
                  <a:pt x="536879" y="47823"/>
                </a:lnTo>
                <a:lnTo>
                  <a:pt x="536809" y="38496"/>
                </a:lnTo>
                <a:lnTo>
                  <a:pt x="535490" y="34776"/>
                </a:lnTo>
                <a:lnTo>
                  <a:pt x="532712" y="31700"/>
                </a:lnTo>
                <a:lnTo>
                  <a:pt x="530033" y="28624"/>
                </a:lnTo>
                <a:lnTo>
                  <a:pt x="526411" y="27086"/>
                </a:lnTo>
                <a:lnTo>
                  <a:pt x="535715" y="27086"/>
                </a:lnTo>
                <a:lnTo>
                  <a:pt x="537226" y="28624"/>
                </a:lnTo>
                <a:lnTo>
                  <a:pt x="540599" y="31998"/>
                </a:lnTo>
                <a:lnTo>
                  <a:pt x="542535" y="36958"/>
                </a:lnTo>
                <a:lnTo>
                  <a:pt x="542535" y="49162"/>
                </a:lnTo>
                <a:lnTo>
                  <a:pt x="540500" y="54222"/>
                </a:lnTo>
                <a:lnTo>
                  <a:pt x="536432" y="58191"/>
                </a:lnTo>
                <a:lnTo>
                  <a:pt x="535242" y="59382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521113" y="3517244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521113" y="3517244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665063" y="3541845"/>
            <a:ext cx="542925" cy="75565"/>
          </a:xfrm>
          <a:custGeom>
            <a:avLst/>
            <a:gdLst/>
            <a:ahLst/>
            <a:cxnLst/>
            <a:rect l="l" t="t" r="r" b="b"/>
            <a:pathLst>
              <a:path w="542925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2925" h="75564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2925" h="75564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2925" h="75564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2925" h="75564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2925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2925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2925" h="75564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2925" h="75564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2925" h="75564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2925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2925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2925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2925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2925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2925" h="75564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2925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2925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2925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2925" h="75564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2925" h="75564">
                <a:moveTo>
                  <a:pt x="407540" y="22175"/>
                </a:moveTo>
                <a:lnTo>
                  <a:pt x="402034" y="22175"/>
                </a:lnTo>
                <a:lnTo>
                  <a:pt x="402034" y="14833"/>
                </a:lnTo>
                <a:lnTo>
                  <a:pt x="403721" y="9673"/>
                </a:lnTo>
                <a:lnTo>
                  <a:pt x="407094" y="5804"/>
                </a:lnTo>
                <a:lnTo>
                  <a:pt x="410567" y="1934"/>
                </a:lnTo>
                <a:lnTo>
                  <a:pt x="415478" y="0"/>
                </a:lnTo>
                <a:lnTo>
                  <a:pt x="427682" y="0"/>
                </a:lnTo>
                <a:lnTo>
                  <a:pt x="432345" y="1587"/>
                </a:lnTo>
                <a:lnTo>
                  <a:pt x="435818" y="4762"/>
                </a:lnTo>
                <a:lnTo>
                  <a:pt x="417314" y="4762"/>
                </a:lnTo>
                <a:lnTo>
                  <a:pt x="413890" y="6201"/>
                </a:lnTo>
                <a:lnTo>
                  <a:pt x="409029" y="11856"/>
                </a:lnTo>
                <a:lnTo>
                  <a:pt x="407739" y="15775"/>
                </a:lnTo>
                <a:lnTo>
                  <a:pt x="407540" y="20835"/>
                </a:lnTo>
                <a:lnTo>
                  <a:pt x="407540" y="22175"/>
                </a:lnTo>
                <a:close/>
              </a:path>
              <a:path w="542925" h="75564">
                <a:moveTo>
                  <a:pt x="441473" y="62805"/>
                </a:moveTo>
                <a:lnTo>
                  <a:pt x="400546" y="62805"/>
                </a:lnTo>
                <a:lnTo>
                  <a:pt x="400546" y="58241"/>
                </a:lnTo>
                <a:lnTo>
                  <a:pt x="424904" y="34131"/>
                </a:lnTo>
                <a:lnTo>
                  <a:pt x="429418" y="30559"/>
                </a:lnTo>
                <a:lnTo>
                  <a:pt x="431799" y="27681"/>
                </a:lnTo>
                <a:lnTo>
                  <a:pt x="434280" y="24804"/>
                </a:lnTo>
                <a:lnTo>
                  <a:pt x="435520" y="21431"/>
                </a:lnTo>
                <a:lnTo>
                  <a:pt x="435520" y="13791"/>
                </a:lnTo>
                <a:lnTo>
                  <a:pt x="434230" y="10715"/>
                </a:lnTo>
                <a:lnTo>
                  <a:pt x="429071" y="5953"/>
                </a:lnTo>
                <a:lnTo>
                  <a:pt x="425747" y="4762"/>
                </a:lnTo>
                <a:lnTo>
                  <a:pt x="435818" y="4762"/>
                </a:lnTo>
                <a:lnTo>
                  <a:pt x="439390" y="7937"/>
                </a:lnTo>
                <a:lnTo>
                  <a:pt x="441176" y="12203"/>
                </a:lnTo>
                <a:lnTo>
                  <a:pt x="441060" y="22175"/>
                </a:lnTo>
                <a:lnTo>
                  <a:pt x="439836" y="25846"/>
                </a:lnTo>
                <a:lnTo>
                  <a:pt x="434578" y="33287"/>
                </a:lnTo>
                <a:lnTo>
                  <a:pt x="429766" y="37256"/>
                </a:lnTo>
                <a:lnTo>
                  <a:pt x="417165" y="44896"/>
                </a:lnTo>
                <a:lnTo>
                  <a:pt x="413246" y="47823"/>
                </a:lnTo>
                <a:lnTo>
                  <a:pt x="408681" y="52784"/>
                </a:lnTo>
                <a:lnTo>
                  <a:pt x="407292" y="55215"/>
                </a:lnTo>
                <a:lnTo>
                  <a:pt x="406796" y="57596"/>
                </a:lnTo>
                <a:lnTo>
                  <a:pt x="441473" y="57596"/>
                </a:lnTo>
                <a:lnTo>
                  <a:pt x="441473" y="62805"/>
                </a:lnTo>
                <a:close/>
              </a:path>
              <a:path w="542925" h="75564">
                <a:moveTo>
                  <a:pt x="456508" y="33635"/>
                </a:moveTo>
                <a:lnTo>
                  <a:pt x="451746" y="33635"/>
                </a:lnTo>
                <a:lnTo>
                  <a:pt x="457848" y="1488"/>
                </a:lnTo>
                <a:lnTo>
                  <a:pt x="488953" y="1488"/>
                </a:lnTo>
                <a:lnTo>
                  <a:pt x="488953" y="6548"/>
                </a:lnTo>
                <a:lnTo>
                  <a:pt x="461717" y="6548"/>
                </a:lnTo>
                <a:lnTo>
                  <a:pt x="457699" y="27235"/>
                </a:lnTo>
                <a:lnTo>
                  <a:pt x="457848" y="27384"/>
                </a:lnTo>
                <a:lnTo>
                  <a:pt x="464161" y="27384"/>
                </a:lnTo>
                <a:lnTo>
                  <a:pt x="462611" y="28128"/>
                </a:lnTo>
                <a:lnTo>
                  <a:pt x="460229" y="29319"/>
                </a:lnTo>
                <a:lnTo>
                  <a:pt x="458195" y="31154"/>
                </a:lnTo>
                <a:lnTo>
                  <a:pt x="456508" y="33635"/>
                </a:lnTo>
                <a:close/>
              </a:path>
              <a:path w="542925" h="75564">
                <a:moveTo>
                  <a:pt x="464161" y="27384"/>
                </a:moveTo>
                <a:lnTo>
                  <a:pt x="457848" y="27384"/>
                </a:lnTo>
                <a:lnTo>
                  <a:pt x="459534" y="25499"/>
                </a:lnTo>
                <a:lnTo>
                  <a:pt x="461519" y="24060"/>
                </a:lnTo>
                <a:lnTo>
                  <a:pt x="466083" y="22076"/>
                </a:lnTo>
                <a:lnTo>
                  <a:pt x="468514" y="21580"/>
                </a:lnTo>
                <a:lnTo>
                  <a:pt x="477444" y="21580"/>
                </a:lnTo>
                <a:lnTo>
                  <a:pt x="482504" y="23564"/>
                </a:lnTo>
                <a:lnTo>
                  <a:pt x="485143" y="26342"/>
                </a:lnTo>
                <a:lnTo>
                  <a:pt x="467670" y="26342"/>
                </a:lnTo>
                <a:lnTo>
                  <a:pt x="465091" y="26937"/>
                </a:lnTo>
                <a:lnTo>
                  <a:pt x="464161" y="27384"/>
                </a:lnTo>
                <a:close/>
              </a:path>
              <a:path w="542925" h="75564">
                <a:moveTo>
                  <a:pt x="484306" y="59382"/>
                </a:moveTo>
                <a:lnTo>
                  <a:pt x="475261" y="59382"/>
                </a:lnTo>
                <a:lnTo>
                  <a:pt x="478932" y="57745"/>
                </a:lnTo>
                <a:lnTo>
                  <a:pt x="481809" y="54471"/>
                </a:lnTo>
                <a:lnTo>
                  <a:pt x="484786" y="51196"/>
                </a:lnTo>
                <a:lnTo>
                  <a:pt x="486274" y="47178"/>
                </a:lnTo>
                <a:lnTo>
                  <a:pt x="486274" y="37752"/>
                </a:lnTo>
                <a:lnTo>
                  <a:pt x="484736" y="33932"/>
                </a:lnTo>
                <a:lnTo>
                  <a:pt x="481661" y="30956"/>
                </a:lnTo>
                <a:lnTo>
                  <a:pt x="478684" y="27880"/>
                </a:lnTo>
                <a:lnTo>
                  <a:pt x="474913" y="26342"/>
                </a:lnTo>
                <a:lnTo>
                  <a:pt x="485143" y="26342"/>
                </a:lnTo>
                <a:lnTo>
                  <a:pt x="490045" y="31501"/>
                </a:lnTo>
                <a:lnTo>
                  <a:pt x="491930" y="36661"/>
                </a:lnTo>
                <a:lnTo>
                  <a:pt x="491930" y="48964"/>
                </a:lnTo>
                <a:lnTo>
                  <a:pt x="489845" y="53974"/>
                </a:lnTo>
                <a:lnTo>
                  <a:pt x="484306" y="59382"/>
                </a:lnTo>
                <a:close/>
              </a:path>
              <a:path w="542925" h="75564">
                <a:moveTo>
                  <a:pt x="476402" y="64144"/>
                </a:moveTo>
                <a:lnTo>
                  <a:pt x="464694" y="64144"/>
                </a:lnTo>
                <a:lnTo>
                  <a:pt x="459931" y="62458"/>
                </a:lnTo>
                <a:lnTo>
                  <a:pt x="452192" y="55711"/>
                </a:lnTo>
                <a:lnTo>
                  <a:pt x="450159" y="50998"/>
                </a:lnTo>
                <a:lnTo>
                  <a:pt x="449960" y="44946"/>
                </a:lnTo>
                <a:lnTo>
                  <a:pt x="455467" y="44946"/>
                </a:lnTo>
                <a:lnTo>
                  <a:pt x="455665" y="49311"/>
                </a:lnTo>
                <a:lnTo>
                  <a:pt x="457153" y="52833"/>
                </a:lnTo>
                <a:lnTo>
                  <a:pt x="459931" y="55512"/>
                </a:lnTo>
                <a:lnTo>
                  <a:pt x="462809" y="58092"/>
                </a:lnTo>
                <a:lnTo>
                  <a:pt x="466430" y="59382"/>
                </a:lnTo>
                <a:lnTo>
                  <a:pt x="484306" y="59382"/>
                </a:lnTo>
                <a:lnTo>
                  <a:pt x="481511" y="62110"/>
                </a:lnTo>
                <a:lnTo>
                  <a:pt x="476402" y="64144"/>
                </a:lnTo>
                <a:close/>
              </a:path>
              <a:path w="542925" h="75564">
                <a:moveTo>
                  <a:pt x="527453" y="64144"/>
                </a:moveTo>
                <a:lnTo>
                  <a:pt x="513464" y="64144"/>
                </a:lnTo>
                <a:lnTo>
                  <a:pt x="507857" y="61565"/>
                </a:lnTo>
                <a:lnTo>
                  <a:pt x="499672" y="22125"/>
                </a:lnTo>
                <a:lnTo>
                  <a:pt x="501557" y="14634"/>
                </a:lnTo>
                <a:lnTo>
                  <a:pt x="509097" y="2927"/>
                </a:lnTo>
                <a:lnTo>
                  <a:pt x="514605" y="0"/>
                </a:lnTo>
                <a:lnTo>
                  <a:pt x="527602" y="0"/>
                </a:lnTo>
                <a:lnTo>
                  <a:pt x="532067" y="1438"/>
                </a:lnTo>
                <a:lnTo>
                  <a:pt x="535752" y="4762"/>
                </a:lnTo>
                <a:lnTo>
                  <a:pt x="516787" y="4762"/>
                </a:lnTo>
                <a:lnTo>
                  <a:pt x="512521" y="7193"/>
                </a:lnTo>
                <a:lnTo>
                  <a:pt x="509643" y="12055"/>
                </a:lnTo>
                <a:lnTo>
                  <a:pt x="506766" y="16817"/>
                </a:lnTo>
                <a:lnTo>
                  <a:pt x="505411" y="23266"/>
                </a:lnTo>
                <a:lnTo>
                  <a:pt x="505327" y="32593"/>
                </a:lnTo>
                <a:lnTo>
                  <a:pt x="509678" y="32593"/>
                </a:lnTo>
                <a:lnTo>
                  <a:pt x="507808" y="34528"/>
                </a:lnTo>
                <a:lnTo>
                  <a:pt x="506369" y="38496"/>
                </a:lnTo>
                <a:lnTo>
                  <a:pt x="506369" y="48418"/>
                </a:lnTo>
                <a:lnTo>
                  <a:pt x="507709" y="52337"/>
                </a:lnTo>
                <a:lnTo>
                  <a:pt x="510388" y="55215"/>
                </a:lnTo>
                <a:lnTo>
                  <a:pt x="513165" y="57993"/>
                </a:lnTo>
                <a:lnTo>
                  <a:pt x="516986" y="59382"/>
                </a:lnTo>
                <a:lnTo>
                  <a:pt x="535242" y="59382"/>
                </a:lnTo>
                <a:lnTo>
                  <a:pt x="532464" y="62160"/>
                </a:lnTo>
                <a:lnTo>
                  <a:pt x="527453" y="64144"/>
                </a:lnTo>
                <a:close/>
              </a:path>
              <a:path w="542925" h="75564">
                <a:moveTo>
                  <a:pt x="540897" y="16371"/>
                </a:moveTo>
                <a:lnTo>
                  <a:pt x="535391" y="16371"/>
                </a:lnTo>
                <a:lnTo>
                  <a:pt x="534895" y="12898"/>
                </a:lnTo>
                <a:lnTo>
                  <a:pt x="533505" y="10120"/>
                </a:lnTo>
                <a:lnTo>
                  <a:pt x="531224" y="8036"/>
                </a:lnTo>
                <a:lnTo>
                  <a:pt x="528942" y="5853"/>
                </a:lnTo>
                <a:lnTo>
                  <a:pt x="526015" y="4762"/>
                </a:lnTo>
                <a:lnTo>
                  <a:pt x="535752" y="4762"/>
                </a:lnTo>
                <a:lnTo>
                  <a:pt x="538417" y="7094"/>
                </a:lnTo>
                <a:lnTo>
                  <a:pt x="540302" y="11112"/>
                </a:lnTo>
                <a:lnTo>
                  <a:pt x="540897" y="16371"/>
                </a:lnTo>
                <a:close/>
              </a:path>
              <a:path w="542925" h="75564">
                <a:moveTo>
                  <a:pt x="509678" y="32593"/>
                </a:moveTo>
                <a:lnTo>
                  <a:pt x="505476" y="32593"/>
                </a:lnTo>
                <a:lnTo>
                  <a:pt x="506965" y="29418"/>
                </a:lnTo>
                <a:lnTo>
                  <a:pt x="509197" y="26937"/>
                </a:lnTo>
                <a:lnTo>
                  <a:pt x="512174" y="25151"/>
                </a:lnTo>
                <a:lnTo>
                  <a:pt x="515250" y="23266"/>
                </a:lnTo>
                <a:lnTo>
                  <a:pt x="518523" y="22324"/>
                </a:lnTo>
                <a:lnTo>
                  <a:pt x="528048" y="22324"/>
                </a:lnTo>
                <a:lnTo>
                  <a:pt x="532959" y="24258"/>
                </a:lnTo>
                <a:lnTo>
                  <a:pt x="535715" y="27086"/>
                </a:lnTo>
                <a:lnTo>
                  <a:pt x="517283" y="27086"/>
                </a:lnTo>
                <a:lnTo>
                  <a:pt x="513563" y="28574"/>
                </a:lnTo>
                <a:lnTo>
                  <a:pt x="509678" y="32593"/>
                </a:lnTo>
                <a:close/>
              </a:path>
              <a:path w="542925" h="75564">
                <a:moveTo>
                  <a:pt x="535242" y="59382"/>
                </a:moveTo>
                <a:lnTo>
                  <a:pt x="526213" y="59382"/>
                </a:lnTo>
                <a:lnTo>
                  <a:pt x="529785" y="57844"/>
                </a:lnTo>
                <a:lnTo>
                  <a:pt x="535441" y="51593"/>
                </a:lnTo>
                <a:lnTo>
                  <a:pt x="536879" y="47823"/>
                </a:lnTo>
                <a:lnTo>
                  <a:pt x="536809" y="38496"/>
                </a:lnTo>
                <a:lnTo>
                  <a:pt x="535490" y="34776"/>
                </a:lnTo>
                <a:lnTo>
                  <a:pt x="532712" y="31700"/>
                </a:lnTo>
                <a:lnTo>
                  <a:pt x="530033" y="28624"/>
                </a:lnTo>
                <a:lnTo>
                  <a:pt x="526411" y="27086"/>
                </a:lnTo>
                <a:lnTo>
                  <a:pt x="535715" y="27086"/>
                </a:lnTo>
                <a:lnTo>
                  <a:pt x="537226" y="28624"/>
                </a:lnTo>
                <a:lnTo>
                  <a:pt x="540599" y="31998"/>
                </a:lnTo>
                <a:lnTo>
                  <a:pt x="542535" y="36958"/>
                </a:lnTo>
                <a:lnTo>
                  <a:pt x="542535" y="49162"/>
                </a:lnTo>
                <a:lnTo>
                  <a:pt x="540500" y="54222"/>
                </a:lnTo>
                <a:lnTo>
                  <a:pt x="536432" y="58191"/>
                </a:lnTo>
                <a:lnTo>
                  <a:pt x="535242" y="59382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521113" y="3358070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521113" y="3358070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857238" y="3382077"/>
            <a:ext cx="159407" cy="647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521113" y="3032090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521113" y="3032090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665063" y="3056690"/>
            <a:ext cx="540385" cy="75565"/>
          </a:xfrm>
          <a:custGeom>
            <a:avLst/>
            <a:gdLst/>
            <a:ahLst/>
            <a:cxnLst/>
            <a:rect l="l" t="t" r="r" b="b"/>
            <a:pathLst>
              <a:path w="540384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0384" h="75564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0384" h="75564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0384" h="75564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0384" h="75564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0384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0384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0384" h="75564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0384" h="75564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0384" h="75564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0384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0384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0384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0384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0384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0384" h="75564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0384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0384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0384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0384" h="75564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0384" h="75564">
                <a:moveTo>
                  <a:pt x="407094" y="33635"/>
                </a:moveTo>
                <a:lnTo>
                  <a:pt x="402332" y="33635"/>
                </a:lnTo>
                <a:lnTo>
                  <a:pt x="408434" y="1488"/>
                </a:lnTo>
                <a:lnTo>
                  <a:pt x="439538" y="1488"/>
                </a:lnTo>
                <a:lnTo>
                  <a:pt x="439538" y="6548"/>
                </a:lnTo>
                <a:lnTo>
                  <a:pt x="412303" y="6548"/>
                </a:lnTo>
                <a:lnTo>
                  <a:pt x="408285" y="27235"/>
                </a:lnTo>
                <a:lnTo>
                  <a:pt x="408434" y="27384"/>
                </a:lnTo>
                <a:lnTo>
                  <a:pt x="414746" y="27384"/>
                </a:lnTo>
                <a:lnTo>
                  <a:pt x="413196" y="28128"/>
                </a:lnTo>
                <a:lnTo>
                  <a:pt x="410815" y="29319"/>
                </a:lnTo>
                <a:lnTo>
                  <a:pt x="408781" y="31154"/>
                </a:lnTo>
                <a:lnTo>
                  <a:pt x="407094" y="33635"/>
                </a:lnTo>
                <a:close/>
              </a:path>
              <a:path w="540384" h="75564">
                <a:moveTo>
                  <a:pt x="414746" y="27384"/>
                </a:moveTo>
                <a:lnTo>
                  <a:pt x="408434" y="27384"/>
                </a:lnTo>
                <a:lnTo>
                  <a:pt x="410120" y="25499"/>
                </a:lnTo>
                <a:lnTo>
                  <a:pt x="412104" y="24060"/>
                </a:lnTo>
                <a:lnTo>
                  <a:pt x="416669" y="22076"/>
                </a:lnTo>
                <a:lnTo>
                  <a:pt x="419100" y="21580"/>
                </a:lnTo>
                <a:lnTo>
                  <a:pt x="428029" y="21580"/>
                </a:lnTo>
                <a:lnTo>
                  <a:pt x="433089" y="23564"/>
                </a:lnTo>
                <a:lnTo>
                  <a:pt x="435728" y="26342"/>
                </a:lnTo>
                <a:lnTo>
                  <a:pt x="418256" y="26342"/>
                </a:lnTo>
                <a:lnTo>
                  <a:pt x="415676" y="26937"/>
                </a:lnTo>
                <a:lnTo>
                  <a:pt x="414746" y="27384"/>
                </a:lnTo>
                <a:close/>
              </a:path>
              <a:path w="540384" h="75564">
                <a:moveTo>
                  <a:pt x="434892" y="59382"/>
                </a:moveTo>
                <a:lnTo>
                  <a:pt x="425846" y="59382"/>
                </a:lnTo>
                <a:lnTo>
                  <a:pt x="429517" y="57745"/>
                </a:lnTo>
                <a:lnTo>
                  <a:pt x="432395" y="54471"/>
                </a:lnTo>
                <a:lnTo>
                  <a:pt x="435371" y="51196"/>
                </a:lnTo>
                <a:lnTo>
                  <a:pt x="436860" y="47178"/>
                </a:lnTo>
                <a:lnTo>
                  <a:pt x="436860" y="37752"/>
                </a:lnTo>
                <a:lnTo>
                  <a:pt x="435322" y="33932"/>
                </a:lnTo>
                <a:lnTo>
                  <a:pt x="432246" y="30956"/>
                </a:lnTo>
                <a:lnTo>
                  <a:pt x="429269" y="27880"/>
                </a:lnTo>
                <a:lnTo>
                  <a:pt x="425499" y="26342"/>
                </a:lnTo>
                <a:lnTo>
                  <a:pt x="435728" y="26342"/>
                </a:lnTo>
                <a:lnTo>
                  <a:pt x="440630" y="31501"/>
                </a:lnTo>
                <a:lnTo>
                  <a:pt x="442515" y="36661"/>
                </a:lnTo>
                <a:lnTo>
                  <a:pt x="442515" y="48964"/>
                </a:lnTo>
                <a:lnTo>
                  <a:pt x="440432" y="53974"/>
                </a:lnTo>
                <a:lnTo>
                  <a:pt x="434892" y="59382"/>
                </a:lnTo>
                <a:close/>
              </a:path>
              <a:path w="540384" h="75564">
                <a:moveTo>
                  <a:pt x="426987" y="64144"/>
                </a:moveTo>
                <a:lnTo>
                  <a:pt x="415279" y="64144"/>
                </a:lnTo>
                <a:lnTo>
                  <a:pt x="410517" y="62458"/>
                </a:lnTo>
                <a:lnTo>
                  <a:pt x="402778" y="55711"/>
                </a:lnTo>
                <a:lnTo>
                  <a:pt x="400744" y="50998"/>
                </a:lnTo>
                <a:lnTo>
                  <a:pt x="400546" y="44946"/>
                </a:lnTo>
                <a:lnTo>
                  <a:pt x="406052" y="44946"/>
                </a:lnTo>
                <a:lnTo>
                  <a:pt x="406250" y="49311"/>
                </a:lnTo>
                <a:lnTo>
                  <a:pt x="407739" y="52833"/>
                </a:lnTo>
                <a:lnTo>
                  <a:pt x="410517" y="55512"/>
                </a:lnTo>
                <a:lnTo>
                  <a:pt x="413394" y="58092"/>
                </a:lnTo>
                <a:lnTo>
                  <a:pt x="417016" y="59382"/>
                </a:lnTo>
                <a:lnTo>
                  <a:pt x="434892" y="59382"/>
                </a:lnTo>
                <a:lnTo>
                  <a:pt x="432097" y="62110"/>
                </a:lnTo>
                <a:lnTo>
                  <a:pt x="426987" y="64144"/>
                </a:lnTo>
                <a:close/>
              </a:path>
              <a:path w="540384" h="75564">
                <a:moveTo>
                  <a:pt x="477344" y="62805"/>
                </a:moveTo>
                <a:lnTo>
                  <a:pt x="471689" y="62805"/>
                </a:lnTo>
                <a:lnTo>
                  <a:pt x="471689" y="16668"/>
                </a:lnTo>
                <a:lnTo>
                  <a:pt x="455317" y="16668"/>
                </a:lnTo>
                <a:lnTo>
                  <a:pt x="455317" y="12650"/>
                </a:lnTo>
                <a:lnTo>
                  <a:pt x="460378" y="12551"/>
                </a:lnTo>
                <a:lnTo>
                  <a:pt x="463900" y="12104"/>
                </a:lnTo>
                <a:lnTo>
                  <a:pt x="465884" y="11310"/>
                </a:lnTo>
                <a:lnTo>
                  <a:pt x="467968" y="10517"/>
                </a:lnTo>
                <a:lnTo>
                  <a:pt x="469506" y="9276"/>
                </a:lnTo>
                <a:lnTo>
                  <a:pt x="470498" y="7590"/>
                </a:lnTo>
                <a:lnTo>
                  <a:pt x="471590" y="5903"/>
                </a:lnTo>
                <a:lnTo>
                  <a:pt x="472334" y="3571"/>
                </a:lnTo>
                <a:lnTo>
                  <a:pt x="472731" y="595"/>
                </a:lnTo>
                <a:lnTo>
                  <a:pt x="477344" y="595"/>
                </a:lnTo>
                <a:lnTo>
                  <a:pt x="477344" y="62805"/>
                </a:lnTo>
                <a:close/>
              </a:path>
              <a:path w="540384" h="75564">
                <a:moveTo>
                  <a:pt x="506369" y="22175"/>
                </a:moveTo>
                <a:lnTo>
                  <a:pt x="500863" y="22175"/>
                </a:lnTo>
                <a:lnTo>
                  <a:pt x="500863" y="14833"/>
                </a:lnTo>
                <a:lnTo>
                  <a:pt x="502549" y="9673"/>
                </a:lnTo>
                <a:lnTo>
                  <a:pt x="505923" y="5804"/>
                </a:lnTo>
                <a:lnTo>
                  <a:pt x="509395" y="1934"/>
                </a:lnTo>
                <a:lnTo>
                  <a:pt x="514307" y="0"/>
                </a:lnTo>
                <a:lnTo>
                  <a:pt x="526511" y="0"/>
                </a:lnTo>
                <a:lnTo>
                  <a:pt x="531173" y="1587"/>
                </a:lnTo>
                <a:lnTo>
                  <a:pt x="534646" y="4762"/>
                </a:lnTo>
                <a:lnTo>
                  <a:pt x="516142" y="4762"/>
                </a:lnTo>
                <a:lnTo>
                  <a:pt x="512719" y="6201"/>
                </a:lnTo>
                <a:lnTo>
                  <a:pt x="507857" y="11856"/>
                </a:lnTo>
                <a:lnTo>
                  <a:pt x="506568" y="15775"/>
                </a:lnTo>
                <a:lnTo>
                  <a:pt x="506369" y="20835"/>
                </a:lnTo>
                <a:lnTo>
                  <a:pt x="506369" y="22175"/>
                </a:lnTo>
                <a:close/>
              </a:path>
              <a:path w="540384" h="75564">
                <a:moveTo>
                  <a:pt x="540302" y="62805"/>
                </a:moveTo>
                <a:lnTo>
                  <a:pt x="499374" y="62805"/>
                </a:lnTo>
                <a:lnTo>
                  <a:pt x="499374" y="58241"/>
                </a:lnTo>
                <a:lnTo>
                  <a:pt x="523732" y="34131"/>
                </a:lnTo>
                <a:lnTo>
                  <a:pt x="528247" y="30559"/>
                </a:lnTo>
                <a:lnTo>
                  <a:pt x="530629" y="27681"/>
                </a:lnTo>
                <a:lnTo>
                  <a:pt x="533109" y="24804"/>
                </a:lnTo>
                <a:lnTo>
                  <a:pt x="534349" y="21431"/>
                </a:lnTo>
                <a:lnTo>
                  <a:pt x="534349" y="13791"/>
                </a:lnTo>
                <a:lnTo>
                  <a:pt x="533059" y="10715"/>
                </a:lnTo>
                <a:lnTo>
                  <a:pt x="527900" y="5953"/>
                </a:lnTo>
                <a:lnTo>
                  <a:pt x="524575" y="4762"/>
                </a:lnTo>
                <a:lnTo>
                  <a:pt x="534646" y="4762"/>
                </a:lnTo>
                <a:lnTo>
                  <a:pt x="538218" y="7937"/>
                </a:lnTo>
                <a:lnTo>
                  <a:pt x="540004" y="12203"/>
                </a:lnTo>
                <a:lnTo>
                  <a:pt x="539888" y="22175"/>
                </a:lnTo>
                <a:lnTo>
                  <a:pt x="538665" y="25846"/>
                </a:lnTo>
                <a:lnTo>
                  <a:pt x="533406" y="33287"/>
                </a:lnTo>
                <a:lnTo>
                  <a:pt x="528594" y="37256"/>
                </a:lnTo>
                <a:lnTo>
                  <a:pt x="515993" y="44896"/>
                </a:lnTo>
                <a:lnTo>
                  <a:pt x="512074" y="47823"/>
                </a:lnTo>
                <a:lnTo>
                  <a:pt x="507510" y="52784"/>
                </a:lnTo>
                <a:lnTo>
                  <a:pt x="506121" y="55215"/>
                </a:lnTo>
                <a:lnTo>
                  <a:pt x="505626" y="57596"/>
                </a:lnTo>
                <a:lnTo>
                  <a:pt x="540302" y="57596"/>
                </a:lnTo>
                <a:lnTo>
                  <a:pt x="540302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521113" y="2872915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521113" y="2872915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665063" y="2897518"/>
            <a:ext cx="540385" cy="75565"/>
          </a:xfrm>
          <a:custGeom>
            <a:avLst/>
            <a:gdLst/>
            <a:ahLst/>
            <a:cxnLst/>
            <a:rect l="l" t="t" r="r" b="b"/>
            <a:pathLst>
              <a:path w="540384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0384" h="75564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0384" h="75564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0384" h="75564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0384" h="75564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0384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0384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0384" h="75564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0384" h="75564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0384" h="75564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0384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0384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0384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0384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0384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0384" h="75564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0384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0384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0384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0384" h="75564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0384" h="75564">
                <a:moveTo>
                  <a:pt x="407094" y="33635"/>
                </a:moveTo>
                <a:lnTo>
                  <a:pt x="402332" y="33635"/>
                </a:lnTo>
                <a:lnTo>
                  <a:pt x="408434" y="1488"/>
                </a:lnTo>
                <a:lnTo>
                  <a:pt x="439538" y="1488"/>
                </a:lnTo>
                <a:lnTo>
                  <a:pt x="439538" y="6548"/>
                </a:lnTo>
                <a:lnTo>
                  <a:pt x="412303" y="6548"/>
                </a:lnTo>
                <a:lnTo>
                  <a:pt x="408285" y="27235"/>
                </a:lnTo>
                <a:lnTo>
                  <a:pt x="408434" y="27384"/>
                </a:lnTo>
                <a:lnTo>
                  <a:pt x="414746" y="27384"/>
                </a:lnTo>
                <a:lnTo>
                  <a:pt x="413196" y="28128"/>
                </a:lnTo>
                <a:lnTo>
                  <a:pt x="410815" y="29319"/>
                </a:lnTo>
                <a:lnTo>
                  <a:pt x="408781" y="31154"/>
                </a:lnTo>
                <a:lnTo>
                  <a:pt x="407094" y="33635"/>
                </a:lnTo>
                <a:close/>
              </a:path>
              <a:path w="540384" h="75564">
                <a:moveTo>
                  <a:pt x="414746" y="27384"/>
                </a:moveTo>
                <a:lnTo>
                  <a:pt x="408434" y="27384"/>
                </a:lnTo>
                <a:lnTo>
                  <a:pt x="410120" y="25499"/>
                </a:lnTo>
                <a:lnTo>
                  <a:pt x="412104" y="24060"/>
                </a:lnTo>
                <a:lnTo>
                  <a:pt x="416669" y="22076"/>
                </a:lnTo>
                <a:lnTo>
                  <a:pt x="419100" y="21580"/>
                </a:lnTo>
                <a:lnTo>
                  <a:pt x="428029" y="21580"/>
                </a:lnTo>
                <a:lnTo>
                  <a:pt x="433089" y="23564"/>
                </a:lnTo>
                <a:lnTo>
                  <a:pt x="435728" y="26342"/>
                </a:lnTo>
                <a:lnTo>
                  <a:pt x="418256" y="26342"/>
                </a:lnTo>
                <a:lnTo>
                  <a:pt x="415676" y="26937"/>
                </a:lnTo>
                <a:lnTo>
                  <a:pt x="414746" y="27384"/>
                </a:lnTo>
                <a:close/>
              </a:path>
              <a:path w="540384" h="75564">
                <a:moveTo>
                  <a:pt x="434892" y="59382"/>
                </a:moveTo>
                <a:lnTo>
                  <a:pt x="425846" y="59382"/>
                </a:lnTo>
                <a:lnTo>
                  <a:pt x="429517" y="57745"/>
                </a:lnTo>
                <a:lnTo>
                  <a:pt x="432395" y="54471"/>
                </a:lnTo>
                <a:lnTo>
                  <a:pt x="435371" y="51196"/>
                </a:lnTo>
                <a:lnTo>
                  <a:pt x="436860" y="47178"/>
                </a:lnTo>
                <a:lnTo>
                  <a:pt x="436860" y="37752"/>
                </a:lnTo>
                <a:lnTo>
                  <a:pt x="435322" y="33932"/>
                </a:lnTo>
                <a:lnTo>
                  <a:pt x="432246" y="30956"/>
                </a:lnTo>
                <a:lnTo>
                  <a:pt x="429269" y="27880"/>
                </a:lnTo>
                <a:lnTo>
                  <a:pt x="425499" y="26342"/>
                </a:lnTo>
                <a:lnTo>
                  <a:pt x="435728" y="26342"/>
                </a:lnTo>
                <a:lnTo>
                  <a:pt x="440630" y="31501"/>
                </a:lnTo>
                <a:lnTo>
                  <a:pt x="442515" y="36661"/>
                </a:lnTo>
                <a:lnTo>
                  <a:pt x="442515" y="48964"/>
                </a:lnTo>
                <a:lnTo>
                  <a:pt x="440432" y="53974"/>
                </a:lnTo>
                <a:lnTo>
                  <a:pt x="434892" y="59382"/>
                </a:lnTo>
                <a:close/>
              </a:path>
              <a:path w="540384" h="75564">
                <a:moveTo>
                  <a:pt x="426987" y="64144"/>
                </a:moveTo>
                <a:lnTo>
                  <a:pt x="415279" y="64144"/>
                </a:lnTo>
                <a:lnTo>
                  <a:pt x="410517" y="62458"/>
                </a:lnTo>
                <a:lnTo>
                  <a:pt x="402778" y="55711"/>
                </a:lnTo>
                <a:lnTo>
                  <a:pt x="400744" y="50998"/>
                </a:lnTo>
                <a:lnTo>
                  <a:pt x="400546" y="44946"/>
                </a:lnTo>
                <a:lnTo>
                  <a:pt x="406052" y="44946"/>
                </a:lnTo>
                <a:lnTo>
                  <a:pt x="406250" y="49311"/>
                </a:lnTo>
                <a:lnTo>
                  <a:pt x="407739" y="52833"/>
                </a:lnTo>
                <a:lnTo>
                  <a:pt x="410517" y="55512"/>
                </a:lnTo>
                <a:lnTo>
                  <a:pt x="413394" y="58092"/>
                </a:lnTo>
                <a:lnTo>
                  <a:pt x="417016" y="59382"/>
                </a:lnTo>
                <a:lnTo>
                  <a:pt x="434892" y="59382"/>
                </a:lnTo>
                <a:lnTo>
                  <a:pt x="432097" y="62110"/>
                </a:lnTo>
                <a:lnTo>
                  <a:pt x="426987" y="64144"/>
                </a:lnTo>
                <a:close/>
              </a:path>
              <a:path w="540384" h="75564">
                <a:moveTo>
                  <a:pt x="477344" y="62805"/>
                </a:moveTo>
                <a:lnTo>
                  <a:pt x="471689" y="62805"/>
                </a:lnTo>
                <a:lnTo>
                  <a:pt x="471689" y="16668"/>
                </a:lnTo>
                <a:lnTo>
                  <a:pt x="455317" y="16668"/>
                </a:lnTo>
                <a:lnTo>
                  <a:pt x="455317" y="12650"/>
                </a:lnTo>
                <a:lnTo>
                  <a:pt x="460378" y="12551"/>
                </a:lnTo>
                <a:lnTo>
                  <a:pt x="463900" y="12104"/>
                </a:lnTo>
                <a:lnTo>
                  <a:pt x="465884" y="11310"/>
                </a:lnTo>
                <a:lnTo>
                  <a:pt x="467968" y="10517"/>
                </a:lnTo>
                <a:lnTo>
                  <a:pt x="469506" y="9276"/>
                </a:lnTo>
                <a:lnTo>
                  <a:pt x="470498" y="7590"/>
                </a:lnTo>
                <a:lnTo>
                  <a:pt x="471590" y="5903"/>
                </a:lnTo>
                <a:lnTo>
                  <a:pt x="472334" y="3571"/>
                </a:lnTo>
                <a:lnTo>
                  <a:pt x="472731" y="595"/>
                </a:lnTo>
                <a:lnTo>
                  <a:pt x="477344" y="595"/>
                </a:lnTo>
                <a:lnTo>
                  <a:pt x="477344" y="62805"/>
                </a:lnTo>
                <a:close/>
              </a:path>
              <a:path w="540384" h="75564">
                <a:moveTo>
                  <a:pt x="506369" y="22175"/>
                </a:moveTo>
                <a:lnTo>
                  <a:pt x="500863" y="22175"/>
                </a:lnTo>
                <a:lnTo>
                  <a:pt x="500863" y="14833"/>
                </a:lnTo>
                <a:lnTo>
                  <a:pt x="502549" y="9673"/>
                </a:lnTo>
                <a:lnTo>
                  <a:pt x="505923" y="5804"/>
                </a:lnTo>
                <a:lnTo>
                  <a:pt x="509395" y="1934"/>
                </a:lnTo>
                <a:lnTo>
                  <a:pt x="514307" y="0"/>
                </a:lnTo>
                <a:lnTo>
                  <a:pt x="526511" y="0"/>
                </a:lnTo>
                <a:lnTo>
                  <a:pt x="531173" y="1587"/>
                </a:lnTo>
                <a:lnTo>
                  <a:pt x="534646" y="4762"/>
                </a:lnTo>
                <a:lnTo>
                  <a:pt x="516142" y="4762"/>
                </a:lnTo>
                <a:lnTo>
                  <a:pt x="512719" y="6201"/>
                </a:lnTo>
                <a:lnTo>
                  <a:pt x="507857" y="11856"/>
                </a:lnTo>
                <a:lnTo>
                  <a:pt x="506568" y="15775"/>
                </a:lnTo>
                <a:lnTo>
                  <a:pt x="506369" y="20835"/>
                </a:lnTo>
                <a:lnTo>
                  <a:pt x="506369" y="22175"/>
                </a:lnTo>
                <a:close/>
              </a:path>
              <a:path w="540384" h="75564">
                <a:moveTo>
                  <a:pt x="540302" y="62805"/>
                </a:moveTo>
                <a:lnTo>
                  <a:pt x="499374" y="62805"/>
                </a:lnTo>
                <a:lnTo>
                  <a:pt x="499374" y="58241"/>
                </a:lnTo>
                <a:lnTo>
                  <a:pt x="523732" y="34131"/>
                </a:lnTo>
                <a:lnTo>
                  <a:pt x="528247" y="30559"/>
                </a:lnTo>
                <a:lnTo>
                  <a:pt x="530629" y="27681"/>
                </a:lnTo>
                <a:lnTo>
                  <a:pt x="533109" y="24804"/>
                </a:lnTo>
                <a:lnTo>
                  <a:pt x="534349" y="21431"/>
                </a:lnTo>
                <a:lnTo>
                  <a:pt x="534349" y="13791"/>
                </a:lnTo>
                <a:lnTo>
                  <a:pt x="533059" y="10715"/>
                </a:lnTo>
                <a:lnTo>
                  <a:pt x="527900" y="5953"/>
                </a:lnTo>
                <a:lnTo>
                  <a:pt x="524575" y="4762"/>
                </a:lnTo>
                <a:lnTo>
                  <a:pt x="534646" y="4762"/>
                </a:lnTo>
                <a:lnTo>
                  <a:pt x="538218" y="7937"/>
                </a:lnTo>
                <a:lnTo>
                  <a:pt x="540004" y="12203"/>
                </a:lnTo>
                <a:lnTo>
                  <a:pt x="539888" y="22175"/>
                </a:lnTo>
                <a:lnTo>
                  <a:pt x="538665" y="25846"/>
                </a:lnTo>
                <a:lnTo>
                  <a:pt x="533406" y="33287"/>
                </a:lnTo>
                <a:lnTo>
                  <a:pt x="528594" y="37256"/>
                </a:lnTo>
                <a:lnTo>
                  <a:pt x="515993" y="44896"/>
                </a:lnTo>
                <a:lnTo>
                  <a:pt x="512074" y="47823"/>
                </a:lnTo>
                <a:lnTo>
                  <a:pt x="507510" y="52784"/>
                </a:lnTo>
                <a:lnTo>
                  <a:pt x="506121" y="55215"/>
                </a:lnTo>
                <a:lnTo>
                  <a:pt x="505626" y="57596"/>
                </a:lnTo>
                <a:lnTo>
                  <a:pt x="540302" y="57596"/>
                </a:lnTo>
                <a:lnTo>
                  <a:pt x="540302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521113" y="2714996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521113" y="2714996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857238" y="2738998"/>
            <a:ext cx="159407" cy="647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521113" y="2395394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521113" y="2395394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665063" y="2419993"/>
            <a:ext cx="540385" cy="75565"/>
          </a:xfrm>
          <a:custGeom>
            <a:avLst/>
            <a:gdLst/>
            <a:ahLst/>
            <a:cxnLst/>
            <a:rect l="l" t="t" r="r" b="b"/>
            <a:pathLst>
              <a:path w="540384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0384" h="75564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0384" h="75564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0384" h="75564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0384" h="75564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0384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0384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0384" h="75564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0384" h="75564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0384" h="75564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0384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0384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0384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0384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0384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0384" h="75564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0384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0384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0384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0384" h="75564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0384" h="75564">
                <a:moveTo>
                  <a:pt x="407094" y="33635"/>
                </a:moveTo>
                <a:lnTo>
                  <a:pt x="402332" y="33635"/>
                </a:lnTo>
                <a:lnTo>
                  <a:pt x="408434" y="1488"/>
                </a:lnTo>
                <a:lnTo>
                  <a:pt x="439538" y="1488"/>
                </a:lnTo>
                <a:lnTo>
                  <a:pt x="439538" y="6548"/>
                </a:lnTo>
                <a:lnTo>
                  <a:pt x="412303" y="6548"/>
                </a:lnTo>
                <a:lnTo>
                  <a:pt x="408285" y="27235"/>
                </a:lnTo>
                <a:lnTo>
                  <a:pt x="408434" y="27384"/>
                </a:lnTo>
                <a:lnTo>
                  <a:pt x="414746" y="27384"/>
                </a:lnTo>
                <a:lnTo>
                  <a:pt x="413196" y="28128"/>
                </a:lnTo>
                <a:lnTo>
                  <a:pt x="410815" y="29319"/>
                </a:lnTo>
                <a:lnTo>
                  <a:pt x="408781" y="31154"/>
                </a:lnTo>
                <a:lnTo>
                  <a:pt x="407094" y="33635"/>
                </a:lnTo>
                <a:close/>
              </a:path>
              <a:path w="540384" h="75564">
                <a:moveTo>
                  <a:pt x="414746" y="27384"/>
                </a:moveTo>
                <a:lnTo>
                  <a:pt x="408434" y="27384"/>
                </a:lnTo>
                <a:lnTo>
                  <a:pt x="410120" y="25499"/>
                </a:lnTo>
                <a:lnTo>
                  <a:pt x="412104" y="24060"/>
                </a:lnTo>
                <a:lnTo>
                  <a:pt x="416669" y="22076"/>
                </a:lnTo>
                <a:lnTo>
                  <a:pt x="419100" y="21580"/>
                </a:lnTo>
                <a:lnTo>
                  <a:pt x="428029" y="21580"/>
                </a:lnTo>
                <a:lnTo>
                  <a:pt x="433089" y="23564"/>
                </a:lnTo>
                <a:lnTo>
                  <a:pt x="435728" y="26342"/>
                </a:lnTo>
                <a:lnTo>
                  <a:pt x="418256" y="26342"/>
                </a:lnTo>
                <a:lnTo>
                  <a:pt x="415676" y="26937"/>
                </a:lnTo>
                <a:lnTo>
                  <a:pt x="414746" y="27384"/>
                </a:lnTo>
                <a:close/>
              </a:path>
              <a:path w="540384" h="75564">
                <a:moveTo>
                  <a:pt x="434892" y="59382"/>
                </a:moveTo>
                <a:lnTo>
                  <a:pt x="425846" y="59382"/>
                </a:lnTo>
                <a:lnTo>
                  <a:pt x="429517" y="57745"/>
                </a:lnTo>
                <a:lnTo>
                  <a:pt x="432395" y="54471"/>
                </a:lnTo>
                <a:lnTo>
                  <a:pt x="435371" y="51196"/>
                </a:lnTo>
                <a:lnTo>
                  <a:pt x="436860" y="47178"/>
                </a:lnTo>
                <a:lnTo>
                  <a:pt x="436860" y="37752"/>
                </a:lnTo>
                <a:lnTo>
                  <a:pt x="435322" y="33932"/>
                </a:lnTo>
                <a:lnTo>
                  <a:pt x="432246" y="30956"/>
                </a:lnTo>
                <a:lnTo>
                  <a:pt x="429269" y="27880"/>
                </a:lnTo>
                <a:lnTo>
                  <a:pt x="425499" y="26342"/>
                </a:lnTo>
                <a:lnTo>
                  <a:pt x="435728" y="26342"/>
                </a:lnTo>
                <a:lnTo>
                  <a:pt x="440630" y="31501"/>
                </a:lnTo>
                <a:lnTo>
                  <a:pt x="442515" y="36661"/>
                </a:lnTo>
                <a:lnTo>
                  <a:pt x="442515" y="48964"/>
                </a:lnTo>
                <a:lnTo>
                  <a:pt x="440432" y="53974"/>
                </a:lnTo>
                <a:lnTo>
                  <a:pt x="434892" y="59382"/>
                </a:lnTo>
                <a:close/>
              </a:path>
              <a:path w="540384" h="75564">
                <a:moveTo>
                  <a:pt x="426987" y="64144"/>
                </a:moveTo>
                <a:lnTo>
                  <a:pt x="415279" y="64144"/>
                </a:lnTo>
                <a:lnTo>
                  <a:pt x="410517" y="62458"/>
                </a:lnTo>
                <a:lnTo>
                  <a:pt x="402778" y="55711"/>
                </a:lnTo>
                <a:lnTo>
                  <a:pt x="400744" y="50998"/>
                </a:lnTo>
                <a:lnTo>
                  <a:pt x="400546" y="44946"/>
                </a:lnTo>
                <a:lnTo>
                  <a:pt x="406052" y="44946"/>
                </a:lnTo>
                <a:lnTo>
                  <a:pt x="406250" y="49311"/>
                </a:lnTo>
                <a:lnTo>
                  <a:pt x="407739" y="52833"/>
                </a:lnTo>
                <a:lnTo>
                  <a:pt x="410517" y="55512"/>
                </a:lnTo>
                <a:lnTo>
                  <a:pt x="413394" y="58092"/>
                </a:lnTo>
                <a:lnTo>
                  <a:pt x="417016" y="59382"/>
                </a:lnTo>
                <a:lnTo>
                  <a:pt x="434892" y="59382"/>
                </a:lnTo>
                <a:lnTo>
                  <a:pt x="432097" y="62110"/>
                </a:lnTo>
                <a:lnTo>
                  <a:pt x="426987" y="64144"/>
                </a:lnTo>
                <a:close/>
              </a:path>
              <a:path w="540384" h="75564">
                <a:moveTo>
                  <a:pt x="477344" y="62805"/>
                </a:moveTo>
                <a:lnTo>
                  <a:pt x="471689" y="62805"/>
                </a:lnTo>
                <a:lnTo>
                  <a:pt x="471689" y="16668"/>
                </a:lnTo>
                <a:lnTo>
                  <a:pt x="455317" y="16668"/>
                </a:lnTo>
                <a:lnTo>
                  <a:pt x="455317" y="12650"/>
                </a:lnTo>
                <a:lnTo>
                  <a:pt x="460378" y="12551"/>
                </a:lnTo>
                <a:lnTo>
                  <a:pt x="463900" y="12104"/>
                </a:lnTo>
                <a:lnTo>
                  <a:pt x="465884" y="11310"/>
                </a:lnTo>
                <a:lnTo>
                  <a:pt x="467968" y="10517"/>
                </a:lnTo>
                <a:lnTo>
                  <a:pt x="469506" y="9276"/>
                </a:lnTo>
                <a:lnTo>
                  <a:pt x="470498" y="7590"/>
                </a:lnTo>
                <a:lnTo>
                  <a:pt x="471590" y="5903"/>
                </a:lnTo>
                <a:lnTo>
                  <a:pt x="472334" y="3571"/>
                </a:lnTo>
                <a:lnTo>
                  <a:pt x="472731" y="595"/>
                </a:lnTo>
                <a:lnTo>
                  <a:pt x="477344" y="595"/>
                </a:lnTo>
                <a:lnTo>
                  <a:pt x="477344" y="62805"/>
                </a:lnTo>
                <a:close/>
              </a:path>
              <a:path w="540384" h="75564">
                <a:moveTo>
                  <a:pt x="506369" y="22175"/>
                </a:moveTo>
                <a:lnTo>
                  <a:pt x="500863" y="22175"/>
                </a:lnTo>
                <a:lnTo>
                  <a:pt x="500863" y="14833"/>
                </a:lnTo>
                <a:lnTo>
                  <a:pt x="502549" y="9673"/>
                </a:lnTo>
                <a:lnTo>
                  <a:pt x="505923" y="5804"/>
                </a:lnTo>
                <a:lnTo>
                  <a:pt x="509395" y="1934"/>
                </a:lnTo>
                <a:lnTo>
                  <a:pt x="514307" y="0"/>
                </a:lnTo>
                <a:lnTo>
                  <a:pt x="526511" y="0"/>
                </a:lnTo>
                <a:lnTo>
                  <a:pt x="531173" y="1587"/>
                </a:lnTo>
                <a:lnTo>
                  <a:pt x="534646" y="4762"/>
                </a:lnTo>
                <a:lnTo>
                  <a:pt x="516142" y="4762"/>
                </a:lnTo>
                <a:lnTo>
                  <a:pt x="512719" y="6201"/>
                </a:lnTo>
                <a:lnTo>
                  <a:pt x="507857" y="11856"/>
                </a:lnTo>
                <a:lnTo>
                  <a:pt x="506568" y="15775"/>
                </a:lnTo>
                <a:lnTo>
                  <a:pt x="506369" y="20835"/>
                </a:lnTo>
                <a:lnTo>
                  <a:pt x="506369" y="22175"/>
                </a:lnTo>
                <a:close/>
              </a:path>
              <a:path w="540384" h="75564">
                <a:moveTo>
                  <a:pt x="540302" y="62805"/>
                </a:moveTo>
                <a:lnTo>
                  <a:pt x="499374" y="62805"/>
                </a:lnTo>
                <a:lnTo>
                  <a:pt x="499374" y="58241"/>
                </a:lnTo>
                <a:lnTo>
                  <a:pt x="523732" y="34131"/>
                </a:lnTo>
                <a:lnTo>
                  <a:pt x="528247" y="30559"/>
                </a:lnTo>
                <a:lnTo>
                  <a:pt x="530629" y="27681"/>
                </a:lnTo>
                <a:lnTo>
                  <a:pt x="533109" y="24804"/>
                </a:lnTo>
                <a:lnTo>
                  <a:pt x="534349" y="21431"/>
                </a:lnTo>
                <a:lnTo>
                  <a:pt x="534349" y="13791"/>
                </a:lnTo>
                <a:lnTo>
                  <a:pt x="533059" y="10715"/>
                </a:lnTo>
                <a:lnTo>
                  <a:pt x="527900" y="5953"/>
                </a:lnTo>
                <a:lnTo>
                  <a:pt x="524575" y="4762"/>
                </a:lnTo>
                <a:lnTo>
                  <a:pt x="534646" y="4762"/>
                </a:lnTo>
                <a:lnTo>
                  <a:pt x="538218" y="7937"/>
                </a:lnTo>
                <a:lnTo>
                  <a:pt x="540004" y="12203"/>
                </a:lnTo>
                <a:lnTo>
                  <a:pt x="539888" y="22175"/>
                </a:lnTo>
                <a:lnTo>
                  <a:pt x="538665" y="25846"/>
                </a:lnTo>
                <a:lnTo>
                  <a:pt x="533406" y="33287"/>
                </a:lnTo>
                <a:lnTo>
                  <a:pt x="528594" y="37256"/>
                </a:lnTo>
                <a:lnTo>
                  <a:pt x="515993" y="44896"/>
                </a:lnTo>
                <a:lnTo>
                  <a:pt x="512074" y="47823"/>
                </a:lnTo>
                <a:lnTo>
                  <a:pt x="507510" y="52784"/>
                </a:lnTo>
                <a:lnTo>
                  <a:pt x="506121" y="55215"/>
                </a:lnTo>
                <a:lnTo>
                  <a:pt x="505626" y="57596"/>
                </a:lnTo>
                <a:lnTo>
                  <a:pt x="540302" y="57596"/>
                </a:lnTo>
                <a:lnTo>
                  <a:pt x="540302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521113" y="2236222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521113" y="2236222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665063" y="2260821"/>
            <a:ext cx="540385" cy="75565"/>
          </a:xfrm>
          <a:custGeom>
            <a:avLst/>
            <a:gdLst/>
            <a:ahLst/>
            <a:cxnLst/>
            <a:rect l="l" t="t" r="r" b="b"/>
            <a:pathLst>
              <a:path w="540384" h="75565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0384" h="75565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0384" h="75565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0384" h="75565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0384" h="75565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0384" h="75565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0384" h="75565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0384" h="75565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0384" h="75565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0384" h="75565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0384" h="75565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0384" h="75565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0384" h="75565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0384" h="75565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0384" h="75565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0384" h="75565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0384" h="75565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0384" h="75565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0384" h="75565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0384" h="75565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0384" h="75565">
                <a:moveTo>
                  <a:pt x="407094" y="33635"/>
                </a:moveTo>
                <a:lnTo>
                  <a:pt x="402332" y="33635"/>
                </a:lnTo>
                <a:lnTo>
                  <a:pt x="408434" y="1488"/>
                </a:lnTo>
                <a:lnTo>
                  <a:pt x="439538" y="1488"/>
                </a:lnTo>
                <a:lnTo>
                  <a:pt x="439538" y="6548"/>
                </a:lnTo>
                <a:lnTo>
                  <a:pt x="412303" y="6548"/>
                </a:lnTo>
                <a:lnTo>
                  <a:pt x="408285" y="27235"/>
                </a:lnTo>
                <a:lnTo>
                  <a:pt x="408434" y="27384"/>
                </a:lnTo>
                <a:lnTo>
                  <a:pt x="414746" y="27384"/>
                </a:lnTo>
                <a:lnTo>
                  <a:pt x="413196" y="28128"/>
                </a:lnTo>
                <a:lnTo>
                  <a:pt x="410815" y="29319"/>
                </a:lnTo>
                <a:lnTo>
                  <a:pt x="408781" y="31154"/>
                </a:lnTo>
                <a:lnTo>
                  <a:pt x="407094" y="33635"/>
                </a:lnTo>
                <a:close/>
              </a:path>
              <a:path w="540384" h="75565">
                <a:moveTo>
                  <a:pt x="414746" y="27384"/>
                </a:moveTo>
                <a:lnTo>
                  <a:pt x="408434" y="27384"/>
                </a:lnTo>
                <a:lnTo>
                  <a:pt x="410120" y="25499"/>
                </a:lnTo>
                <a:lnTo>
                  <a:pt x="412104" y="24060"/>
                </a:lnTo>
                <a:lnTo>
                  <a:pt x="416669" y="22076"/>
                </a:lnTo>
                <a:lnTo>
                  <a:pt x="419100" y="21580"/>
                </a:lnTo>
                <a:lnTo>
                  <a:pt x="428029" y="21580"/>
                </a:lnTo>
                <a:lnTo>
                  <a:pt x="433089" y="23564"/>
                </a:lnTo>
                <a:lnTo>
                  <a:pt x="435728" y="26342"/>
                </a:lnTo>
                <a:lnTo>
                  <a:pt x="418256" y="26342"/>
                </a:lnTo>
                <a:lnTo>
                  <a:pt x="415676" y="26937"/>
                </a:lnTo>
                <a:lnTo>
                  <a:pt x="414746" y="27384"/>
                </a:lnTo>
                <a:close/>
              </a:path>
              <a:path w="540384" h="75565">
                <a:moveTo>
                  <a:pt x="434892" y="59382"/>
                </a:moveTo>
                <a:lnTo>
                  <a:pt x="425846" y="59382"/>
                </a:lnTo>
                <a:lnTo>
                  <a:pt x="429517" y="57745"/>
                </a:lnTo>
                <a:lnTo>
                  <a:pt x="432395" y="54471"/>
                </a:lnTo>
                <a:lnTo>
                  <a:pt x="435371" y="51196"/>
                </a:lnTo>
                <a:lnTo>
                  <a:pt x="436860" y="47178"/>
                </a:lnTo>
                <a:lnTo>
                  <a:pt x="436860" y="37752"/>
                </a:lnTo>
                <a:lnTo>
                  <a:pt x="435322" y="33932"/>
                </a:lnTo>
                <a:lnTo>
                  <a:pt x="432246" y="30956"/>
                </a:lnTo>
                <a:lnTo>
                  <a:pt x="429269" y="27880"/>
                </a:lnTo>
                <a:lnTo>
                  <a:pt x="425499" y="26342"/>
                </a:lnTo>
                <a:lnTo>
                  <a:pt x="435728" y="26342"/>
                </a:lnTo>
                <a:lnTo>
                  <a:pt x="440630" y="31501"/>
                </a:lnTo>
                <a:lnTo>
                  <a:pt x="442515" y="36661"/>
                </a:lnTo>
                <a:lnTo>
                  <a:pt x="442515" y="48964"/>
                </a:lnTo>
                <a:lnTo>
                  <a:pt x="440432" y="53974"/>
                </a:lnTo>
                <a:lnTo>
                  <a:pt x="434892" y="59382"/>
                </a:lnTo>
                <a:close/>
              </a:path>
              <a:path w="540384" h="75565">
                <a:moveTo>
                  <a:pt x="426987" y="64144"/>
                </a:moveTo>
                <a:lnTo>
                  <a:pt x="415279" y="64144"/>
                </a:lnTo>
                <a:lnTo>
                  <a:pt x="410517" y="62458"/>
                </a:lnTo>
                <a:lnTo>
                  <a:pt x="402778" y="55711"/>
                </a:lnTo>
                <a:lnTo>
                  <a:pt x="400744" y="50998"/>
                </a:lnTo>
                <a:lnTo>
                  <a:pt x="400546" y="44946"/>
                </a:lnTo>
                <a:lnTo>
                  <a:pt x="406052" y="44946"/>
                </a:lnTo>
                <a:lnTo>
                  <a:pt x="406250" y="49311"/>
                </a:lnTo>
                <a:lnTo>
                  <a:pt x="407739" y="52833"/>
                </a:lnTo>
                <a:lnTo>
                  <a:pt x="410517" y="55512"/>
                </a:lnTo>
                <a:lnTo>
                  <a:pt x="413394" y="58092"/>
                </a:lnTo>
                <a:lnTo>
                  <a:pt x="417016" y="59382"/>
                </a:lnTo>
                <a:lnTo>
                  <a:pt x="434892" y="59382"/>
                </a:lnTo>
                <a:lnTo>
                  <a:pt x="432097" y="62110"/>
                </a:lnTo>
                <a:lnTo>
                  <a:pt x="426987" y="64144"/>
                </a:lnTo>
                <a:close/>
              </a:path>
              <a:path w="540384" h="75565">
                <a:moveTo>
                  <a:pt x="477344" y="62805"/>
                </a:moveTo>
                <a:lnTo>
                  <a:pt x="471689" y="62805"/>
                </a:lnTo>
                <a:lnTo>
                  <a:pt x="471689" y="16668"/>
                </a:lnTo>
                <a:lnTo>
                  <a:pt x="455317" y="16668"/>
                </a:lnTo>
                <a:lnTo>
                  <a:pt x="455317" y="12650"/>
                </a:lnTo>
                <a:lnTo>
                  <a:pt x="460378" y="12551"/>
                </a:lnTo>
                <a:lnTo>
                  <a:pt x="463900" y="12104"/>
                </a:lnTo>
                <a:lnTo>
                  <a:pt x="465884" y="11310"/>
                </a:lnTo>
                <a:lnTo>
                  <a:pt x="467968" y="10517"/>
                </a:lnTo>
                <a:lnTo>
                  <a:pt x="469506" y="9276"/>
                </a:lnTo>
                <a:lnTo>
                  <a:pt x="470498" y="7590"/>
                </a:lnTo>
                <a:lnTo>
                  <a:pt x="471590" y="5903"/>
                </a:lnTo>
                <a:lnTo>
                  <a:pt x="472334" y="3571"/>
                </a:lnTo>
                <a:lnTo>
                  <a:pt x="472731" y="595"/>
                </a:lnTo>
                <a:lnTo>
                  <a:pt x="477344" y="595"/>
                </a:lnTo>
                <a:lnTo>
                  <a:pt x="477344" y="62805"/>
                </a:lnTo>
                <a:close/>
              </a:path>
              <a:path w="540384" h="75565">
                <a:moveTo>
                  <a:pt x="506369" y="22175"/>
                </a:moveTo>
                <a:lnTo>
                  <a:pt x="500863" y="22175"/>
                </a:lnTo>
                <a:lnTo>
                  <a:pt x="500863" y="14833"/>
                </a:lnTo>
                <a:lnTo>
                  <a:pt x="502549" y="9673"/>
                </a:lnTo>
                <a:lnTo>
                  <a:pt x="505923" y="5804"/>
                </a:lnTo>
                <a:lnTo>
                  <a:pt x="509395" y="1934"/>
                </a:lnTo>
                <a:lnTo>
                  <a:pt x="514307" y="0"/>
                </a:lnTo>
                <a:lnTo>
                  <a:pt x="526511" y="0"/>
                </a:lnTo>
                <a:lnTo>
                  <a:pt x="531173" y="1587"/>
                </a:lnTo>
                <a:lnTo>
                  <a:pt x="534646" y="4762"/>
                </a:lnTo>
                <a:lnTo>
                  <a:pt x="516142" y="4762"/>
                </a:lnTo>
                <a:lnTo>
                  <a:pt x="512719" y="6201"/>
                </a:lnTo>
                <a:lnTo>
                  <a:pt x="507857" y="11856"/>
                </a:lnTo>
                <a:lnTo>
                  <a:pt x="506568" y="15775"/>
                </a:lnTo>
                <a:lnTo>
                  <a:pt x="506369" y="20835"/>
                </a:lnTo>
                <a:lnTo>
                  <a:pt x="506369" y="22175"/>
                </a:lnTo>
                <a:close/>
              </a:path>
              <a:path w="540384" h="75565">
                <a:moveTo>
                  <a:pt x="540302" y="62805"/>
                </a:moveTo>
                <a:lnTo>
                  <a:pt x="499374" y="62805"/>
                </a:lnTo>
                <a:lnTo>
                  <a:pt x="499374" y="58241"/>
                </a:lnTo>
                <a:lnTo>
                  <a:pt x="523732" y="34131"/>
                </a:lnTo>
                <a:lnTo>
                  <a:pt x="528247" y="30559"/>
                </a:lnTo>
                <a:lnTo>
                  <a:pt x="530629" y="27681"/>
                </a:lnTo>
                <a:lnTo>
                  <a:pt x="533109" y="24804"/>
                </a:lnTo>
                <a:lnTo>
                  <a:pt x="534349" y="21431"/>
                </a:lnTo>
                <a:lnTo>
                  <a:pt x="534349" y="13791"/>
                </a:lnTo>
                <a:lnTo>
                  <a:pt x="533059" y="10715"/>
                </a:lnTo>
                <a:lnTo>
                  <a:pt x="527900" y="5953"/>
                </a:lnTo>
                <a:lnTo>
                  <a:pt x="524575" y="4762"/>
                </a:lnTo>
                <a:lnTo>
                  <a:pt x="534646" y="4762"/>
                </a:lnTo>
                <a:lnTo>
                  <a:pt x="538218" y="7937"/>
                </a:lnTo>
                <a:lnTo>
                  <a:pt x="540004" y="12203"/>
                </a:lnTo>
                <a:lnTo>
                  <a:pt x="539888" y="22175"/>
                </a:lnTo>
                <a:lnTo>
                  <a:pt x="538665" y="25846"/>
                </a:lnTo>
                <a:lnTo>
                  <a:pt x="533406" y="33287"/>
                </a:lnTo>
                <a:lnTo>
                  <a:pt x="528594" y="37256"/>
                </a:lnTo>
                <a:lnTo>
                  <a:pt x="515993" y="44896"/>
                </a:lnTo>
                <a:lnTo>
                  <a:pt x="512074" y="47823"/>
                </a:lnTo>
                <a:lnTo>
                  <a:pt x="507510" y="52784"/>
                </a:lnTo>
                <a:lnTo>
                  <a:pt x="506121" y="55215"/>
                </a:lnTo>
                <a:lnTo>
                  <a:pt x="505626" y="57596"/>
                </a:lnTo>
                <a:lnTo>
                  <a:pt x="540302" y="57596"/>
                </a:lnTo>
                <a:lnTo>
                  <a:pt x="540302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521113" y="2077047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521113" y="2077047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857238" y="2101053"/>
            <a:ext cx="159407" cy="647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521113" y="1758700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521113" y="1758700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776542" y="1781367"/>
            <a:ext cx="323850" cy="66675"/>
          </a:xfrm>
          <a:custGeom>
            <a:avLst/>
            <a:gdLst/>
            <a:ahLst/>
            <a:cxnLst/>
            <a:rect l="l" t="t" r="r" b="b"/>
            <a:pathLst>
              <a:path w="323850" h="66675">
                <a:moveTo>
                  <a:pt x="6102" y="64740"/>
                </a:moveTo>
                <a:lnTo>
                  <a:pt x="0" y="64740"/>
                </a:lnTo>
                <a:lnTo>
                  <a:pt x="0" y="1339"/>
                </a:lnTo>
                <a:lnTo>
                  <a:pt x="40183" y="1339"/>
                </a:lnTo>
                <a:lnTo>
                  <a:pt x="40183" y="6548"/>
                </a:lnTo>
                <a:lnTo>
                  <a:pt x="6102" y="6548"/>
                </a:lnTo>
                <a:lnTo>
                  <a:pt x="6102" y="29319"/>
                </a:lnTo>
                <a:lnTo>
                  <a:pt x="36463" y="29319"/>
                </a:lnTo>
                <a:lnTo>
                  <a:pt x="36463" y="34528"/>
                </a:lnTo>
                <a:lnTo>
                  <a:pt x="6102" y="34528"/>
                </a:lnTo>
                <a:lnTo>
                  <a:pt x="6102" y="64740"/>
                </a:lnTo>
                <a:close/>
              </a:path>
              <a:path w="323850" h="66675">
                <a:moveTo>
                  <a:pt x="81903" y="66079"/>
                </a:moveTo>
                <a:lnTo>
                  <a:pt x="65432" y="66079"/>
                </a:lnTo>
                <a:lnTo>
                  <a:pt x="58140" y="63003"/>
                </a:lnTo>
                <a:lnTo>
                  <a:pt x="52782" y="56852"/>
                </a:lnTo>
                <a:lnTo>
                  <a:pt x="47424" y="50601"/>
                </a:lnTo>
                <a:lnTo>
                  <a:pt x="44746" y="42664"/>
                </a:lnTo>
                <a:lnTo>
                  <a:pt x="44746" y="23316"/>
                </a:lnTo>
                <a:lnTo>
                  <a:pt x="47474" y="15378"/>
                </a:lnTo>
                <a:lnTo>
                  <a:pt x="58388" y="3075"/>
                </a:lnTo>
                <a:lnTo>
                  <a:pt x="65631" y="0"/>
                </a:lnTo>
                <a:lnTo>
                  <a:pt x="81109" y="0"/>
                </a:lnTo>
                <a:lnTo>
                  <a:pt x="86715" y="1835"/>
                </a:lnTo>
                <a:lnTo>
                  <a:pt x="90898" y="5060"/>
                </a:lnTo>
                <a:lnTo>
                  <a:pt x="67317" y="5060"/>
                </a:lnTo>
                <a:lnTo>
                  <a:pt x="61464" y="7689"/>
                </a:lnTo>
                <a:lnTo>
                  <a:pt x="57098" y="12947"/>
                </a:lnTo>
                <a:lnTo>
                  <a:pt x="52832" y="18206"/>
                </a:lnTo>
                <a:lnTo>
                  <a:pt x="50699" y="24903"/>
                </a:lnTo>
                <a:lnTo>
                  <a:pt x="50699" y="41076"/>
                </a:lnTo>
                <a:lnTo>
                  <a:pt x="52782" y="47724"/>
                </a:lnTo>
                <a:lnTo>
                  <a:pt x="56949" y="52982"/>
                </a:lnTo>
                <a:lnTo>
                  <a:pt x="61216" y="58241"/>
                </a:lnTo>
                <a:lnTo>
                  <a:pt x="67119" y="60870"/>
                </a:lnTo>
                <a:lnTo>
                  <a:pt x="90964" y="60870"/>
                </a:lnTo>
                <a:lnTo>
                  <a:pt x="87856" y="63847"/>
                </a:lnTo>
                <a:lnTo>
                  <a:pt x="81903" y="66079"/>
                </a:lnTo>
                <a:close/>
              </a:path>
              <a:path w="323850" h="66675">
                <a:moveTo>
                  <a:pt x="100109" y="20538"/>
                </a:moveTo>
                <a:lnTo>
                  <a:pt x="94157" y="20538"/>
                </a:lnTo>
                <a:lnTo>
                  <a:pt x="92965" y="15577"/>
                </a:lnTo>
                <a:lnTo>
                  <a:pt x="90584" y="11757"/>
                </a:lnTo>
                <a:lnTo>
                  <a:pt x="83441" y="6399"/>
                </a:lnTo>
                <a:lnTo>
                  <a:pt x="79324" y="5060"/>
                </a:lnTo>
                <a:lnTo>
                  <a:pt x="90898" y="5060"/>
                </a:lnTo>
                <a:lnTo>
                  <a:pt x="96339" y="9177"/>
                </a:lnTo>
                <a:lnTo>
                  <a:pt x="99216" y="14188"/>
                </a:lnTo>
                <a:lnTo>
                  <a:pt x="100109" y="20538"/>
                </a:lnTo>
                <a:close/>
              </a:path>
              <a:path w="323850" h="66675">
                <a:moveTo>
                  <a:pt x="90964" y="60870"/>
                </a:moveTo>
                <a:lnTo>
                  <a:pt x="80117" y="60870"/>
                </a:lnTo>
                <a:lnTo>
                  <a:pt x="84681" y="59035"/>
                </a:lnTo>
                <a:lnTo>
                  <a:pt x="92122" y="51593"/>
                </a:lnTo>
                <a:lnTo>
                  <a:pt x="94355" y="46682"/>
                </a:lnTo>
                <a:lnTo>
                  <a:pt x="95049" y="40629"/>
                </a:lnTo>
                <a:lnTo>
                  <a:pt x="101002" y="40629"/>
                </a:lnTo>
                <a:lnTo>
                  <a:pt x="100109" y="48567"/>
                </a:lnTo>
                <a:lnTo>
                  <a:pt x="97282" y="54818"/>
                </a:lnTo>
                <a:lnTo>
                  <a:pt x="90964" y="60870"/>
                </a:lnTo>
                <a:close/>
              </a:path>
              <a:path w="323850" h="66675">
                <a:moveTo>
                  <a:pt x="174407" y="49261"/>
                </a:moveTo>
                <a:lnTo>
                  <a:pt x="131246" y="49261"/>
                </a:lnTo>
                <a:lnTo>
                  <a:pt x="131246" y="43904"/>
                </a:lnTo>
                <a:lnTo>
                  <a:pt x="159971" y="2530"/>
                </a:lnTo>
                <a:lnTo>
                  <a:pt x="165030" y="2530"/>
                </a:lnTo>
                <a:lnTo>
                  <a:pt x="165030" y="10715"/>
                </a:lnTo>
                <a:lnTo>
                  <a:pt x="159821" y="10715"/>
                </a:lnTo>
                <a:lnTo>
                  <a:pt x="136307" y="44499"/>
                </a:lnTo>
                <a:lnTo>
                  <a:pt x="174407" y="44499"/>
                </a:lnTo>
                <a:lnTo>
                  <a:pt x="174407" y="49261"/>
                </a:lnTo>
                <a:close/>
              </a:path>
              <a:path w="323850" h="66675">
                <a:moveTo>
                  <a:pt x="165030" y="44499"/>
                </a:moveTo>
                <a:lnTo>
                  <a:pt x="159971" y="44499"/>
                </a:lnTo>
                <a:lnTo>
                  <a:pt x="159971" y="10715"/>
                </a:lnTo>
                <a:lnTo>
                  <a:pt x="165030" y="10715"/>
                </a:lnTo>
                <a:lnTo>
                  <a:pt x="165030" y="44499"/>
                </a:lnTo>
                <a:close/>
              </a:path>
              <a:path w="323850" h="66675">
                <a:moveTo>
                  <a:pt x="165030" y="64740"/>
                </a:moveTo>
                <a:lnTo>
                  <a:pt x="159971" y="64740"/>
                </a:lnTo>
                <a:lnTo>
                  <a:pt x="159971" y="49261"/>
                </a:lnTo>
                <a:lnTo>
                  <a:pt x="165030" y="49261"/>
                </a:lnTo>
                <a:lnTo>
                  <a:pt x="165030" y="64740"/>
                </a:lnTo>
                <a:close/>
              </a:path>
              <a:path w="323850" h="66675">
                <a:moveTo>
                  <a:pt x="209831" y="66079"/>
                </a:moveTo>
                <a:lnTo>
                  <a:pt x="195643" y="66079"/>
                </a:lnTo>
                <a:lnTo>
                  <a:pt x="190235" y="63400"/>
                </a:lnTo>
                <a:lnTo>
                  <a:pt x="186465" y="58042"/>
                </a:lnTo>
                <a:lnTo>
                  <a:pt x="182794" y="52685"/>
                </a:lnTo>
                <a:lnTo>
                  <a:pt x="180958" y="44697"/>
                </a:lnTo>
                <a:lnTo>
                  <a:pt x="180958" y="23365"/>
                </a:lnTo>
                <a:lnTo>
                  <a:pt x="182794" y="15329"/>
                </a:lnTo>
                <a:lnTo>
                  <a:pt x="186465" y="9971"/>
                </a:lnTo>
                <a:lnTo>
                  <a:pt x="190235" y="4613"/>
                </a:lnTo>
                <a:lnTo>
                  <a:pt x="195643" y="1934"/>
                </a:lnTo>
                <a:lnTo>
                  <a:pt x="209831" y="1934"/>
                </a:lnTo>
                <a:lnTo>
                  <a:pt x="215238" y="4663"/>
                </a:lnTo>
                <a:lnTo>
                  <a:pt x="216607" y="6697"/>
                </a:lnTo>
                <a:lnTo>
                  <a:pt x="197379" y="6697"/>
                </a:lnTo>
                <a:lnTo>
                  <a:pt x="193410" y="8979"/>
                </a:lnTo>
                <a:lnTo>
                  <a:pt x="190632" y="13543"/>
                </a:lnTo>
                <a:lnTo>
                  <a:pt x="187953" y="18008"/>
                </a:lnTo>
                <a:lnTo>
                  <a:pt x="186614" y="24804"/>
                </a:lnTo>
                <a:lnTo>
                  <a:pt x="186614" y="43060"/>
                </a:lnTo>
                <a:lnTo>
                  <a:pt x="187953" y="49906"/>
                </a:lnTo>
                <a:lnTo>
                  <a:pt x="193311" y="59035"/>
                </a:lnTo>
                <a:lnTo>
                  <a:pt x="197329" y="61317"/>
                </a:lnTo>
                <a:lnTo>
                  <a:pt x="216666" y="61317"/>
                </a:lnTo>
                <a:lnTo>
                  <a:pt x="215238" y="63400"/>
                </a:lnTo>
                <a:lnTo>
                  <a:pt x="209831" y="66079"/>
                </a:lnTo>
                <a:close/>
              </a:path>
              <a:path w="323850" h="66675">
                <a:moveTo>
                  <a:pt x="216666" y="61317"/>
                </a:moveTo>
                <a:lnTo>
                  <a:pt x="208045" y="61317"/>
                </a:lnTo>
                <a:lnTo>
                  <a:pt x="212064" y="59035"/>
                </a:lnTo>
                <a:lnTo>
                  <a:pt x="217421" y="49906"/>
                </a:lnTo>
                <a:lnTo>
                  <a:pt x="218761" y="43060"/>
                </a:lnTo>
                <a:lnTo>
                  <a:pt x="218741" y="24804"/>
                </a:lnTo>
                <a:lnTo>
                  <a:pt x="217421" y="18107"/>
                </a:lnTo>
                <a:lnTo>
                  <a:pt x="212064" y="8979"/>
                </a:lnTo>
                <a:lnTo>
                  <a:pt x="207996" y="6697"/>
                </a:lnTo>
                <a:lnTo>
                  <a:pt x="216607" y="6697"/>
                </a:lnTo>
                <a:lnTo>
                  <a:pt x="222580" y="15577"/>
                </a:lnTo>
                <a:lnTo>
                  <a:pt x="224382" y="23365"/>
                </a:lnTo>
                <a:lnTo>
                  <a:pt x="224405" y="44697"/>
                </a:lnTo>
                <a:lnTo>
                  <a:pt x="222580" y="52685"/>
                </a:lnTo>
                <a:lnTo>
                  <a:pt x="216666" y="61317"/>
                </a:lnTo>
                <a:close/>
              </a:path>
              <a:path w="323850" h="66675">
                <a:moveTo>
                  <a:pt x="254284" y="43904"/>
                </a:moveTo>
                <a:lnTo>
                  <a:pt x="244858" y="43904"/>
                </a:lnTo>
                <a:lnTo>
                  <a:pt x="239898" y="41969"/>
                </a:lnTo>
                <a:lnTo>
                  <a:pt x="236029" y="38099"/>
                </a:lnTo>
                <a:lnTo>
                  <a:pt x="232258" y="34131"/>
                </a:lnTo>
                <a:lnTo>
                  <a:pt x="230373" y="29120"/>
                </a:lnTo>
                <a:lnTo>
                  <a:pt x="230373" y="17015"/>
                </a:lnTo>
                <a:lnTo>
                  <a:pt x="232357" y="12005"/>
                </a:lnTo>
                <a:lnTo>
                  <a:pt x="240394" y="3968"/>
                </a:lnTo>
                <a:lnTo>
                  <a:pt x="245454" y="1934"/>
                </a:lnTo>
                <a:lnTo>
                  <a:pt x="259345" y="1934"/>
                </a:lnTo>
                <a:lnTo>
                  <a:pt x="264901" y="4564"/>
                </a:lnTo>
                <a:lnTo>
                  <a:pt x="266229" y="6697"/>
                </a:lnTo>
                <a:lnTo>
                  <a:pt x="246644" y="6697"/>
                </a:lnTo>
                <a:lnTo>
                  <a:pt x="243072" y="8235"/>
                </a:lnTo>
                <a:lnTo>
                  <a:pt x="240196" y="11310"/>
                </a:lnTo>
                <a:lnTo>
                  <a:pt x="237417" y="14386"/>
                </a:lnTo>
                <a:lnTo>
                  <a:pt x="236029" y="18206"/>
                </a:lnTo>
                <a:lnTo>
                  <a:pt x="236029" y="27533"/>
                </a:lnTo>
                <a:lnTo>
                  <a:pt x="237368" y="31452"/>
                </a:lnTo>
                <a:lnTo>
                  <a:pt x="240046" y="34528"/>
                </a:lnTo>
                <a:lnTo>
                  <a:pt x="242825" y="37603"/>
                </a:lnTo>
                <a:lnTo>
                  <a:pt x="246496" y="39141"/>
                </a:lnTo>
                <a:lnTo>
                  <a:pt x="263682" y="39141"/>
                </a:lnTo>
                <a:lnTo>
                  <a:pt x="263413" y="39439"/>
                </a:lnTo>
                <a:lnTo>
                  <a:pt x="257460" y="43011"/>
                </a:lnTo>
                <a:lnTo>
                  <a:pt x="254284" y="43904"/>
                </a:lnTo>
                <a:close/>
              </a:path>
              <a:path w="323850" h="66675">
                <a:moveTo>
                  <a:pt x="263682" y="39141"/>
                </a:moveTo>
                <a:lnTo>
                  <a:pt x="255624" y="39141"/>
                </a:lnTo>
                <a:lnTo>
                  <a:pt x="259345" y="37603"/>
                </a:lnTo>
                <a:lnTo>
                  <a:pt x="265099" y="31452"/>
                </a:lnTo>
                <a:lnTo>
                  <a:pt x="266538" y="27533"/>
                </a:lnTo>
                <a:lnTo>
                  <a:pt x="266538" y="17809"/>
                </a:lnTo>
                <a:lnTo>
                  <a:pt x="265199" y="13890"/>
                </a:lnTo>
                <a:lnTo>
                  <a:pt x="259841" y="8135"/>
                </a:lnTo>
                <a:lnTo>
                  <a:pt x="255971" y="6697"/>
                </a:lnTo>
                <a:lnTo>
                  <a:pt x="266229" y="6697"/>
                </a:lnTo>
                <a:lnTo>
                  <a:pt x="273182" y="33486"/>
                </a:lnTo>
                <a:lnTo>
                  <a:pt x="267430" y="33486"/>
                </a:lnTo>
                <a:lnTo>
                  <a:pt x="265745" y="36859"/>
                </a:lnTo>
                <a:lnTo>
                  <a:pt x="263682" y="39141"/>
                </a:lnTo>
                <a:close/>
              </a:path>
              <a:path w="323850" h="66675">
                <a:moveTo>
                  <a:pt x="264992" y="61317"/>
                </a:moveTo>
                <a:lnTo>
                  <a:pt x="256021" y="61317"/>
                </a:lnTo>
                <a:lnTo>
                  <a:pt x="260237" y="58935"/>
                </a:lnTo>
                <a:lnTo>
                  <a:pt x="263115" y="54173"/>
                </a:lnTo>
                <a:lnTo>
                  <a:pt x="266091" y="49410"/>
                </a:lnTo>
                <a:lnTo>
                  <a:pt x="267473" y="43011"/>
                </a:lnTo>
                <a:lnTo>
                  <a:pt x="267580" y="33486"/>
                </a:lnTo>
                <a:lnTo>
                  <a:pt x="273182" y="33486"/>
                </a:lnTo>
                <a:lnTo>
                  <a:pt x="273223" y="43904"/>
                </a:lnTo>
                <a:lnTo>
                  <a:pt x="271350" y="51345"/>
                </a:lnTo>
                <a:lnTo>
                  <a:pt x="267580" y="57298"/>
                </a:lnTo>
                <a:lnTo>
                  <a:pt x="264992" y="61317"/>
                </a:lnTo>
                <a:close/>
              </a:path>
              <a:path w="323850" h="66675">
                <a:moveTo>
                  <a:pt x="258303" y="66079"/>
                </a:moveTo>
                <a:lnTo>
                  <a:pt x="245504" y="66079"/>
                </a:lnTo>
                <a:lnTo>
                  <a:pt x="241088" y="64740"/>
                </a:lnTo>
                <a:lnTo>
                  <a:pt x="234540" y="59382"/>
                </a:lnTo>
                <a:lnTo>
                  <a:pt x="232556" y="55314"/>
                </a:lnTo>
                <a:lnTo>
                  <a:pt x="231861" y="49857"/>
                </a:lnTo>
                <a:lnTo>
                  <a:pt x="237516" y="49857"/>
                </a:lnTo>
                <a:lnTo>
                  <a:pt x="238112" y="53429"/>
                </a:lnTo>
                <a:lnTo>
                  <a:pt x="239551" y="56256"/>
                </a:lnTo>
                <a:lnTo>
                  <a:pt x="241832" y="58340"/>
                </a:lnTo>
                <a:lnTo>
                  <a:pt x="244114" y="60324"/>
                </a:lnTo>
                <a:lnTo>
                  <a:pt x="246992" y="61317"/>
                </a:lnTo>
                <a:lnTo>
                  <a:pt x="264992" y="61317"/>
                </a:lnTo>
                <a:lnTo>
                  <a:pt x="263809" y="63152"/>
                </a:lnTo>
                <a:lnTo>
                  <a:pt x="258303" y="66079"/>
                </a:lnTo>
                <a:close/>
              </a:path>
              <a:path w="323850" h="66675">
                <a:moveTo>
                  <a:pt x="308163" y="66079"/>
                </a:moveTo>
                <a:lnTo>
                  <a:pt x="294174" y="66079"/>
                </a:lnTo>
                <a:lnTo>
                  <a:pt x="288568" y="63499"/>
                </a:lnTo>
                <a:lnTo>
                  <a:pt x="280383" y="24060"/>
                </a:lnTo>
                <a:lnTo>
                  <a:pt x="282268" y="16569"/>
                </a:lnTo>
                <a:lnTo>
                  <a:pt x="289808" y="4861"/>
                </a:lnTo>
                <a:lnTo>
                  <a:pt x="295315" y="1934"/>
                </a:lnTo>
                <a:lnTo>
                  <a:pt x="308313" y="1934"/>
                </a:lnTo>
                <a:lnTo>
                  <a:pt x="312777" y="3373"/>
                </a:lnTo>
                <a:lnTo>
                  <a:pt x="316463" y="6697"/>
                </a:lnTo>
                <a:lnTo>
                  <a:pt x="297498" y="6697"/>
                </a:lnTo>
                <a:lnTo>
                  <a:pt x="293231" y="9128"/>
                </a:lnTo>
                <a:lnTo>
                  <a:pt x="290354" y="13989"/>
                </a:lnTo>
                <a:lnTo>
                  <a:pt x="287477" y="18752"/>
                </a:lnTo>
                <a:lnTo>
                  <a:pt x="286121" y="25201"/>
                </a:lnTo>
                <a:lnTo>
                  <a:pt x="286038" y="34528"/>
                </a:lnTo>
                <a:lnTo>
                  <a:pt x="290389" y="34528"/>
                </a:lnTo>
                <a:lnTo>
                  <a:pt x="288519" y="36462"/>
                </a:lnTo>
                <a:lnTo>
                  <a:pt x="287080" y="40431"/>
                </a:lnTo>
                <a:lnTo>
                  <a:pt x="287080" y="50353"/>
                </a:lnTo>
                <a:lnTo>
                  <a:pt x="288419" y="54272"/>
                </a:lnTo>
                <a:lnTo>
                  <a:pt x="291098" y="57149"/>
                </a:lnTo>
                <a:lnTo>
                  <a:pt x="293876" y="59928"/>
                </a:lnTo>
                <a:lnTo>
                  <a:pt x="297696" y="61317"/>
                </a:lnTo>
                <a:lnTo>
                  <a:pt x="315953" y="61317"/>
                </a:lnTo>
                <a:lnTo>
                  <a:pt x="313174" y="64095"/>
                </a:lnTo>
                <a:lnTo>
                  <a:pt x="308163" y="66079"/>
                </a:lnTo>
                <a:close/>
              </a:path>
              <a:path w="323850" h="66675">
                <a:moveTo>
                  <a:pt x="321608" y="18305"/>
                </a:moveTo>
                <a:lnTo>
                  <a:pt x="316101" y="18305"/>
                </a:lnTo>
                <a:lnTo>
                  <a:pt x="315605" y="14833"/>
                </a:lnTo>
                <a:lnTo>
                  <a:pt x="314216" y="12055"/>
                </a:lnTo>
                <a:lnTo>
                  <a:pt x="311934" y="9971"/>
                </a:lnTo>
                <a:lnTo>
                  <a:pt x="309652" y="7788"/>
                </a:lnTo>
                <a:lnTo>
                  <a:pt x="306725" y="6697"/>
                </a:lnTo>
                <a:lnTo>
                  <a:pt x="316463" y="6697"/>
                </a:lnTo>
                <a:lnTo>
                  <a:pt x="319127" y="9028"/>
                </a:lnTo>
                <a:lnTo>
                  <a:pt x="321012" y="13047"/>
                </a:lnTo>
                <a:lnTo>
                  <a:pt x="321608" y="18305"/>
                </a:lnTo>
                <a:close/>
              </a:path>
              <a:path w="323850" h="66675">
                <a:moveTo>
                  <a:pt x="290389" y="34528"/>
                </a:moveTo>
                <a:lnTo>
                  <a:pt x="286187" y="34528"/>
                </a:lnTo>
                <a:lnTo>
                  <a:pt x="287675" y="31353"/>
                </a:lnTo>
                <a:lnTo>
                  <a:pt x="289908" y="28872"/>
                </a:lnTo>
                <a:lnTo>
                  <a:pt x="292884" y="27086"/>
                </a:lnTo>
                <a:lnTo>
                  <a:pt x="295960" y="25201"/>
                </a:lnTo>
                <a:lnTo>
                  <a:pt x="299234" y="24258"/>
                </a:lnTo>
                <a:lnTo>
                  <a:pt x="308758" y="24258"/>
                </a:lnTo>
                <a:lnTo>
                  <a:pt x="313670" y="26193"/>
                </a:lnTo>
                <a:lnTo>
                  <a:pt x="316425" y="29021"/>
                </a:lnTo>
                <a:lnTo>
                  <a:pt x="297993" y="29021"/>
                </a:lnTo>
                <a:lnTo>
                  <a:pt x="294273" y="30509"/>
                </a:lnTo>
                <a:lnTo>
                  <a:pt x="290389" y="34528"/>
                </a:lnTo>
                <a:close/>
              </a:path>
              <a:path w="323850" h="66675">
                <a:moveTo>
                  <a:pt x="315953" y="61317"/>
                </a:moveTo>
                <a:lnTo>
                  <a:pt x="306923" y="61317"/>
                </a:lnTo>
                <a:lnTo>
                  <a:pt x="310495" y="59779"/>
                </a:lnTo>
                <a:lnTo>
                  <a:pt x="316151" y="53528"/>
                </a:lnTo>
                <a:lnTo>
                  <a:pt x="317589" y="49758"/>
                </a:lnTo>
                <a:lnTo>
                  <a:pt x="317519" y="40431"/>
                </a:lnTo>
                <a:lnTo>
                  <a:pt x="316200" y="36710"/>
                </a:lnTo>
                <a:lnTo>
                  <a:pt x="313422" y="33635"/>
                </a:lnTo>
                <a:lnTo>
                  <a:pt x="310743" y="30559"/>
                </a:lnTo>
                <a:lnTo>
                  <a:pt x="307122" y="29021"/>
                </a:lnTo>
                <a:lnTo>
                  <a:pt x="316425" y="29021"/>
                </a:lnTo>
                <a:lnTo>
                  <a:pt x="317937" y="30559"/>
                </a:lnTo>
                <a:lnTo>
                  <a:pt x="321310" y="33932"/>
                </a:lnTo>
                <a:lnTo>
                  <a:pt x="323245" y="38893"/>
                </a:lnTo>
                <a:lnTo>
                  <a:pt x="323245" y="51097"/>
                </a:lnTo>
                <a:lnTo>
                  <a:pt x="321210" y="56157"/>
                </a:lnTo>
                <a:lnTo>
                  <a:pt x="317143" y="60126"/>
                </a:lnTo>
                <a:lnTo>
                  <a:pt x="315953" y="61317"/>
                </a:lnTo>
                <a:close/>
              </a:path>
            </a:pathLst>
          </a:custGeom>
          <a:solidFill>
            <a:srgbClr val="38751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521113" y="1599526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521113" y="1599526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776542" y="1622193"/>
            <a:ext cx="323850" cy="66675"/>
          </a:xfrm>
          <a:custGeom>
            <a:avLst/>
            <a:gdLst/>
            <a:ahLst/>
            <a:cxnLst/>
            <a:rect l="l" t="t" r="r" b="b"/>
            <a:pathLst>
              <a:path w="323850" h="66675">
                <a:moveTo>
                  <a:pt x="6102" y="64740"/>
                </a:moveTo>
                <a:lnTo>
                  <a:pt x="0" y="64740"/>
                </a:lnTo>
                <a:lnTo>
                  <a:pt x="0" y="1339"/>
                </a:lnTo>
                <a:lnTo>
                  <a:pt x="40183" y="1339"/>
                </a:lnTo>
                <a:lnTo>
                  <a:pt x="40183" y="6548"/>
                </a:lnTo>
                <a:lnTo>
                  <a:pt x="6102" y="6548"/>
                </a:lnTo>
                <a:lnTo>
                  <a:pt x="6102" y="29319"/>
                </a:lnTo>
                <a:lnTo>
                  <a:pt x="36463" y="29319"/>
                </a:lnTo>
                <a:lnTo>
                  <a:pt x="36463" y="34528"/>
                </a:lnTo>
                <a:lnTo>
                  <a:pt x="6102" y="34528"/>
                </a:lnTo>
                <a:lnTo>
                  <a:pt x="6102" y="64740"/>
                </a:lnTo>
                <a:close/>
              </a:path>
              <a:path w="323850" h="66675">
                <a:moveTo>
                  <a:pt x="81903" y="66079"/>
                </a:moveTo>
                <a:lnTo>
                  <a:pt x="65432" y="66079"/>
                </a:lnTo>
                <a:lnTo>
                  <a:pt x="58140" y="63003"/>
                </a:lnTo>
                <a:lnTo>
                  <a:pt x="52782" y="56852"/>
                </a:lnTo>
                <a:lnTo>
                  <a:pt x="47424" y="50601"/>
                </a:lnTo>
                <a:lnTo>
                  <a:pt x="44746" y="42664"/>
                </a:lnTo>
                <a:lnTo>
                  <a:pt x="44746" y="23316"/>
                </a:lnTo>
                <a:lnTo>
                  <a:pt x="47474" y="15378"/>
                </a:lnTo>
                <a:lnTo>
                  <a:pt x="58388" y="3075"/>
                </a:lnTo>
                <a:lnTo>
                  <a:pt x="65631" y="0"/>
                </a:lnTo>
                <a:lnTo>
                  <a:pt x="81109" y="0"/>
                </a:lnTo>
                <a:lnTo>
                  <a:pt x="86715" y="1835"/>
                </a:lnTo>
                <a:lnTo>
                  <a:pt x="90898" y="5060"/>
                </a:lnTo>
                <a:lnTo>
                  <a:pt x="67317" y="5060"/>
                </a:lnTo>
                <a:lnTo>
                  <a:pt x="61464" y="7689"/>
                </a:lnTo>
                <a:lnTo>
                  <a:pt x="57098" y="12947"/>
                </a:lnTo>
                <a:lnTo>
                  <a:pt x="52832" y="18206"/>
                </a:lnTo>
                <a:lnTo>
                  <a:pt x="50699" y="24903"/>
                </a:lnTo>
                <a:lnTo>
                  <a:pt x="50699" y="41076"/>
                </a:lnTo>
                <a:lnTo>
                  <a:pt x="52782" y="47724"/>
                </a:lnTo>
                <a:lnTo>
                  <a:pt x="56949" y="52982"/>
                </a:lnTo>
                <a:lnTo>
                  <a:pt x="61216" y="58241"/>
                </a:lnTo>
                <a:lnTo>
                  <a:pt x="67119" y="60870"/>
                </a:lnTo>
                <a:lnTo>
                  <a:pt x="90964" y="60870"/>
                </a:lnTo>
                <a:lnTo>
                  <a:pt x="87856" y="63847"/>
                </a:lnTo>
                <a:lnTo>
                  <a:pt x="81903" y="66079"/>
                </a:lnTo>
                <a:close/>
              </a:path>
              <a:path w="323850" h="66675">
                <a:moveTo>
                  <a:pt x="100109" y="20538"/>
                </a:moveTo>
                <a:lnTo>
                  <a:pt x="94157" y="20538"/>
                </a:lnTo>
                <a:lnTo>
                  <a:pt x="92965" y="15577"/>
                </a:lnTo>
                <a:lnTo>
                  <a:pt x="90584" y="11757"/>
                </a:lnTo>
                <a:lnTo>
                  <a:pt x="83441" y="6399"/>
                </a:lnTo>
                <a:lnTo>
                  <a:pt x="79324" y="5060"/>
                </a:lnTo>
                <a:lnTo>
                  <a:pt x="90898" y="5060"/>
                </a:lnTo>
                <a:lnTo>
                  <a:pt x="96339" y="9177"/>
                </a:lnTo>
                <a:lnTo>
                  <a:pt x="99216" y="14188"/>
                </a:lnTo>
                <a:lnTo>
                  <a:pt x="100109" y="20538"/>
                </a:lnTo>
                <a:close/>
              </a:path>
              <a:path w="323850" h="66675">
                <a:moveTo>
                  <a:pt x="90964" y="60870"/>
                </a:moveTo>
                <a:lnTo>
                  <a:pt x="80117" y="60870"/>
                </a:lnTo>
                <a:lnTo>
                  <a:pt x="84681" y="59035"/>
                </a:lnTo>
                <a:lnTo>
                  <a:pt x="92122" y="51593"/>
                </a:lnTo>
                <a:lnTo>
                  <a:pt x="94355" y="46682"/>
                </a:lnTo>
                <a:lnTo>
                  <a:pt x="95049" y="40629"/>
                </a:lnTo>
                <a:lnTo>
                  <a:pt x="101002" y="40629"/>
                </a:lnTo>
                <a:lnTo>
                  <a:pt x="100109" y="48567"/>
                </a:lnTo>
                <a:lnTo>
                  <a:pt x="97282" y="54818"/>
                </a:lnTo>
                <a:lnTo>
                  <a:pt x="90964" y="60870"/>
                </a:lnTo>
                <a:close/>
              </a:path>
              <a:path w="323850" h="66675">
                <a:moveTo>
                  <a:pt x="159226" y="64740"/>
                </a:moveTo>
                <a:lnTo>
                  <a:pt x="153571" y="64740"/>
                </a:lnTo>
                <a:lnTo>
                  <a:pt x="153571" y="18603"/>
                </a:lnTo>
                <a:lnTo>
                  <a:pt x="137199" y="18603"/>
                </a:lnTo>
                <a:lnTo>
                  <a:pt x="137199" y="14585"/>
                </a:lnTo>
                <a:lnTo>
                  <a:pt x="142260" y="14485"/>
                </a:lnTo>
                <a:lnTo>
                  <a:pt x="145782" y="14039"/>
                </a:lnTo>
                <a:lnTo>
                  <a:pt x="147766" y="13245"/>
                </a:lnTo>
                <a:lnTo>
                  <a:pt x="149850" y="12451"/>
                </a:lnTo>
                <a:lnTo>
                  <a:pt x="151388" y="11211"/>
                </a:lnTo>
                <a:lnTo>
                  <a:pt x="152380" y="9524"/>
                </a:lnTo>
                <a:lnTo>
                  <a:pt x="153472" y="7838"/>
                </a:lnTo>
                <a:lnTo>
                  <a:pt x="154216" y="5506"/>
                </a:lnTo>
                <a:lnTo>
                  <a:pt x="154613" y="2530"/>
                </a:lnTo>
                <a:lnTo>
                  <a:pt x="159226" y="2530"/>
                </a:lnTo>
                <a:lnTo>
                  <a:pt x="159226" y="64740"/>
                </a:lnTo>
                <a:close/>
              </a:path>
              <a:path w="323850" h="66675">
                <a:moveTo>
                  <a:pt x="209831" y="66079"/>
                </a:moveTo>
                <a:lnTo>
                  <a:pt x="195643" y="66079"/>
                </a:lnTo>
                <a:lnTo>
                  <a:pt x="190235" y="63400"/>
                </a:lnTo>
                <a:lnTo>
                  <a:pt x="186465" y="58042"/>
                </a:lnTo>
                <a:lnTo>
                  <a:pt x="182794" y="52685"/>
                </a:lnTo>
                <a:lnTo>
                  <a:pt x="180958" y="44697"/>
                </a:lnTo>
                <a:lnTo>
                  <a:pt x="180958" y="23365"/>
                </a:lnTo>
                <a:lnTo>
                  <a:pt x="182794" y="15329"/>
                </a:lnTo>
                <a:lnTo>
                  <a:pt x="186465" y="9971"/>
                </a:lnTo>
                <a:lnTo>
                  <a:pt x="190235" y="4613"/>
                </a:lnTo>
                <a:lnTo>
                  <a:pt x="195643" y="1934"/>
                </a:lnTo>
                <a:lnTo>
                  <a:pt x="209831" y="1934"/>
                </a:lnTo>
                <a:lnTo>
                  <a:pt x="215238" y="4663"/>
                </a:lnTo>
                <a:lnTo>
                  <a:pt x="216607" y="6697"/>
                </a:lnTo>
                <a:lnTo>
                  <a:pt x="197379" y="6697"/>
                </a:lnTo>
                <a:lnTo>
                  <a:pt x="193410" y="8979"/>
                </a:lnTo>
                <a:lnTo>
                  <a:pt x="190632" y="13543"/>
                </a:lnTo>
                <a:lnTo>
                  <a:pt x="187953" y="18008"/>
                </a:lnTo>
                <a:lnTo>
                  <a:pt x="186614" y="24804"/>
                </a:lnTo>
                <a:lnTo>
                  <a:pt x="186614" y="43060"/>
                </a:lnTo>
                <a:lnTo>
                  <a:pt x="187953" y="49906"/>
                </a:lnTo>
                <a:lnTo>
                  <a:pt x="193311" y="59035"/>
                </a:lnTo>
                <a:lnTo>
                  <a:pt x="197329" y="61317"/>
                </a:lnTo>
                <a:lnTo>
                  <a:pt x="216666" y="61317"/>
                </a:lnTo>
                <a:lnTo>
                  <a:pt x="215238" y="63400"/>
                </a:lnTo>
                <a:lnTo>
                  <a:pt x="209831" y="66079"/>
                </a:lnTo>
                <a:close/>
              </a:path>
              <a:path w="323850" h="66675">
                <a:moveTo>
                  <a:pt x="216666" y="61317"/>
                </a:moveTo>
                <a:lnTo>
                  <a:pt x="208045" y="61317"/>
                </a:lnTo>
                <a:lnTo>
                  <a:pt x="212064" y="59035"/>
                </a:lnTo>
                <a:lnTo>
                  <a:pt x="217421" y="49906"/>
                </a:lnTo>
                <a:lnTo>
                  <a:pt x="218761" y="43060"/>
                </a:lnTo>
                <a:lnTo>
                  <a:pt x="218741" y="24804"/>
                </a:lnTo>
                <a:lnTo>
                  <a:pt x="217421" y="18107"/>
                </a:lnTo>
                <a:lnTo>
                  <a:pt x="212064" y="8979"/>
                </a:lnTo>
                <a:lnTo>
                  <a:pt x="207996" y="6697"/>
                </a:lnTo>
                <a:lnTo>
                  <a:pt x="216607" y="6697"/>
                </a:lnTo>
                <a:lnTo>
                  <a:pt x="222580" y="15577"/>
                </a:lnTo>
                <a:lnTo>
                  <a:pt x="224382" y="23365"/>
                </a:lnTo>
                <a:lnTo>
                  <a:pt x="224405" y="44697"/>
                </a:lnTo>
                <a:lnTo>
                  <a:pt x="222580" y="52685"/>
                </a:lnTo>
                <a:lnTo>
                  <a:pt x="216666" y="61317"/>
                </a:lnTo>
                <a:close/>
              </a:path>
              <a:path w="323850" h="66675">
                <a:moveTo>
                  <a:pt x="259246" y="66079"/>
                </a:moveTo>
                <a:lnTo>
                  <a:pt x="245057" y="66079"/>
                </a:lnTo>
                <a:lnTo>
                  <a:pt x="239650" y="63400"/>
                </a:lnTo>
                <a:lnTo>
                  <a:pt x="235879" y="58042"/>
                </a:lnTo>
                <a:lnTo>
                  <a:pt x="232208" y="52685"/>
                </a:lnTo>
                <a:lnTo>
                  <a:pt x="230373" y="44697"/>
                </a:lnTo>
                <a:lnTo>
                  <a:pt x="230373" y="23365"/>
                </a:lnTo>
                <a:lnTo>
                  <a:pt x="232208" y="15329"/>
                </a:lnTo>
                <a:lnTo>
                  <a:pt x="235879" y="9971"/>
                </a:lnTo>
                <a:lnTo>
                  <a:pt x="239650" y="4613"/>
                </a:lnTo>
                <a:lnTo>
                  <a:pt x="245057" y="1934"/>
                </a:lnTo>
                <a:lnTo>
                  <a:pt x="259246" y="1934"/>
                </a:lnTo>
                <a:lnTo>
                  <a:pt x="264653" y="4663"/>
                </a:lnTo>
                <a:lnTo>
                  <a:pt x="266021" y="6697"/>
                </a:lnTo>
                <a:lnTo>
                  <a:pt x="246794" y="6697"/>
                </a:lnTo>
                <a:lnTo>
                  <a:pt x="242825" y="8979"/>
                </a:lnTo>
                <a:lnTo>
                  <a:pt x="240046" y="13543"/>
                </a:lnTo>
                <a:lnTo>
                  <a:pt x="237368" y="18008"/>
                </a:lnTo>
                <a:lnTo>
                  <a:pt x="236029" y="24804"/>
                </a:lnTo>
                <a:lnTo>
                  <a:pt x="236029" y="43060"/>
                </a:lnTo>
                <a:lnTo>
                  <a:pt x="237368" y="49906"/>
                </a:lnTo>
                <a:lnTo>
                  <a:pt x="242726" y="59035"/>
                </a:lnTo>
                <a:lnTo>
                  <a:pt x="246744" y="61317"/>
                </a:lnTo>
                <a:lnTo>
                  <a:pt x="266081" y="61317"/>
                </a:lnTo>
                <a:lnTo>
                  <a:pt x="264653" y="63400"/>
                </a:lnTo>
                <a:lnTo>
                  <a:pt x="259246" y="66079"/>
                </a:lnTo>
                <a:close/>
              </a:path>
              <a:path w="323850" h="66675">
                <a:moveTo>
                  <a:pt x="266081" y="61317"/>
                </a:moveTo>
                <a:lnTo>
                  <a:pt x="257460" y="61317"/>
                </a:lnTo>
                <a:lnTo>
                  <a:pt x="261477" y="59035"/>
                </a:lnTo>
                <a:lnTo>
                  <a:pt x="266835" y="49906"/>
                </a:lnTo>
                <a:lnTo>
                  <a:pt x="268175" y="43060"/>
                </a:lnTo>
                <a:lnTo>
                  <a:pt x="268156" y="24804"/>
                </a:lnTo>
                <a:lnTo>
                  <a:pt x="266835" y="18107"/>
                </a:lnTo>
                <a:lnTo>
                  <a:pt x="261477" y="8979"/>
                </a:lnTo>
                <a:lnTo>
                  <a:pt x="257410" y="6697"/>
                </a:lnTo>
                <a:lnTo>
                  <a:pt x="266021" y="6697"/>
                </a:lnTo>
                <a:lnTo>
                  <a:pt x="271995" y="15577"/>
                </a:lnTo>
                <a:lnTo>
                  <a:pt x="273796" y="23365"/>
                </a:lnTo>
                <a:lnTo>
                  <a:pt x="273819" y="44697"/>
                </a:lnTo>
                <a:lnTo>
                  <a:pt x="271995" y="52685"/>
                </a:lnTo>
                <a:lnTo>
                  <a:pt x="266081" y="61317"/>
                </a:lnTo>
                <a:close/>
              </a:path>
              <a:path w="323850" h="66675">
                <a:moveTo>
                  <a:pt x="308659" y="66079"/>
                </a:moveTo>
                <a:lnTo>
                  <a:pt x="294472" y="66079"/>
                </a:lnTo>
                <a:lnTo>
                  <a:pt x="289064" y="63400"/>
                </a:lnTo>
                <a:lnTo>
                  <a:pt x="285294" y="58042"/>
                </a:lnTo>
                <a:lnTo>
                  <a:pt x="281623" y="52685"/>
                </a:lnTo>
                <a:lnTo>
                  <a:pt x="279787" y="44697"/>
                </a:lnTo>
                <a:lnTo>
                  <a:pt x="279787" y="23365"/>
                </a:lnTo>
                <a:lnTo>
                  <a:pt x="281623" y="15329"/>
                </a:lnTo>
                <a:lnTo>
                  <a:pt x="285294" y="9971"/>
                </a:lnTo>
                <a:lnTo>
                  <a:pt x="289064" y="4613"/>
                </a:lnTo>
                <a:lnTo>
                  <a:pt x="294471" y="1934"/>
                </a:lnTo>
                <a:lnTo>
                  <a:pt x="308659" y="1934"/>
                </a:lnTo>
                <a:lnTo>
                  <a:pt x="314067" y="4663"/>
                </a:lnTo>
                <a:lnTo>
                  <a:pt x="315435" y="6697"/>
                </a:lnTo>
                <a:lnTo>
                  <a:pt x="296207" y="6697"/>
                </a:lnTo>
                <a:lnTo>
                  <a:pt x="292239" y="8979"/>
                </a:lnTo>
                <a:lnTo>
                  <a:pt x="289461" y="13543"/>
                </a:lnTo>
                <a:lnTo>
                  <a:pt x="286782" y="18008"/>
                </a:lnTo>
                <a:lnTo>
                  <a:pt x="285442" y="24804"/>
                </a:lnTo>
                <a:lnTo>
                  <a:pt x="285442" y="43060"/>
                </a:lnTo>
                <a:lnTo>
                  <a:pt x="286782" y="49906"/>
                </a:lnTo>
                <a:lnTo>
                  <a:pt x="292140" y="59035"/>
                </a:lnTo>
                <a:lnTo>
                  <a:pt x="296158" y="61317"/>
                </a:lnTo>
                <a:lnTo>
                  <a:pt x="315494" y="61317"/>
                </a:lnTo>
                <a:lnTo>
                  <a:pt x="314067" y="63400"/>
                </a:lnTo>
                <a:lnTo>
                  <a:pt x="308659" y="66079"/>
                </a:lnTo>
                <a:close/>
              </a:path>
              <a:path w="323850" h="66675">
                <a:moveTo>
                  <a:pt x="315494" y="61317"/>
                </a:moveTo>
                <a:lnTo>
                  <a:pt x="306873" y="61317"/>
                </a:lnTo>
                <a:lnTo>
                  <a:pt x="310892" y="59035"/>
                </a:lnTo>
                <a:lnTo>
                  <a:pt x="316250" y="49906"/>
                </a:lnTo>
                <a:lnTo>
                  <a:pt x="317589" y="43060"/>
                </a:lnTo>
                <a:lnTo>
                  <a:pt x="317570" y="24804"/>
                </a:lnTo>
                <a:lnTo>
                  <a:pt x="316250" y="18107"/>
                </a:lnTo>
                <a:lnTo>
                  <a:pt x="310892" y="8979"/>
                </a:lnTo>
                <a:lnTo>
                  <a:pt x="306824" y="6697"/>
                </a:lnTo>
                <a:lnTo>
                  <a:pt x="315435" y="6697"/>
                </a:lnTo>
                <a:lnTo>
                  <a:pt x="321410" y="15577"/>
                </a:lnTo>
                <a:lnTo>
                  <a:pt x="323211" y="23365"/>
                </a:lnTo>
                <a:lnTo>
                  <a:pt x="323234" y="44697"/>
                </a:lnTo>
                <a:lnTo>
                  <a:pt x="321410" y="52685"/>
                </a:lnTo>
                <a:lnTo>
                  <a:pt x="315494" y="61317"/>
                </a:lnTo>
                <a:close/>
              </a:path>
            </a:pathLst>
          </a:custGeom>
          <a:solidFill>
            <a:srgbClr val="38751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521113" y="1440351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521113" y="1440351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6780817" y="1463019"/>
            <a:ext cx="314960" cy="66675"/>
          </a:xfrm>
          <a:custGeom>
            <a:avLst/>
            <a:gdLst/>
            <a:ahLst/>
            <a:cxnLst/>
            <a:rect l="l" t="t" r="r" b="b"/>
            <a:pathLst>
              <a:path w="314959" h="66675">
                <a:moveTo>
                  <a:pt x="43637" y="60870"/>
                </a:moveTo>
                <a:lnTo>
                  <a:pt x="31005" y="60870"/>
                </a:lnTo>
                <a:lnTo>
                  <a:pt x="34875" y="59729"/>
                </a:lnTo>
                <a:lnTo>
                  <a:pt x="38248" y="57447"/>
                </a:lnTo>
                <a:lnTo>
                  <a:pt x="41721" y="55165"/>
                </a:lnTo>
                <a:lnTo>
                  <a:pt x="43457" y="52040"/>
                </a:lnTo>
                <a:lnTo>
                  <a:pt x="43457" y="42614"/>
                </a:lnTo>
                <a:lnTo>
                  <a:pt x="39340" y="38844"/>
                </a:lnTo>
                <a:lnTo>
                  <a:pt x="31104" y="36760"/>
                </a:lnTo>
                <a:lnTo>
                  <a:pt x="22870" y="34776"/>
                </a:lnTo>
                <a:lnTo>
                  <a:pt x="17958" y="33535"/>
                </a:lnTo>
                <a:lnTo>
                  <a:pt x="16371" y="33039"/>
                </a:lnTo>
                <a:lnTo>
                  <a:pt x="11310" y="31849"/>
                </a:lnTo>
                <a:lnTo>
                  <a:pt x="7639" y="30013"/>
                </a:lnTo>
                <a:lnTo>
                  <a:pt x="5357" y="27533"/>
                </a:lnTo>
                <a:lnTo>
                  <a:pt x="3174" y="25052"/>
                </a:lnTo>
                <a:lnTo>
                  <a:pt x="2184" y="22125"/>
                </a:lnTo>
                <a:lnTo>
                  <a:pt x="2084" y="12997"/>
                </a:lnTo>
                <a:lnTo>
                  <a:pt x="3919" y="8830"/>
                </a:lnTo>
                <a:lnTo>
                  <a:pt x="11360" y="1785"/>
                </a:lnTo>
                <a:lnTo>
                  <a:pt x="16817" y="0"/>
                </a:lnTo>
                <a:lnTo>
                  <a:pt x="30708" y="0"/>
                </a:lnTo>
                <a:lnTo>
                  <a:pt x="36264" y="1785"/>
                </a:lnTo>
                <a:lnTo>
                  <a:pt x="40265" y="5060"/>
                </a:lnTo>
                <a:lnTo>
                  <a:pt x="19000" y="5060"/>
                </a:lnTo>
                <a:lnTo>
                  <a:pt x="15080" y="6151"/>
                </a:lnTo>
                <a:lnTo>
                  <a:pt x="12204" y="8334"/>
                </a:lnTo>
                <a:lnTo>
                  <a:pt x="9425" y="10517"/>
                </a:lnTo>
                <a:lnTo>
                  <a:pt x="8059" y="13592"/>
                </a:lnTo>
                <a:lnTo>
                  <a:pt x="8037" y="20091"/>
                </a:lnTo>
                <a:lnTo>
                  <a:pt x="8731" y="22125"/>
                </a:lnTo>
                <a:lnTo>
                  <a:pt x="10120" y="23812"/>
                </a:lnTo>
                <a:lnTo>
                  <a:pt x="11609" y="25399"/>
                </a:lnTo>
                <a:lnTo>
                  <a:pt x="14237" y="26640"/>
                </a:lnTo>
                <a:lnTo>
                  <a:pt x="18007" y="27533"/>
                </a:lnTo>
                <a:lnTo>
                  <a:pt x="38398" y="32593"/>
                </a:lnTo>
                <a:lnTo>
                  <a:pt x="42713" y="34676"/>
                </a:lnTo>
                <a:lnTo>
                  <a:pt x="45392" y="37355"/>
                </a:lnTo>
                <a:lnTo>
                  <a:pt x="48170" y="40034"/>
                </a:lnTo>
                <a:lnTo>
                  <a:pt x="49559" y="43556"/>
                </a:lnTo>
                <a:lnTo>
                  <a:pt x="49559" y="53280"/>
                </a:lnTo>
                <a:lnTo>
                  <a:pt x="47525" y="57645"/>
                </a:lnTo>
                <a:lnTo>
                  <a:pt x="43637" y="60870"/>
                </a:lnTo>
                <a:close/>
              </a:path>
              <a:path w="314959" h="66675">
                <a:moveTo>
                  <a:pt x="47327" y="19645"/>
                </a:moveTo>
                <a:lnTo>
                  <a:pt x="41374" y="19645"/>
                </a:lnTo>
                <a:lnTo>
                  <a:pt x="41076" y="15081"/>
                </a:lnTo>
                <a:lnTo>
                  <a:pt x="39290" y="11509"/>
                </a:lnTo>
                <a:lnTo>
                  <a:pt x="32742" y="6350"/>
                </a:lnTo>
                <a:lnTo>
                  <a:pt x="28723" y="5060"/>
                </a:lnTo>
                <a:lnTo>
                  <a:pt x="40265" y="5060"/>
                </a:lnTo>
                <a:lnTo>
                  <a:pt x="45095" y="8830"/>
                </a:lnTo>
                <a:lnTo>
                  <a:pt x="47327" y="13592"/>
                </a:lnTo>
                <a:lnTo>
                  <a:pt x="47327" y="19645"/>
                </a:lnTo>
                <a:close/>
              </a:path>
              <a:path w="314959" h="66675">
                <a:moveTo>
                  <a:pt x="33337" y="66079"/>
                </a:moveTo>
                <a:lnTo>
                  <a:pt x="17462" y="66079"/>
                </a:lnTo>
                <a:lnTo>
                  <a:pt x="11261" y="64293"/>
                </a:lnTo>
                <a:lnTo>
                  <a:pt x="6697" y="60721"/>
                </a:lnTo>
                <a:lnTo>
                  <a:pt x="2232" y="57149"/>
                </a:lnTo>
                <a:lnTo>
                  <a:pt x="21" y="52040"/>
                </a:lnTo>
                <a:lnTo>
                  <a:pt x="0" y="43904"/>
                </a:lnTo>
                <a:lnTo>
                  <a:pt x="6101" y="43904"/>
                </a:lnTo>
                <a:lnTo>
                  <a:pt x="6101" y="49906"/>
                </a:lnTo>
                <a:lnTo>
                  <a:pt x="7838" y="54074"/>
                </a:lnTo>
                <a:lnTo>
                  <a:pt x="11310" y="56852"/>
                </a:lnTo>
                <a:lnTo>
                  <a:pt x="14783" y="59531"/>
                </a:lnTo>
                <a:lnTo>
                  <a:pt x="19893" y="60870"/>
                </a:lnTo>
                <a:lnTo>
                  <a:pt x="43637" y="60870"/>
                </a:lnTo>
                <a:lnTo>
                  <a:pt x="39389" y="64392"/>
                </a:lnTo>
                <a:lnTo>
                  <a:pt x="33337" y="66079"/>
                </a:lnTo>
                <a:close/>
              </a:path>
              <a:path w="314959" h="66675">
                <a:moveTo>
                  <a:pt x="82010" y="66079"/>
                </a:moveTo>
                <a:lnTo>
                  <a:pt x="71096" y="66079"/>
                </a:lnTo>
                <a:lnTo>
                  <a:pt x="65837" y="63797"/>
                </a:lnTo>
                <a:lnTo>
                  <a:pt x="61769" y="59233"/>
                </a:lnTo>
                <a:lnTo>
                  <a:pt x="57800" y="54669"/>
                </a:lnTo>
                <a:lnTo>
                  <a:pt x="55816" y="48865"/>
                </a:lnTo>
                <a:lnTo>
                  <a:pt x="55816" y="34776"/>
                </a:lnTo>
                <a:lnTo>
                  <a:pt x="57800" y="28971"/>
                </a:lnTo>
                <a:lnTo>
                  <a:pt x="65738" y="19843"/>
                </a:lnTo>
                <a:lnTo>
                  <a:pt x="70997" y="17561"/>
                </a:lnTo>
                <a:lnTo>
                  <a:pt x="84094" y="17561"/>
                </a:lnTo>
                <a:lnTo>
                  <a:pt x="89351" y="19843"/>
                </a:lnTo>
                <a:lnTo>
                  <a:pt x="91509" y="22324"/>
                </a:lnTo>
                <a:lnTo>
                  <a:pt x="72633" y="22324"/>
                </a:lnTo>
                <a:lnTo>
                  <a:pt x="68764" y="24209"/>
                </a:lnTo>
                <a:lnTo>
                  <a:pt x="65674" y="28128"/>
                </a:lnTo>
                <a:lnTo>
                  <a:pt x="62910" y="31749"/>
                </a:lnTo>
                <a:lnTo>
                  <a:pt x="61472" y="36363"/>
                </a:lnTo>
                <a:lnTo>
                  <a:pt x="61472" y="47277"/>
                </a:lnTo>
                <a:lnTo>
                  <a:pt x="62910" y="51891"/>
                </a:lnTo>
                <a:lnTo>
                  <a:pt x="65788" y="55661"/>
                </a:lnTo>
                <a:lnTo>
                  <a:pt x="68764" y="59431"/>
                </a:lnTo>
                <a:lnTo>
                  <a:pt x="72683" y="61317"/>
                </a:lnTo>
                <a:lnTo>
                  <a:pt x="91502" y="61317"/>
                </a:lnTo>
                <a:lnTo>
                  <a:pt x="89302" y="62805"/>
                </a:lnTo>
                <a:lnTo>
                  <a:pt x="85929" y="64988"/>
                </a:lnTo>
                <a:lnTo>
                  <a:pt x="82010" y="66079"/>
                </a:lnTo>
                <a:close/>
              </a:path>
              <a:path w="314959" h="66675">
                <a:moveTo>
                  <a:pt x="91502" y="61317"/>
                </a:moveTo>
                <a:lnTo>
                  <a:pt x="82407" y="61317"/>
                </a:lnTo>
                <a:lnTo>
                  <a:pt x="86276" y="59431"/>
                </a:lnTo>
                <a:lnTo>
                  <a:pt x="92130" y="51792"/>
                </a:lnTo>
                <a:lnTo>
                  <a:pt x="93587" y="47277"/>
                </a:lnTo>
                <a:lnTo>
                  <a:pt x="93586" y="36363"/>
                </a:lnTo>
                <a:lnTo>
                  <a:pt x="92130" y="31898"/>
                </a:lnTo>
                <a:lnTo>
                  <a:pt x="89043" y="27979"/>
                </a:lnTo>
                <a:lnTo>
                  <a:pt x="86276" y="24258"/>
                </a:lnTo>
                <a:lnTo>
                  <a:pt x="82357" y="22324"/>
                </a:lnTo>
                <a:lnTo>
                  <a:pt x="91509" y="22324"/>
                </a:lnTo>
                <a:lnTo>
                  <a:pt x="97290" y="28971"/>
                </a:lnTo>
                <a:lnTo>
                  <a:pt x="99274" y="34776"/>
                </a:lnTo>
                <a:lnTo>
                  <a:pt x="99274" y="46087"/>
                </a:lnTo>
                <a:lnTo>
                  <a:pt x="98431" y="50105"/>
                </a:lnTo>
                <a:lnTo>
                  <a:pt x="96744" y="53875"/>
                </a:lnTo>
                <a:lnTo>
                  <a:pt x="95156" y="57546"/>
                </a:lnTo>
                <a:lnTo>
                  <a:pt x="92676" y="60523"/>
                </a:lnTo>
                <a:lnTo>
                  <a:pt x="91502" y="61317"/>
                </a:lnTo>
                <a:close/>
              </a:path>
              <a:path w="314959" h="66675">
                <a:moveTo>
                  <a:pt x="116243" y="18901"/>
                </a:moveTo>
                <a:lnTo>
                  <a:pt x="110588" y="18901"/>
                </a:lnTo>
                <a:lnTo>
                  <a:pt x="110588" y="9624"/>
                </a:lnTo>
                <a:lnTo>
                  <a:pt x="111481" y="6201"/>
                </a:lnTo>
                <a:lnTo>
                  <a:pt x="115152" y="2331"/>
                </a:lnTo>
                <a:lnTo>
                  <a:pt x="117980" y="1339"/>
                </a:lnTo>
                <a:lnTo>
                  <a:pt x="124032" y="1339"/>
                </a:lnTo>
                <a:lnTo>
                  <a:pt x="125570" y="1438"/>
                </a:lnTo>
                <a:lnTo>
                  <a:pt x="126364" y="1637"/>
                </a:lnTo>
                <a:lnTo>
                  <a:pt x="126364" y="5953"/>
                </a:lnTo>
                <a:lnTo>
                  <a:pt x="120163" y="5953"/>
                </a:lnTo>
                <a:lnTo>
                  <a:pt x="118575" y="6498"/>
                </a:lnTo>
                <a:lnTo>
                  <a:pt x="117583" y="7590"/>
                </a:lnTo>
                <a:lnTo>
                  <a:pt x="116690" y="8681"/>
                </a:lnTo>
                <a:lnTo>
                  <a:pt x="116243" y="10417"/>
                </a:lnTo>
                <a:lnTo>
                  <a:pt x="116243" y="18901"/>
                </a:lnTo>
                <a:close/>
              </a:path>
              <a:path w="314959" h="66675">
                <a:moveTo>
                  <a:pt x="139535" y="18901"/>
                </a:moveTo>
                <a:lnTo>
                  <a:pt x="133879" y="18901"/>
                </a:lnTo>
                <a:lnTo>
                  <a:pt x="133879" y="5060"/>
                </a:lnTo>
                <a:lnTo>
                  <a:pt x="139535" y="5060"/>
                </a:lnTo>
                <a:lnTo>
                  <a:pt x="139535" y="18901"/>
                </a:lnTo>
                <a:close/>
              </a:path>
              <a:path w="314959" h="66675">
                <a:moveTo>
                  <a:pt x="126364" y="6548"/>
                </a:moveTo>
                <a:lnTo>
                  <a:pt x="125669" y="6350"/>
                </a:lnTo>
                <a:lnTo>
                  <a:pt x="124925" y="6201"/>
                </a:lnTo>
                <a:lnTo>
                  <a:pt x="123338" y="6002"/>
                </a:lnTo>
                <a:lnTo>
                  <a:pt x="122742" y="5953"/>
                </a:lnTo>
                <a:lnTo>
                  <a:pt x="126364" y="5953"/>
                </a:lnTo>
                <a:lnTo>
                  <a:pt x="126364" y="6548"/>
                </a:lnTo>
                <a:close/>
              </a:path>
              <a:path w="314959" h="66675">
                <a:moveTo>
                  <a:pt x="125173" y="23663"/>
                </a:moveTo>
                <a:lnTo>
                  <a:pt x="102701" y="23663"/>
                </a:lnTo>
                <a:lnTo>
                  <a:pt x="102701" y="18901"/>
                </a:lnTo>
                <a:lnTo>
                  <a:pt x="125173" y="18901"/>
                </a:lnTo>
                <a:lnTo>
                  <a:pt x="125173" y="23663"/>
                </a:lnTo>
                <a:close/>
              </a:path>
              <a:path w="314959" h="66675">
                <a:moveTo>
                  <a:pt x="148762" y="23663"/>
                </a:moveTo>
                <a:lnTo>
                  <a:pt x="125843" y="23663"/>
                </a:lnTo>
                <a:lnTo>
                  <a:pt x="125843" y="18901"/>
                </a:lnTo>
                <a:lnTo>
                  <a:pt x="148762" y="18901"/>
                </a:lnTo>
                <a:lnTo>
                  <a:pt x="148762" y="23663"/>
                </a:lnTo>
                <a:close/>
              </a:path>
              <a:path w="314959" h="66675">
                <a:moveTo>
                  <a:pt x="116243" y="64740"/>
                </a:moveTo>
                <a:lnTo>
                  <a:pt x="110588" y="64740"/>
                </a:lnTo>
                <a:lnTo>
                  <a:pt x="110588" y="23663"/>
                </a:lnTo>
                <a:lnTo>
                  <a:pt x="116243" y="23663"/>
                </a:lnTo>
                <a:lnTo>
                  <a:pt x="116243" y="64740"/>
                </a:lnTo>
                <a:close/>
              </a:path>
              <a:path w="314959" h="66675">
                <a:moveTo>
                  <a:pt x="147175" y="65186"/>
                </a:moveTo>
                <a:lnTo>
                  <a:pt x="140081" y="65186"/>
                </a:lnTo>
                <a:lnTo>
                  <a:pt x="137451" y="64492"/>
                </a:lnTo>
                <a:lnTo>
                  <a:pt x="135963" y="63103"/>
                </a:lnTo>
                <a:lnTo>
                  <a:pt x="134574" y="61713"/>
                </a:lnTo>
                <a:lnTo>
                  <a:pt x="133974" y="59531"/>
                </a:lnTo>
                <a:lnTo>
                  <a:pt x="133879" y="23663"/>
                </a:lnTo>
                <a:lnTo>
                  <a:pt x="139535" y="23663"/>
                </a:lnTo>
                <a:lnTo>
                  <a:pt x="139535" y="57199"/>
                </a:lnTo>
                <a:lnTo>
                  <a:pt x="139932" y="58737"/>
                </a:lnTo>
                <a:lnTo>
                  <a:pt x="140725" y="59531"/>
                </a:lnTo>
                <a:lnTo>
                  <a:pt x="141618" y="60225"/>
                </a:lnTo>
                <a:lnTo>
                  <a:pt x="142759" y="60572"/>
                </a:lnTo>
                <a:lnTo>
                  <a:pt x="148762" y="60572"/>
                </a:lnTo>
                <a:lnTo>
                  <a:pt x="148762" y="65037"/>
                </a:lnTo>
                <a:lnTo>
                  <a:pt x="147968" y="65136"/>
                </a:lnTo>
                <a:lnTo>
                  <a:pt x="147175" y="65186"/>
                </a:lnTo>
                <a:close/>
              </a:path>
              <a:path w="314959" h="66675">
                <a:moveTo>
                  <a:pt x="148762" y="60572"/>
                </a:moveTo>
                <a:lnTo>
                  <a:pt x="146232" y="60572"/>
                </a:lnTo>
                <a:lnTo>
                  <a:pt x="148762" y="60275"/>
                </a:lnTo>
                <a:lnTo>
                  <a:pt x="148762" y="60572"/>
                </a:lnTo>
                <a:close/>
              </a:path>
              <a:path w="314959" h="66675">
                <a:moveTo>
                  <a:pt x="166066" y="26640"/>
                </a:moveTo>
                <a:lnTo>
                  <a:pt x="162254" y="26640"/>
                </a:lnTo>
                <a:lnTo>
                  <a:pt x="163841" y="23564"/>
                </a:lnTo>
                <a:lnTo>
                  <a:pt x="165875" y="21282"/>
                </a:lnTo>
                <a:lnTo>
                  <a:pt x="168355" y="19794"/>
                </a:lnTo>
                <a:lnTo>
                  <a:pt x="170935" y="18305"/>
                </a:lnTo>
                <a:lnTo>
                  <a:pt x="173911" y="17561"/>
                </a:lnTo>
                <a:lnTo>
                  <a:pt x="180460" y="17561"/>
                </a:lnTo>
                <a:lnTo>
                  <a:pt x="183189" y="18355"/>
                </a:lnTo>
                <a:lnTo>
                  <a:pt x="185471" y="19942"/>
                </a:lnTo>
                <a:lnTo>
                  <a:pt x="187852" y="21431"/>
                </a:lnTo>
                <a:lnTo>
                  <a:pt x="188522" y="22324"/>
                </a:lnTo>
                <a:lnTo>
                  <a:pt x="171629" y="22324"/>
                </a:lnTo>
                <a:lnTo>
                  <a:pt x="168207" y="23862"/>
                </a:lnTo>
                <a:lnTo>
                  <a:pt x="166066" y="26640"/>
                </a:lnTo>
                <a:close/>
              </a:path>
              <a:path w="314959" h="66675">
                <a:moveTo>
                  <a:pt x="194549" y="26491"/>
                </a:moveTo>
                <a:lnTo>
                  <a:pt x="190382" y="26491"/>
                </a:lnTo>
                <a:lnTo>
                  <a:pt x="191818" y="23713"/>
                </a:lnTo>
                <a:lnTo>
                  <a:pt x="191915" y="23564"/>
                </a:lnTo>
                <a:lnTo>
                  <a:pt x="193855" y="21431"/>
                </a:lnTo>
                <a:lnTo>
                  <a:pt x="196335" y="19942"/>
                </a:lnTo>
                <a:lnTo>
                  <a:pt x="198914" y="18355"/>
                </a:lnTo>
                <a:lnTo>
                  <a:pt x="201841" y="17561"/>
                </a:lnTo>
                <a:lnTo>
                  <a:pt x="210176" y="17561"/>
                </a:lnTo>
                <a:lnTo>
                  <a:pt x="213947" y="18950"/>
                </a:lnTo>
                <a:lnTo>
                  <a:pt x="216978" y="22324"/>
                </a:lnTo>
                <a:lnTo>
                  <a:pt x="199709" y="22324"/>
                </a:lnTo>
                <a:lnTo>
                  <a:pt x="196632" y="23713"/>
                </a:lnTo>
                <a:lnTo>
                  <a:pt x="194549" y="26491"/>
                </a:lnTo>
                <a:close/>
              </a:path>
              <a:path w="314959" h="66675">
                <a:moveTo>
                  <a:pt x="162402" y="64740"/>
                </a:moveTo>
                <a:lnTo>
                  <a:pt x="156896" y="64740"/>
                </a:lnTo>
                <a:lnTo>
                  <a:pt x="156896" y="18901"/>
                </a:lnTo>
                <a:lnTo>
                  <a:pt x="162104" y="18901"/>
                </a:lnTo>
                <a:lnTo>
                  <a:pt x="162104" y="26640"/>
                </a:lnTo>
                <a:lnTo>
                  <a:pt x="166066" y="26640"/>
                </a:lnTo>
                <a:lnTo>
                  <a:pt x="163543" y="29914"/>
                </a:lnTo>
                <a:lnTo>
                  <a:pt x="162402" y="33833"/>
                </a:lnTo>
                <a:lnTo>
                  <a:pt x="162402" y="64740"/>
                </a:lnTo>
                <a:close/>
              </a:path>
              <a:path w="314959" h="66675">
                <a:moveTo>
                  <a:pt x="191424" y="64740"/>
                </a:moveTo>
                <a:lnTo>
                  <a:pt x="185768" y="64740"/>
                </a:lnTo>
                <a:lnTo>
                  <a:pt x="185695" y="29616"/>
                </a:lnTo>
                <a:lnTo>
                  <a:pt x="184975" y="27185"/>
                </a:lnTo>
                <a:lnTo>
                  <a:pt x="183387" y="25300"/>
                </a:lnTo>
                <a:lnTo>
                  <a:pt x="181800" y="23316"/>
                </a:lnTo>
                <a:lnTo>
                  <a:pt x="179368" y="22324"/>
                </a:lnTo>
                <a:lnTo>
                  <a:pt x="188522" y="22324"/>
                </a:lnTo>
                <a:lnTo>
                  <a:pt x="189451" y="23564"/>
                </a:lnTo>
                <a:lnTo>
                  <a:pt x="189566" y="23862"/>
                </a:lnTo>
                <a:lnTo>
                  <a:pt x="190382" y="26491"/>
                </a:lnTo>
                <a:lnTo>
                  <a:pt x="194549" y="26491"/>
                </a:lnTo>
                <a:lnTo>
                  <a:pt x="192465" y="29269"/>
                </a:lnTo>
                <a:lnTo>
                  <a:pt x="191424" y="33238"/>
                </a:lnTo>
                <a:lnTo>
                  <a:pt x="191424" y="64740"/>
                </a:lnTo>
                <a:close/>
              </a:path>
              <a:path w="314959" h="66675">
                <a:moveTo>
                  <a:pt x="220148" y="64740"/>
                </a:moveTo>
                <a:lnTo>
                  <a:pt x="214641" y="64740"/>
                </a:lnTo>
                <a:lnTo>
                  <a:pt x="214531" y="29269"/>
                </a:lnTo>
                <a:lnTo>
                  <a:pt x="213748" y="26789"/>
                </a:lnTo>
                <a:lnTo>
                  <a:pt x="211962" y="25003"/>
                </a:lnTo>
                <a:lnTo>
                  <a:pt x="210275" y="23217"/>
                </a:lnTo>
                <a:lnTo>
                  <a:pt x="207547" y="22324"/>
                </a:lnTo>
                <a:lnTo>
                  <a:pt x="216978" y="22324"/>
                </a:lnTo>
                <a:lnTo>
                  <a:pt x="218907" y="24407"/>
                </a:lnTo>
                <a:lnTo>
                  <a:pt x="220148" y="28227"/>
                </a:lnTo>
                <a:lnTo>
                  <a:pt x="220148" y="64740"/>
                </a:lnTo>
                <a:close/>
              </a:path>
              <a:path w="314959" h="66675">
                <a:moveTo>
                  <a:pt x="235969" y="32890"/>
                </a:moveTo>
                <a:lnTo>
                  <a:pt x="230314" y="32890"/>
                </a:lnTo>
                <a:lnTo>
                  <a:pt x="230611" y="27930"/>
                </a:lnTo>
                <a:lnTo>
                  <a:pt x="232347" y="24159"/>
                </a:lnTo>
                <a:lnTo>
                  <a:pt x="235523" y="21579"/>
                </a:lnTo>
                <a:lnTo>
                  <a:pt x="238697" y="18901"/>
                </a:lnTo>
                <a:lnTo>
                  <a:pt x="243162" y="17561"/>
                </a:lnTo>
                <a:lnTo>
                  <a:pt x="254771" y="17561"/>
                </a:lnTo>
                <a:lnTo>
                  <a:pt x="259037" y="18851"/>
                </a:lnTo>
                <a:lnTo>
                  <a:pt x="261716" y="21431"/>
                </a:lnTo>
                <a:lnTo>
                  <a:pt x="262716" y="22324"/>
                </a:lnTo>
                <a:lnTo>
                  <a:pt x="244402" y="22324"/>
                </a:lnTo>
                <a:lnTo>
                  <a:pt x="241425" y="23217"/>
                </a:lnTo>
                <a:lnTo>
                  <a:pt x="239243" y="25003"/>
                </a:lnTo>
                <a:lnTo>
                  <a:pt x="237159" y="26789"/>
                </a:lnTo>
                <a:lnTo>
                  <a:pt x="236068" y="29418"/>
                </a:lnTo>
                <a:lnTo>
                  <a:pt x="235969" y="32890"/>
                </a:lnTo>
                <a:close/>
              </a:path>
              <a:path w="314959" h="66675">
                <a:moveTo>
                  <a:pt x="247627" y="66079"/>
                </a:moveTo>
                <a:lnTo>
                  <a:pt x="239194" y="66079"/>
                </a:lnTo>
                <a:lnTo>
                  <a:pt x="235423" y="64938"/>
                </a:lnTo>
                <a:lnTo>
                  <a:pt x="232488" y="62606"/>
                </a:lnTo>
                <a:lnTo>
                  <a:pt x="229768" y="60275"/>
                </a:lnTo>
                <a:lnTo>
                  <a:pt x="228503" y="57249"/>
                </a:lnTo>
                <a:lnTo>
                  <a:pt x="228379" y="48220"/>
                </a:lnTo>
                <a:lnTo>
                  <a:pt x="229916" y="44896"/>
                </a:lnTo>
                <a:lnTo>
                  <a:pt x="232992" y="42713"/>
                </a:lnTo>
                <a:lnTo>
                  <a:pt x="236068" y="40431"/>
                </a:lnTo>
                <a:lnTo>
                  <a:pt x="242964" y="38794"/>
                </a:lnTo>
                <a:lnTo>
                  <a:pt x="256061" y="37603"/>
                </a:lnTo>
                <a:lnTo>
                  <a:pt x="257747" y="37058"/>
                </a:lnTo>
                <a:lnTo>
                  <a:pt x="259731" y="35272"/>
                </a:lnTo>
                <a:lnTo>
                  <a:pt x="260228" y="33783"/>
                </a:lnTo>
                <a:lnTo>
                  <a:pt x="260228" y="28624"/>
                </a:lnTo>
                <a:lnTo>
                  <a:pt x="259285" y="26292"/>
                </a:lnTo>
                <a:lnTo>
                  <a:pt x="255515" y="23117"/>
                </a:lnTo>
                <a:lnTo>
                  <a:pt x="252439" y="22324"/>
                </a:lnTo>
                <a:lnTo>
                  <a:pt x="262716" y="22324"/>
                </a:lnTo>
                <a:lnTo>
                  <a:pt x="264494" y="23911"/>
                </a:lnTo>
                <a:lnTo>
                  <a:pt x="265883" y="27433"/>
                </a:lnTo>
                <a:lnTo>
                  <a:pt x="265883" y="39736"/>
                </a:lnTo>
                <a:lnTo>
                  <a:pt x="260079" y="39736"/>
                </a:lnTo>
                <a:lnTo>
                  <a:pt x="259484" y="40729"/>
                </a:lnTo>
                <a:lnTo>
                  <a:pt x="257698" y="41423"/>
                </a:lnTo>
                <a:lnTo>
                  <a:pt x="251745" y="42217"/>
                </a:lnTo>
                <a:lnTo>
                  <a:pt x="248470" y="42763"/>
                </a:lnTo>
                <a:lnTo>
                  <a:pt x="244898" y="43457"/>
                </a:lnTo>
                <a:lnTo>
                  <a:pt x="241326" y="44053"/>
                </a:lnTo>
                <a:lnTo>
                  <a:pt x="238598" y="45045"/>
                </a:lnTo>
                <a:lnTo>
                  <a:pt x="236713" y="46434"/>
                </a:lnTo>
                <a:lnTo>
                  <a:pt x="234926" y="47823"/>
                </a:lnTo>
                <a:lnTo>
                  <a:pt x="234034" y="49758"/>
                </a:lnTo>
                <a:lnTo>
                  <a:pt x="234034" y="55016"/>
                </a:lnTo>
                <a:lnTo>
                  <a:pt x="235027" y="57249"/>
                </a:lnTo>
                <a:lnTo>
                  <a:pt x="237011" y="58935"/>
                </a:lnTo>
                <a:lnTo>
                  <a:pt x="239095" y="60523"/>
                </a:lnTo>
                <a:lnTo>
                  <a:pt x="241525" y="61317"/>
                </a:lnTo>
                <a:lnTo>
                  <a:pt x="257103" y="61317"/>
                </a:lnTo>
                <a:lnTo>
                  <a:pt x="255813" y="62606"/>
                </a:lnTo>
                <a:lnTo>
                  <a:pt x="253233" y="63995"/>
                </a:lnTo>
                <a:lnTo>
                  <a:pt x="250752" y="65384"/>
                </a:lnTo>
                <a:lnTo>
                  <a:pt x="247627" y="66079"/>
                </a:lnTo>
                <a:close/>
              </a:path>
              <a:path w="314959" h="66675">
                <a:moveTo>
                  <a:pt x="257103" y="61317"/>
                </a:moveTo>
                <a:lnTo>
                  <a:pt x="248867" y="61317"/>
                </a:lnTo>
                <a:lnTo>
                  <a:pt x="252637" y="59977"/>
                </a:lnTo>
                <a:lnTo>
                  <a:pt x="258689" y="54520"/>
                </a:lnTo>
                <a:lnTo>
                  <a:pt x="260228" y="51147"/>
                </a:lnTo>
                <a:lnTo>
                  <a:pt x="260228" y="39736"/>
                </a:lnTo>
                <a:lnTo>
                  <a:pt x="265883" y="39736"/>
                </a:lnTo>
                <a:lnTo>
                  <a:pt x="265883" y="56703"/>
                </a:lnTo>
                <a:lnTo>
                  <a:pt x="260526" y="56703"/>
                </a:lnTo>
                <a:lnTo>
                  <a:pt x="258244" y="60176"/>
                </a:lnTo>
                <a:lnTo>
                  <a:pt x="257103" y="61317"/>
                </a:lnTo>
                <a:close/>
              </a:path>
              <a:path w="314959" h="66675">
                <a:moveTo>
                  <a:pt x="269009" y="64740"/>
                </a:moveTo>
                <a:lnTo>
                  <a:pt x="264842" y="64740"/>
                </a:lnTo>
                <a:lnTo>
                  <a:pt x="263155" y="64144"/>
                </a:lnTo>
                <a:lnTo>
                  <a:pt x="261171" y="61763"/>
                </a:lnTo>
                <a:lnTo>
                  <a:pt x="260779" y="60275"/>
                </a:lnTo>
                <a:lnTo>
                  <a:pt x="260674" y="56703"/>
                </a:lnTo>
                <a:lnTo>
                  <a:pt x="265883" y="56703"/>
                </a:lnTo>
                <a:lnTo>
                  <a:pt x="265883" y="57745"/>
                </a:lnTo>
                <a:lnTo>
                  <a:pt x="266131" y="58489"/>
                </a:lnTo>
                <a:lnTo>
                  <a:pt x="267124" y="59679"/>
                </a:lnTo>
                <a:lnTo>
                  <a:pt x="267967" y="59977"/>
                </a:lnTo>
                <a:lnTo>
                  <a:pt x="270795" y="59977"/>
                </a:lnTo>
                <a:lnTo>
                  <a:pt x="270795" y="64442"/>
                </a:lnTo>
                <a:lnTo>
                  <a:pt x="269505" y="64640"/>
                </a:lnTo>
                <a:lnTo>
                  <a:pt x="269009" y="64740"/>
                </a:lnTo>
                <a:close/>
              </a:path>
              <a:path w="314959" h="66675">
                <a:moveTo>
                  <a:pt x="270795" y="59977"/>
                </a:moveTo>
                <a:lnTo>
                  <a:pt x="270051" y="59977"/>
                </a:lnTo>
                <a:lnTo>
                  <a:pt x="270596" y="59779"/>
                </a:lnTo>
                <a:lnTo>
                  <a:pt x="270795" y="59679"/>
                </a:lnTo>
                <a:lnTo>
                  <a:pt x="270795" y="59977"/>
                </a:lnTo>
                <a:close/>
              </a:path>
              <a:path w="314959" h="66675">
                <a:moveTo>
                  <a:pt x="278663" y="64740"/>
                </a:moveTo>
                <a:lnTo>
                  <a:pt x="271817" y="64740"/>
                </a:lnTo>
                <a:lnTo>
                  <a:pt x="289527" y="40927"/>
                </a:lnTo>
                <a:lnTo>
                  <a:pt x="273156" y="18901"/>
                </a:lnTo>
                <a:lnTo>
                  <a:pt x="280151" y="18901"/>
                </a:lnTo>
                <a:lnTo>
                  <a:pt x="293248" y="36313"/>
                </a:lnTo>
                <a:lnTo>
                  <a:pt x="299775" y="36313"/>
                </a:lnTo>
                <a:lnTo>
                  <a:pt x="296373" y="40778"/>
                </a:lnTo>
                <a:lnTo>
                  <a:pt x="299952" y="45541"/>
                </a:lnTo>
                <a:lnTo>
                  <a:pt x="292801" y="45541"/>
                </a:lnTo>
                <a:lnTo>
                  <a:pt x="278663" y="64740"/>
                </a:lnTo>
                <a:close/>
              </a:path>
              <a:path w="314959" h="66675">
                <a:moveTo>
                  <a:pt x="299775" y="36313"/>
                </a:moveTo>
                <a:lnTo>
                  <a:pt x="293248" y="36313"/>
                </a:lnTo>
                <a:lnTo>
                  <a:pt x="306048" y="18901"/>
                </a:lnTo>
                <a:lnTo>
                  <a:pt x="313042" y="18901"/>
                </a:lnTo>
                <a:lnTo>
                  <a:pt x="299775" y="36313"/>
                </a:lnTo>
                <a:close/>
              </a:path>
              <a:path w="314959" h="66675">
                <a:moveTo>
                  <a:pt x="314382" y="64740"/>
                </a:moveTo>
                <a:lnTo>
                  <a:pt x="307238" y="64740"/>
                </a:lnTo>
                <a:lnTo>
                  <a:pt x="292801" y="45541"/>
                </a:lnTo>
                <a:lnTo>
                  <a:pt x="299952" y="45541"/>
                </a:lnTo>
                <a:lnTo>
                  <a:pt x="314382" y="647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521113" y="1917872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6521113" y="1917872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6776542" y="1940542"/>
            <a:ext cx="323850" cy="66675"/>
          </a:xfrm>
          <a:custGeom>
            <a:avLst/>
            <a:gdLst/>
            <a:ahLst/>
            <a:cxnLst/>
            <a:rect l="l" t="t" r="r" b="b"/>
            <a:pathLst>
              <a:path w="323850" h="66675">
                <a:moveTo>
                  <a:pt x="6102" y="64740"/>
                </a:moveTo>
                <a:lnTo>
                  <a:pt x="0" y="64740"/>
                </a:lnTo>
                <a:lnTo>
                  <a:pt x="0" y="1339"/>
                </a:lnTo>
                <a:lnTo>
                  <a:pt x="40183" y="1339"/>
                </a:lnTo>
                <a:lnTo>
                  <a:pt x="40183" y="6548"/>
                </a:lnTo>
                <a:lnTo>
                  <a:pt x="6102" y="6548"/>
                </a:lnTo>
                <a:lnTo>
                  <a:pt x="6102" y="29319"/>
                </a:lnTo>
                <a:lnTo>
                  <a:pt x="36463" y="29319"/>
                </a:lnTo>
                <a:lnTo>
                  <a:pt x="36463" y="34528"/>
                </a:lnTo>
                <a:lnTo>
                  <a:pt x="6102" y="34528"/>
                </a:lnTo>
                <a:lnTo>
                  <a:pt x="6102" y="64740"/>
                </a:lnTo>
                <a:close/>
              </a:path>
              <a:path w="323850" h="66675">
                <a:moveTo>
                  <a:pt x="81903" y="66079"/>
                </a:moveTo>
                <a:lnTo>
                  <a:pt x="65432" y="66079"/>
                </a:lnTo>
                <a:lnTo>
                  <a:pt x="58140" y="63003"/>
                </a:lnTo>
                <a:lnTo>
                  <a:pt x="52782" y="56852"/>
                </a:lnTo>
                <a:lnTo>
                  <a:pt x="47424" y="50601"/>
                </a:lnTo>
                <a:lnTo>
                  <a:pt x="44746" y="42664"/>
                </a:lnTo>
                <a:lnTo>
                  <a:pt x="44746" y="23316"/>
                </a:lnTo>
                <a:lnTo>
                  <a:pt x="47474" y="15378"/>
                </a:lnTo>
                <a:lnTo>
                  <a:pt x="58388" y="3075"/>
                </a:lnTo>
                <a:lnTo>
                  <a:pt x="65631" y="0"/>
                </a:lnTo>
                <a:lnTo>
                  <a:pt x="81109" y="0"/>
                </a:lnTo>
                <a:lnTo>
                  <a:pt x="86715" y="1835"/>
                </a:lnTo>
                <a:lnTo>
                  <a:pt x="90898" y="5060"/>
                </a:lnTo>
                <a:lnTo>
                  <a:pt x="67317" y="5060"/>
                </a:lnTo>
                <a:lnTo>
                  <a:pt x="61464" y="7689"/>
                </a:lnTo>
                <a:lnTo>
                  <a:pt x="57098" y="12947"/>
                </a:lnTo>
                <a:lnTo>
                  <a:pt x="52832" y="18206"/>
                </a:lnTo>
                <a:lnTo>
                  <a:pt x="50699" y="24903"/>
                </a:lnTo>
                <a:lnTo>
                  <a:pt x="50699" y="41076"/>
                </a:lnTo>
                <a:lnTo>
                  <a:pt x="52782" y="47724"/>
                </a:lnTo>
                <a:lnTo>
                  <a:pt x="56949" y="52982"/>
                </a:lnTo>
                <a:lnTo>
                  <a:pt x="61216" y="58241"/>
                </a:lnTo>
                <a:lnTo>
                  <a:pt x="67119" y="60870"/>
                </a:lnTo>
                <a:lnTo>
                  <a:pt x="90964" y="60870"/>
                </a:lnTo>
                <a:lnTo>
                  <a:pt x="87856" y="63847"/>
                </a:lnTo>
                <a:lnTo>
                  <a:pt x="81903" y="66079"/>
                </a:lnTo>
                <a:close/>
              </a:path>
              <a:path w="323850" h="66675">
                <a:moveTo>
                  <a:pt x="100109" y="20538"/>
                </a:moveTo>
                <a:lnTo>
                  <a:pt x="94157" y="20538"/>
                </a:lnTo>
                <a:lnTo>
                  <a:pt x="92965" y="15577"/>
                </a:lnTo>
                <a:lnTo>
                  <a:pt x="90584" y="11757"/>
                </a:lnTo>
                <a:lnTo>
                  <a:pt x="83441" y="6399"/>
                </a:lnTo>
                <a:lnTo>
                  <a:pt x="79324" y="5060"/>
                </a:lnTo>
                <a:lnTo>
                  <a:pt x="90898" y="5060"/>
                </a:lnTo>
                <a:lnTo>
                  <a:pt x="96339" y="9177"/>
                </a:lnTo>
                <a:lnTo>
                  <a:pt x="99216" y="14188"/>
                </a:lnTo>
                <a:lnTo>
                  <a:pt x="100109" y="20538"/>
                </a:lnTo>
                <a:close/>
              </a:path>
              <a:path w="323850" h="66675">
                <a:moveTo>
                  <a:pt x="90964" y="60870"/>
                </a:moveTo>
                <a:lnTo>
                  <a:pt x="80117" y="60870"/>
                </a:lnTo>
                <a:lnTo>
                  <a:pt x="84681" y="59035"/>
                </a:lnTo>
                <a:lnTo>
                  <a:pt x="92122" y="51593"/>
                </a:lnTo>
                <a:lnTo>
                  <a:pt x="94355" y="46682"/>
                </a:lnTo>
                <a:lnTo>
                  <a:pt x="95049" y="40629"/>
                </a:lnTo>
                <a:lnTo>
                  <a:pt x="101002" y="40629"/>
                </a:lnTo>
                <a:lnTo>
                  <a:pt x="100109" y="48567"/>
                </a:lnTo>
                <a:lnTo>
                  <a:pt x="97282" y="54818"/>
                </a:lnTo>
                <a:lnTo>
                  <a:pt x="90964" y="60870"/>
                </a:lnTo>
                <a:close/>
              </a:path>
              <a:path w="323850" h="66675">
                <a:moveTo>
                  <a:pt x="174407" y="49261"/>
                </a:moveTo>
                <a:lnTo>
                  <a:pt x="131246" y="49261"/>
                </a:lnTo>
                <a:lnTo>
                  <a:pt x="131246" y="43904"/>
                </a:lnTo>
                <a:lnTo>
                  <a:pt x="159971" y="2530"/>
                </a:lnTo>
                <a:lnTo>
                  <a:pt x="165030" y="2530"/>
                </a:lnTo>
                <a:lnTo>
                  <a:pt x="165030" y="10715"/>
                </a:lnTo>
                <a:lnTo>
                  <a:pt x="159821" y="10715"/>
                </a:lnTo>
                <a:lnTo>
                  <a:pt x="136307" y="44499"/>
                </a:lnTo>
                <a:lnTo>
                  <a:pt x="174407" y="44499"/>
                </a:lnTo>
                <a:lnTo>
                  <a:pt x="174407" y="49261"/>
                </a:lnTo>
                <a:close/>
              </a:path>
              <a:path w="323850" h="66675">
                <a:moveTo>
                  <a:pt x="165030" y="44499"/>
                </a:moveTo>
                <a:lnTo>
                  <a:pt x="159971" y="44499"/>
                </a:lnTo>
                <a:lnTo>
                  <a:pt x="159971" y="10715"/>
                </a:lnTo>
                <a:lnTo>
                  <a:pt x="165030" y="10715"/>
                </a:lnTo>
                <a:lnTo>
                  <a:pt x="165030" y="44499"/>
                </a:lnTo>
                <a:close/>
              </a:path>
              <a:path w="323850" h="66675">
                <a:moveTo>
                  <a:pt x="165030" y="64740"/>
                </a:moveTo>
                <a:lnTo>
                  <a:pt x="159971" y="64740"/>
                </a:lnTo>
                <a:lnTo>
                  <a:pt x="159971" y="49261"/>
                </a:lnTo>
                <a:lnTo>
                  <a:pt x="165030" y="49261"/>
                </a:lnTo>
                <a:lnTo>
                  <a:pt x="165030" y="64740"/>
                </a:lnTo>
                <a:close/>
              </a:path>
              <a:path w="323850" h="66675">
                <a:moveTo>
                  <a:pt x="209831" y="66079"/>
                </a:moveTo>
                <a:lnTo>
                  <a:pt x="195643" y="66079"/>
                </a:lnTo>
                <a:lnTo>
                  <a:pt x="190235" y="63400"/>
                </a:lnTo>
                <a:lnTo>
                  <a:pt x="186465" y="58042"/>
                </a:lnTo>
                <a:lnTo>
                  <a:pt x="182794" y="52685"/>
                </a:lnTo>
                <a:lnTo>
                  <a:pt x="180958" y="44697"/>
                </a:lnTo>
                <a:lnTo>
                  <a:pt x="180958" y="23365"/>
                </a:lnTo>
                <a:lnTo>
                  <a:pt x="182794" y="15329"/>
                </a:lnTo>
                <a:lnTo>
                  <a:pt x="186465" y="9971"/>
                </a:lnTo>
                <a:lnTo>
                  <a:pt x="190235" y="4613"/>
                </a:lnTo>
                <a:lnTo>
                  <a:pt x="195643" y="1934"/>
                </a:lnTo>
                <a:lnTo>
                  <a:pt x="209831" y="1934"/>
                </a:lnTo>
                <a:lnTo>
                  <a:pt x="215238" y="4663"/>
                </a:lnTo>
                <a:lnTo>
                  <a:pt x="216607" y="6697"/>
                </a:lnTo>
                <a:lnTo>
                  <a:pt x="197379" y="6697"/>
                </a:lnTo>
                <a:lnTo>
                  <a:pt x="193410" y="8979"/>
                </a:lnTo>
                <a:lnTo>
                  <a:pt x="190632" y="13543"/>
                </a:lnTo>
                <a:lnTo>
                  <a:pt x="187953" y="18008"/>
                </a:lnTo>
                <a:lnTo>
                  <a:pt x="186614" y="24804"/>
                </a:lnTo>
                <a:lnTo>
                  <a:pt x="186614" y="43060"/>
                </a:lnTo>
                <a:lnTo>
                  <a:pt x="187953" y="49906"/>
                </a:lnTo>
                <a:lnTo>
                  <a:pt x="193311" y="59035"/>
                </a:lnTo>
                <a:lnTo>
                  <a:pt x="197329" y="61317"/>
                </a:lnTo>
                <a:lnTo>
                  <a:pt x="216666" y="61317"/>
                </a:lnTo>
                <a:lnTo>
                  <a:pt x="215238" y="63400"/>
                </a:lnTo>
                <a:lnTo>
                  <a:pt x="209831" y="66079"/>
                </a:lnTo>
                <a:close/>
              </a:path>
              <a:path w="323850" h="66675">
                <a:moveTo>
                  <a:pt x="216666" y="61317"/>
                </a:moveTo>
                <a:lnTo>
                  <a:pt x="208045" y="61317"/>
                </a:lnTo>
                <a:lnTo>
                  <a:pt x="212064" y="59035"/>
                </a:lnTo>
                <a:lnTo>
                  <a:pt x="217421" y="49906"/>
                </a:lnTo>
                <a:lnTo>
                  <a:pt x="218761" y="43060"/>
                </a:lnTo>
                <a:lnTo>
                  <a:pt x="218741" y="24804"/>
                </a:lnTo>
                <a:lnTo>
                  <a:pt x="217421" y="18107"/>
                </a:lnTo>
                <a:lnTo>
                  <a:pt x="212064" y="8979"/>
                </a:lnTo>
                <a:lnTo>
                  <a:pt x="207996" y="6697"/>
                </a:lnTo>
                <a:lnTo>
                  <a:pt x="216607" y="6697"/>
                </a:lnTo>
                <a:lnTo>
                  <a:pt x="222580" y="15577"/>
                </a:lnTo>
                <a:lnTo>
                  <a:pt x="224382" y="23365"/>
                </a:lnTo>
                <a:lnTo>
                  <a:pt x="224405" y="44697"/>
                </a:lnTo>
                <a:lnTo>
                  <a:pt x="222580" y="52685"/>
                </a:lnTo>
                <a:lnTo>
                  <a:pt x="216666" y="61317"/>
                </a:lnTo>
                <a:close/>
              </a:path>
              <a:path w="323850" h="66675">
                <a:moveTo>
                  <a:pt x="254284" y="43904"/>
                </a:moveTo>
                <a:lnTo>
                  <a:pt x="244858" y="43904"/>
                </a:lnTo>
                <a:lnTo>
                  <a:pt x="239898" y="41969"/>
                </a:lnTo>
                <a:lnTo>
                  <a:pt x="236029" y="38099"/>
                </a:lnTo>
                <a:lnTo>
                  <a:pt x="232258" y="34131"/>
                </a:lnTo>
                <a:lnTo>
                  <a:pt x="230373" y="29120"/>
                </a:lnTo>
                <a:lnTo>
                  <a:pt x="230373" y="17015"/>
                </a:lnTo>
                <a:lnTo>
                  <a:pt x="232357" y="12005"/>
                </a:lnTo>
                <a:lnTo>
                  <a:pt x="240394" y="3968"/>
                </a:lnTo>
                <a:lnTo>
                  <a:pt x="245454" y="1934"/>
                </a:lnTo>
                <a:lnTo>
                  <a:pt x="259345" y="1934"/>
                </a:lnTo>
                <a:lnTo>
                  <a:pt x="264901" y="4564"/>
                </a:lnTo>
                <a:lnTo>
                  <a:pt x="266229" y="6697"/>
                </a:lnTo>
                <a:lnTo>
                  <a:pt x="246644" y="6697"/>
                </a:lnTo>
                <a:lnTo>
                  <a:pt x="243072" y="8235"/>
                </a:lnTo>
                <a:lnTo>
                  <a:pt x="240196" y="11310"/>
                </a:lnTo>
                <a:lnTo>
                  <a:pt x="237417" y="14386"/>
                </a:lnTo>
                <a:lnTo>
                  <a:pt x="236029" y="18206"/>
                </a:lnTo>
                <a:lnTo>
                  <a:pt x="236029" y="27533"/>
                </a:lnTo>
                <a:lnTo>
                  <a:pt x="237368" y="31452"/>
                </a:lnTo>
                <a:lnTo>
                  <a:pt x="240046" y="34528"/>
                </a:lnTo>
                <a:lnTo>
                  <a:pt x="242825" y="37603"/>
                </a:lnTo>
                <a:lnTo>
                  <a:pt x="246496" y="39141"/>
                </a:lnTo>
                <a:lnTo>
                  <a:pt x="263682" y="39141"/>
                </a:lnTo>
                <a:lnTo>
                  <a:pt x="263413" y="39439"/>
                </a:lnTo>
                <a:lnTo>
                  <a:pt x="257460" y="43011"/>
                </a:lnTo>
                <a:lnTo>
                  <a:pt x="254284" y="43904"/>
                </a:lnTo>
                <a:close/>
              </a:path>
              <a:path w="323850" h="66675">
                <a:moveTo>
                  <a:pt x="263682" y="39141"/>
                </a:moveTo>
                <a:lnTo>
                  <a:pt x="255624" y="39141"/>
                </a:lnTo>
                <a:lnTo>
                  <a:pt x="259345" y="37603"/>
                </a:lnTo>
                <a:lnTo>
                  <a:pt x="265099" y="31452"/>
                </a:lnTo>
                <a:lnTo>
                  <a:pt x="266538" y="27533"/>
                </a:lnTo>
                <a:lnTo>
                  <a:pt x="266538" y="17809"/>
                </a:lnTo>
                <a:lnTo>
                  <a:pt x="265199" y="13890"/>
                </a:lnTo>
                <a:lnTo>
                  <a:pt x="259841" y="8135"/>
                </a:lnTo>
                <a:lnTo>
                  <a:pt x="255971" y="6697"/>
                </a:lnTo>
                <a:lnTo>
                  <a:pt x="266229" y="6697"/>
                </a:lnTo>
                <a:lnTo>
                  <a:pt x="273182" y="33486"/>
                </a:lnTo>
                <a:lnTo>
                  <a:pt x="267430" y="33486"/>
                </a:lnTo>
                <a:lnTo>
                  <a:pt x="265745" y="36859"/>
                </a:lnTo>
                <a:lnTo>
                  <a:pt x="263682" y="39141"/>
                </a:lnTo>
                <a:close/>
              </a:path>
              <a:path w="323850" h="66675">
                <a:moveTo>
                  <a:pt x="264992" y="61317"/>
                </a:moveTo>
                <a:lnTo>
                  <a:pt x="256021" y="61317"/>
                </a:lnTo>
                <a:lnTo>
                  <a:pt x="260237" y="58935"/>
                </a:lnTo>
                <a:lnTo>
                  <a:pt x="263115" y="54173"/>
                </a:lnTo>
                <a:lnTo>
                  <a:pt x="266091" y="49410"/>
                </a:lnTo>
                <a:lnTo>
                  <a:pt x="267473" y="43011"/>
                </a:lnTo>
                <a:lnTo>
                  <a:pt x="267580" y="33486"/>
                </a:lnTo>
                <a:lnTo>
                  <a:pt x="273182" y="33486"/>
                </a:lnTo>
                <a:lnTo>
                  <a:pt x="273223" y="43904"/>
                </a:lnTo>
                <a:lnTo>
                  <a:pt x="271350" y="51345"/>
                </a:lnTo>
                <a:lnTo>
                  <a:pt x="267580" y="57298"/>
                </a:lnTo>
                <a:lnTo>
                  <a:pt x="264992" y="61317"/>
                </a:lnTo>
                <a:close/>
              </a:path>
              <a:path w="323850" h="66675">
                <a:moveTo>
                  <a:pt x="258303" y="66079"/>
                </a:moveTo>
                <a:lnTo>
                  <a:pt x="245504" y="66079"/>
                </a:lnTo>
                <a:lnTo>
                  <a:pt x="241088" y="64740"/>
                </a:lnTo>
                <a:lnTo>
                  <a:pt x="234540" y="59382"/>
                </a:lnTo>
                <a:lnTo>
                  <a:pt x="232556" y="55314"/>
                </a:lnTo>
                <a:lnTo>
                  <a:pt x="231861" y="49857"/>
                </a:lnTo>
                <a:lnTo>
                  <a:pt x="237516" y="49857"/>
                </a:lnTo>
                <a:lnTo>
                  <a:pt x="238112" y="53429"/>
                </a:lnTo>
                <a:lnTo>
                  <a:pt x="239551" y="56256"/>
                </a:lnTo>
                <a:lnTo>
                  <a:pt x="241832" y="58340"/>
                </a:lnTo>
                <a:lnTo>
                  <a:pt x="244114" y="60324"/>
                </a:lnTo>
                <a:lnTo>
                  <a:pt x="246992" y="61317"/>
                </a:lnTo>
                <a:lnTo>
                  <a:pt x="264992" y="61317"/>
                </a:lnTo>
                <a:lnTo>
                  <a:pt x="263809" y="63152"/>
                </a:lnTo>
                <a:lnTo>
                  <a:pt x="258303" y="66079"/>
                </a:lnTo>
                <a:close/>
              </a:path>
              <a:path w="323850" h="66675">
                <a:moveTo>
                  <a:pt x="308163" y="66079"/>
                </a:moveTo>
                <a:lnTo>
                  <a:pt x="294174" y="66079"/>
                </a:lnTo>
                <a:lnTo>
                  <a:pt x="288568" y="63499"/>
                </a:lnTo>
                <a:lnTo>
                  <a:pt x="280383" y="24060"/>
                </a:lnTo>
                <a:lnTo>
                  <a:pt x="282268" y="16569"/>
                </a:lnTo>
                <a:lnTo>
                  <a:pt x="289808" y="4861"/>
                </a:lnTo>
                <a:lnTo>
                  <a:pt x="295315" y="1934"/>
                </a:lnTo>
                <a:lnTo>
                  <a:pt x="308313" y="1934"/>
                </a:lnTo>
                <a:lnTo>
                  <a:pt x="312777" y="3373"/>
                </a:lnTo>
                <a:lnTo>
                  <a:pt x="316463" y="6697"/>
                </a:lnTo>
                <a:lnTo>
                  <a:pt x="297498" y="6697"/>
                </a:lnTo>
                <a:lnTo>
                  <a:pt x="293231" y="9128"/>
                </a:lnTo>
                <a:lnTo>
                  <a:pt x="290354" y="13989"/>
                </a:lnTo>
                <a:lnTo>
                  <a:pt x="287477" y="18752"/>
                </a:lnTo>
                <a:lnTo>
                  <a:pt x="286121" y="25201"/>
                </a:lnTo>
                <a:lnTo>
                  <a:pt x="286038" y="34528"/>
                </a:lnTo>
                <a:lnTo>
                  <a:pt x="290389" y="34528"/>
                </a:lnTo>
                <a:lnTo>
                  <a:pt x="288519" y="36462"/>
                </a:lnTo>
                <a:lnTo>
                  <a:pt x="287080" y="40431"/>
                </a:lnTo>
                <a:lnTo>
                  <a:pt x="287080" y="50353"/>
                </a:lnTo>
                <a:lnTo>
                  <a:pt x="288419" y="54272"/>
                </a:lnTo>
                <a:lnTo>
                  <a:pt x="291098" y="57149"/>
                </a:lnTo>
                <a:lnTo>
                  <a:pt x="293876" y="59928"/>
                </a:lnTo>
                <a:lnTo>
                  <a:pt x="297696" y="61317"/>
                </a:lnTo>
                <a:lnTo>
                  <a:pt x="315953" y="61317"/>
                </a:lnTo>
                <a:lnTo>
                  <a:pt x="313174" y="64095"/>
                </a:lnTo>
                <a:lnTo>
                  <a:pt x="308163" y="66079"/>
                </a:lnTo>
                <a:close/>
              </a:path>
              <a:path w="323850" h="66675">
                <a:moveTo>
                  <a:pt x="321608" y="18305"/>
                </a:moveTo>
                <a:lnTo>
                  <a:pt x="316101" y="18305"/>
                </a:lnTo>
                <a:lnTo>
                  <a:pt x="315605" y="14833"/>
                </a:lnTo>
                <a:lnTo>
                  <a:pt x="314216" y="12055"/>
                </a:lnTo>
                <a:lnTo>
                  <a:pt x="311934" y="9971"/>
                </a:lnTo>
                <a:lnTo>
                  <a:pt x="309652" y="7788"/>
                </a:lnTo>
                <a:lnTo>
                  <a:pt x="306725" y="6697"/>
                </a:lnTo>
                <a:lnTo>
                  <a:pt x="316463" y="6697"/>
                </a:lnTo>
                <a:lnTo>
                  <a:pt x="319127" y="9028"/>
                </a:lnTo>
                <a:lnTo>
                  <a:pt x="321012" y="13047"/>
                </a:lnTo>
                <a:lnTo>
                  <a:pt x="321608" y="18305"/>
                </a:lnTo>
                <a:close/>
              </a:path>
              <a:path w="323850" h="66675">
                <a:moveTo>
                  <a:pt x="290389" y="34528"/>
                </a:moveTo>
                <a:lnTo>
                  <a:pt x="286187" y="34528"/>
                </a:lnTo>
                <a:lnTo>
                  <a:pt x="287675" y="31353"/>
                </a:lnTo>
                <a:lnTo>
                  <a:pt x="289908" y="28872"/>
                </a:lnTo>
                <a:lnTo>
                  <a:pt x="292884" y="27086"/>
                </a:lnTo>
                <a:lnTo>
                  <a:pt x="295960" y="25201"/>
                </a:lnTo>
                <a:lnTo>
                  <a:pt x="299234" y="24258"/>
                </a:lnTo>
                <a:lnTo>
                  <a:pt x="308758" y="24258"/>
                </a:lnTo>
                <a:lnTo>
                  <a:pt x="313670" y="26193"/>
                </a:lnTo>
                <a:lnTo>
                  <a:pt x="316425" y="29021"/>
                </a:lnTo>
                <a:lnTo>
                  <a:pt x="297993" y="29021"/>
                </a:lnTo>
                <a:lnTo>
                  <a:pt x="294273" y="30509"/>
                </a:lnTo>
                <a:lnTo>
                  <a:pt x="290389" y="34528"/>
                </a:lnTo>
                <a:close/>
              </a:path>
              <a:path w="323850" h="66675">
                <a:moveTo>
                  <a:pt x="315953" y="61317"/>
                </a:moveTo>
                <a:lnTo>
                  <a:pt x="306923" y="61317"/>
                </a:lnTo>
                <a:lnTo>
                  <a:pt x="310495" y="59779"/>
                </a:lnTo>
                <a:lnTo>
                  <a:pt x="316151" y="53528"/>
                </a:lnTo>
                <a:lnTo>
                  <a:pt x="317589" y="49758"/>
                </a:lnTo>
                <a:lnTo>
                  <a:pt x="317519" y="40431"/>
                </a:lnTo>
                <a:lnTo>
                  <a:pt x="316200" y="36710"/>
                </a:lnTo>
                <a:lnTo>
                  <a:pt x="313422" y="33635"/>
                </a:lnTo>
                <a:lnTo>
                  <a:pt x="310743" y="30559"/>
                </a:lnTo>
                <a:lnTo>
                  <a:pt x="307122" y="29021"/>
                </a:lnTo>
                <a:lnTo>
                  <a:pt x="316425" y="29021"/>
                </a:lnTo>
                <a:lnTo>
                  <a:pt x="317937" y="30559"/>
                </a:lnTo>
                <a:lnTo>
                  <a:pt x="321310" y="33932"/>
                </a:lnTo>
                <a:lnTo>
                  <a:pt x="323245" y="38893"/>
                </a:lnTo>
                <a:lnTo>
                  <a:pt x="323245" y="51097"/>
                </a:lnTo>
                <a:lnTo>
                  <a:pt x="321210" y="56157"/>
                </a:lnTo>
                <a:lnTo>
                  <a:pt x="317143" y="60126"/>
                </a:lnTo>
                <a:lnTo>
                  <a:pt x="315953" y="61317"/>
                </a:lnTo>
                <a:close/>
              </a:path>
            </a:pathLst>
          </a:custGeom>
          <a:solidFill>
            <a:srgbClr val="38751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6524488" y="2554579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6524488" y="2554579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6668435" y="2579184"/>
            <a:ext cx="540385" cy="75565"/>
          </a:xfrm>
          <a:custGeom>
            <a:avLst/>
            <a:gdLst/>
            <a:ahLst/>
            <a:cxnLst/>
            <a:rect l="l" t="t" r="r" b="b"/>
            <a:pathLst>
              <a:path w="540384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0384" h="75564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0384" h="75564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0384" h="75564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0384" h="75564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0384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0384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0384" h="75564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0384" h="75564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0384" h="75564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0384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0384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0384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0384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0384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0384" h="75564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0384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0384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0384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0384" h="75564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0384" h="75564">
                <a:moveTo>
                  <a:pt x="407094" y="33635"/>
                </a:moveTo>
                <a:lnTo>
                  <a:pt x="402332" y="33635"/>
                </a:lnTo>
                <a:lnTo>
                  <a:pt x="408434" y="1488"/>
                </a:lnTo>
                <a:lnTo>
                  <a:pt x="439538" y="1488"/>
                </a:lnTo>
                <a:lnTo>
                  <a:pt x="439538" y="6548"/>
                </a:lnTo>
                <a:lnTo>
                  <a:pt x="412303" y="6548"/>
                </a:lnTo>
                <a:lnTo>
                  <a:pt x="408285" y="27235"/>
                </a:lnTo>
                <a:lnTo>
                  <a:pt x="408434" y="27384"/>
                </a:lnTo>
                <a:lnTo>
                  <a:pt x="414746" y="27384"/>
                </a:lnTo>
                <a:lnTo>
                  <a:pt x="413196" y="28128"/>
                </a:lnTo>
                <a:lnTo>
                  <a:pt x="410815" y="29319"/>
                </a:lnTo>
                <a:lnTo>
                  <a:pt x="408781" y="31154"/>
                </a:lnTo>
                <a:lnTo>
                  <a:pt x="407094" y="33635"/>
                </a:lnTo>
                <a:close/>
              </a:path>
              <a:path w="540384" h="75564">
                <a:moveTo>
                  <a:pt x="414746" y="27384"/>
                </a:moveTo>
                <a:lnTo>
                  <a:pt x="408434" y="27384"/>
                </a:lnTo>
                <a:lnTo>
                  <a:pt x="410120" y="25499"/>
                </a:lnTo>
                <a:lnTo>
                  <a:pt x="412104" y="24060"/>
                </a:lnTo>
                <a:lnTo>
                  <a:pt x="416669" y="22076"/>
                </a:lnTo>
                <a:lnTo>
                  <a:pt x="419100" y="21580"/>
                </a:lnTo>
                <a:lnTo>
                  <a:pt x="428029" y="21580"/>
                </a:lnTo>
                <a:lnTo>
                  <a:pt x="433089" y="23564"/>
                </a:lnTo>
                <a:lnTo>
                  <a:pt x="435728" y="26342"/>
                </a:lnTo>
                <a:lnTo>
                  <a:pt x="418256" y="26342"/>
                </a:lnTo>
                <a:lnTo>
                  <a:pt x="415676" y="26937"/>
                </a:lnTo>
                <a:lnTo>
                  <a:pt x="414746" y="27384"/>
                </a:lnTo>
                <a:close/>
              </a:path>
              <a:path w="540384" h="75564">
                <a:moveTo>
                  <a:pt x="434892" y="59382"/>
                </a:moveTo>
                <a:lnTo>
                  <a:pt x="425846" y="59382"/>
                </a:lnTo>
                <a:lnTo>
                  <a:pt x="429517" y="57745"/>
                </a:lnTo>
                <a:lnTo>
                  <a:pt x="432395" y="54471"/>
                </a:lnTo>
                <a:lnTo>
                  <a:pt x="435371" y="51196"/>
                </a:lnTo>
                <a:lnTo>
                  <a:pt x="436860" y="47178"/>
                </a:lnTo>
                <a:lnTo>
                  <a:pt x="436860" y="37752"/>
                </a:lnTo>
                <a:lnTo>
                  <a:pt x="435322" y="33932"/>
                </a:lnTo>
                <a:lnTo>
                  <a:pt x="432246" y="30956"/>
                </a:lnTo>
                <a:lnTo>
                  <a:pt x="429269" y="27880"/>
                </a:lnTo>
                <a:lnTo>
                  <a:pt x="425499" y="26342"/>
                </a:lnTo>
                <a:lnTo>
                  <a:pt x="435728" y="26342"/>
                </a:lnTo>
                <a:lnTo>
                  <a:pt x="440630" y="31501"/>
                </a:lnTo>
                <a:lnTo>
                  <a:pt x="442515" y="36661"/>
                </a:lnTo>
                <a:lnTo>
                  <a:pt x="442515" y="48964"/>
                </a:lnTo>
                <a:lnTo>
                  <a:pt x="440432" y="53974"/>
                </a:lnTo>
                <a:lnTo>
                  <a:pt x="434892" y="59382"/>
                </a:lnTo>
                <a:close/>
              </a:path>
              <a:path w="540384" h="75564">
                <a:moveTo>
                  <a:pt x="426987" y="64144"/>
                </a:moveTo>
                <a:lnTo>
                  <a:pt x="415279" y="64144"/>
                </a:lnTo>
                <a:lnTo>
                  <a:pt x="410517" y="62458"/>
                </a:lnTo>
                <a:lnTo>
                  <a:pt x="402778" y="55711"/>
                </a:lnTo>
                <a:lnTo>
                  <a:pt x="400744" y="50998"/>
                </a:lnTo>
                <a:lnTo>
                  <a:pt x="400546" y="44946"/>
                </a:lnTo>
                <a:lnTo>
                  <a:pt x="406052" y="44946"/>
                </a:lnTo>
                <a:lnTo>
                  <a:pt x="406250" y="49311"/>
                </a:lnTo>
                <a:lnTo>
                  <a:pt x="407739" y="52833"/>
                </a:lnTo>
                <a:lnTo>
                  <a:pt x="410517" y="55512"/>
                </a:lnTo>
                <a:lnTo>
                  <a:pt x="413394" y="58092"/>
                </a:lnTo>
                <a:lnTo>
                  <a:pt x="417016" y="59382"/>
                </a:lnTo>
                <a:lnTo>
                  <a:pt x="434892" y="59382"/>
                </a:lnTo>
                <a:lnTo>
                  <a:pt x="432097" y="62110"/>
                </a:lnTo>
                <a:lnTo>
                  <a:pt x="426987" y="64144"/>
                </a:lnTo>
                <a:close/>
              </a:path>
              <a:path w="540384" h="75564">
                <a:moveTo>
                  <a:pt x="477344" y="62805"/>
                </a:moveTo>
                <a:lnTo>
                  <a:pt x="471689" y="62805"/>
                </a:lnTo>
                <a:lnTo>
                  <a:pt x="471689" y="16668"/>
                </a:lnTo>
                <a:lnTo>
                  <a:pt x="455317" y="16668"/>
                </a:lnTo>
                <a:lnTo>
                  <a:pt x="455317" y="12650"/>
                </a:lnTo>
                <a:lnTo>
                  <a:pt x="460378" y="12551"/>
                </a:lnTo>
                <a:lnTo>
                  <a:pt x="463900" y="12104"/>
                </a:lnTo>
                <a:lnTo>
                  <a:pt x="465884" y="11310"/>
                </a:lnTo>
                <a:lnTo>
                  <a:pt x="467968" y="10517"/>
                </a:lnTo>
                <a:lnTo>
                  <a:pt x="469506" y="9276"/>
                </a:lnTo>
                <a:lnTo>
                  <a:pt x="470498" y="7590"/>
                </a:lnTo>
                <a:lnTo>
                  <a:pt x="471590" y="5903"/>
                </a:lnTo>
                <a:lnTo>
                  <a:pt x="472334" y="3571"/>
                </a:lnTo>
                <a:lnTo>
                  <a:pt x="472731" y="595"/>
                </a:lnTo>
                <a:lnTo>
                  <a:pt x="477344" y="595"/>
                </a:lnTo>
                <a:lnTo>
                  <a:pt x="477344" y="62805"/>
                </a:lnTo>
                <a:close/>
              </a:path>
              <a:path w="540384" h="75564">
                <a:moveTo>
                  <a:pt x="506369" y="22175"/>
                </a:moveTo>
                <a:lnTo>
                  <a:pt x="500863" y="22175"/>
                </a:lnTo>
                <a:lnTo>
                  <a:pt x="500863" y="14833"/>
                </a:lnTo>
                <a:lnTo>
                  <a:pt x="502549" y="9673"/>
                </a:lnTo>
                <a:lnTo>
                  <a:pt x="505923" y="5804"/>
                </a:lnTo>
                <a:lnTo>
                  <a:pt x="509395" y="1934"/>
                </a:lnTo>
                <a:lnTo>
                  <a:pt x="514307" y="0"/>
                </a:lnTo>
                <a:lnTo>
                  <a:pt x="526511" y="0"/>
                </a:lnTo>
                <a:lnTo>
                  <a:pt x="531173" y="1587"/>
                </a:lnTo>
                <a:lnTo>
                  <a:pt x="534646" y="4762"/>
                </a:lnTo>
                <a:lnTo>
                  <a:pt x="516142" y="4762"/>
                </a:lnTo>
                <a:lnTo>
                  <a:pt x="512719" y="6201"/>
                </a:lnTo>
                <a:lnTo>
                  <a:pt x="507857" y="11856"/>
                </a:lnTo>
                <a:lnTo>
                  <a:pt x="506568" y="15775"/>
                </a:lnTo>
                <a:lnTo>
                  <a:pt x="506369" y="20835"/>
                </a:lnTo>
                <a:lnTo>
                  <a:pt x="506369" y="22175"/>
                </a:lnTo>
                <a:close/>
              </a:path>
              <a:path w="540384" h="75564">
                <a:moveTo>
                  <a:pt x="540302" y="62805"/>
                </a:moveTo>
                <a:lnTo>
                  <a:pt x="499374" y="62805"/>
                </a:lnTo>
                <a:lnTo>
                  <a:pt x="499374" y="58241"/>
                </a:lnTo>
                <a:lnTo>
                  <a:pt x="523732" y="34131"/>
                </a:lnTo>
                <a:lnTo>
                  <a:pt x="528247" y="30559"/>
                </a:lnTo>
                <a:lnTo>
                  <a:pt x="530629" y="27681"/>
                </a:lnTo>
                <a:lnTo>
                  <a:pt x="533109" y="24804"/>
                </a:lnTo>
                <a:lnTo>
                  <a:pt x="534349" y="21431"/>
                </a:lnTo>
                <a:lnTo>
                  <a:pt x="534349" y="13791"/>
                </a:lnTo>
                <a:lnTo>
                  <a:pt x="533059" y="10715"/>
                </a:lnTo>
                <a:lnTo>
                  <a:pt x="527900" y="5953"/>
                </a:lnTo>
                <a:lnTo>
                  <a:pt x="524575" y="4762"/>
                </a:lnTo>
                <a:lnTo>
                  <a:pt x="534646" y="4762"/>
                </a:lnTo>
                <a:lnTo>
                  <a:pt x="538218" y="7937"/>
                </a:lnTo>
                <a:lnTo>
                  <a:pt x="540004" y="12203"/>
                </a:lnTo>
                <a:lnTo>
                  <a:pt x="539888" y="22175"/>
                </a:lnTo>
                <a:lnTo>
                  <a:pt x="538665" y="25846"/>
                </a:lnTo>
                <a:lnTo>
                  <a:pt x="533406" y="33287"/>
                </a:lnTo>
                <a:lnTo>
                  <a:pt x="528594" y="37256"/>
                </a:lnTo>
                <a:lnTo>
                  <a:pt x="515993" y="44896"/>
                </a:lnTo>
                <a:lnTo>
                  <a:pt x="512074" y="47823"/>
                </a:lnTo>
                <a:lnTo>
                  <a:pt x="507510" y="52784"/>
                </a:lnTo>
                <a:lnTo>
                  <a:pt x="506121" y="55215"/>
                </a:lnTo>
                <a:lnTo>
                  <a:pt x="505626" y="57596"/>
                </a:lnTo>
                <a:lnTo>
                  <a:pt x="540302" y="57596"/>
                </a:lnTo>
                <a:lnTo>
                  <a:pt x="540302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521113" y="3198897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521113" y="3198897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665063" y="3223501"/>
            <a:ext cx="540385" cy="75565"/>
          </a:xfrm>
          <a:custGeom>
            <a:avLst/>
            <a:gdLst/>
            <a:ahLst/>
            <a:cxnLst/>
            <a:rect l="l" t="t" r="r" b="b"/>
            <a:pathLst>
              <a:path w="540384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0384" h="75564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0384" h="75564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0384" h="75564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0384" h="75564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0384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0384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0384" h="75564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0384" h="75564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0384" h="75564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0384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0384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0384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0384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0384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0384" h="75564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0384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0384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0384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0384" h="75564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0384" h="75564">
                <a:moveTo>
                  <a:pt x="407094" y="33635"/>
                </a:moveTo>
                <a:lnTo>
                  <a:pt x="402332" y="33635"/>
                </a:lnTo>
                <a:lnTo>
                  <a:pt x="408434" y="1488"/>
                </a:lnTo>
                <a:lnTo>
                  <a:pt x="439538" y="1488"/>
                </a:lnTo>
                <a:lnTo>
                  <a:pt x="439538" y="6548"/>
                </a:lnTo>
                <a:lnTo>
                  <a:pt x="412303" y="6548"/>
                </a:lnTo>
                <a:lnTo>
                  <a:pt x="408285" y="27235"/>
                </a:lnTo>
                <a:lnTo>
                  <a:pt x="408434" y="27384"/>
                </a:lnTo>
                <a:lnTo>
                  <a:pt x="414746" y="27384"/>
                </a:lnTo>
                <a:lnTo>
                  <a:pt x="413196" y="28128"/>
                </a:lnTo>
                <a:lnTo>
                  <a:pt x="410815" y="29319"/>
                </a:lnTo>
                <a:lnTo>
                  <a:pt x="408781" y="31154"/>
                </a:lnTo>
                <a:lnTo>
                  <a:pt x="407094" y="33635"/>
                </a:lnTo>
                <a:close/>
              </a:path>
              <a:path w="540384" h="75564">
                <a:moveTo>
                  <a:pt x="414746" y="27384"/>
                </a:moveTo>
                <a:lnTo>
                  <a:pt x="408434" y="27384"/>
                </a:lnTo>
                <a:lnTo>
                  <a:pt x="410120" y="25499"/>
                </a:lnTo>
                <a:lnTo>
                  <a:pt x="412104" y="24060"/>
                </a:lnTo>
                <a:lnTo>
                  <a:pt x="416669" y="22076"/>
                </a:lnTo>
                <a:lnTo>
                  <a:pt x="419100" y="21580"/>
                </a:lnTo>
                <a:lnTo>
                  <a:pt x="428029" y="21580"/>
                </a:lnTo>
                <a:lnTo>
                  <a:pt x="433089" y="23564"/>
                </a:lnTo>
                <a:lnTo>
                  <a:pt x="435728" y="26342"/>
                </a:lnTo>
                <a:lnTo>
                  <a:pt x="418256" y="26342"/>
                </a:lnTo>
                <a:lnTo>
                  <a:pt x="415676" y="26937"/>
                </a:lnTo>
                <a:lnTo>
                  <a:pt x="414746" y="27384"/>
                </a:lnTo>
                <a:close/>
              </a:path>
              <a:path w="540384" h="75564">
                <a:moveTo>
                  <a:pt x="434892" y="59382"/>
                </a:moveTo>
                <a:lnTo>
                  <a:pt x="425846" y="59382"/>
                </a:lnTo>
                <a:lnTo>
                  <a:pt x="429517" y="57745"/>
                </a:lnTo>
                <a:lnTo>
                  <a:pt x="432395" y="54471"/>
                </a:lnTo>
                <a:lnTo>
                  <a:pt x="435371" y="51196"/>
                </a:lnTo>
                <a:lnTo>
                  <a:pt x="436860" y="47178"/>
                </a:lnTo>
                <a:lnTo>
                  <a:pt x="436860" y="37752"/>
                </a:lnTo>
                <a:lnTo>
                  <a:pt x="435322" y="33932"/>
                </a:lnTo>
                <a:lnTo>
                  <a:pt x="432246" y="30956"/>
                </a:lnTo>
                <a:lnTo>
                  <a:pt x="429269" y="27880"/>
                </a:lnTo>
                <a:lnTo>
                  <a:pt x="425499" y="26342"/>
                </a:lnTo>
                <a:lnTo>
                  <a:pt x="435728" y="26342"/>
                </a:lnTo>
                <a:lnTo>
                  <a:pt x="440630" y="31501"/>
                </a:lnTo>
                <a:lnTo>
                  <a:pt x="442515" y="36661"/>
                </a:lnTo>
                <a:lnTo>
                  <a:pt x="442515" y="48964"/>
                </a:lnTo>
                <a:lnTo>
                  <a:pt x="440432" y="53974"/>
                </a:lnTo>
                <a:lnTo>
                  <a:pt x="434892" y="59382"/>
                </a:lnTo>
                <a:close/>
              </a:path>
              <a:path w="540384" h="75564">
                <a:moveTo>
                  <a:pt x="426987" y="64144"/>
                </a:moveTo>
                <a:lnTo>
                  <a:pt x="415279" y="64144"/>
                </a:lnTo>
                <a:lnTo>
                  <a:pt x="410517" y="62458"/>
                </a:lnTo>
                <a:lnTo>
                  <a:pt x="402778" y="55711"/>
                </a:lnTo>
                <a:lnTo>
                  <a:pt x="400744" y="50998"/>
                </a:lnTo>
                <a:lnTo>
                  <a:pt x="400546" y="44946"/>
                </a:lnTo>
                <a:lnTo>
                  <a:pt x="406052" y="44946"/>
                </a:lnTo>
                <a:lnTo>
                  <a:pt x="406250" y="49311"/>
                </a:lnTo>
                <a:lnTo>
                  <a:pt x="407739" y="52833"/>
                </a:lnTo>
                <a:lnTo>
                  <a:pt x="410517" y="55512"/>
                </a:lnTo>
                <a:lnTo>
                  <a:pt x="413394" y="58092"/>
                </a:lnTo>
                <a:lnTo>
                  <a:pt x="417016" y="59382"/>
                </a:lnTo>
                <a:lnTo>
                  <a:pt x="434892" y="59382"/>
                </a:lnTo>
                <a:lnTo>
                  <a:pt x="432097" y="62110"/>
                </a:lnTo>
                <a:lnTo>
                  <a:pt x="426987" y="64144"/>
                </a:lnTo>
                <a:close/>
              </a:path>
              <a:path w="540384" h="75564">
                <a:moveTo>
                  <a:pt x="477344" y="62805"/>
                </a:moveTo>
                <a:lnTo>
                  <a:pt x="471689" y="62805"/>
                </a:lnTo>
                <a:lnTo>
                  <a:pt x="471689" y="16668"/>
                </a:lnTo>
                <a:lnTo>
                  <a:pt x="455317" y="16668"/>
                </a:lnTo>
                <a:lnTo>
                  <a:pt x="455317" y="12650"/>
                </a:lnTo>
                <a:lnTo>
                  <a:pt x="460378" y="12551"/>
                </a:lnTo>
                <a:lnTo>
                  <a:pt x="463900" y="12104"/>
                </a:lnTo>
                <a:lnTo>
                  <a:pt x="465884" y="11310"/>
                </a:lnTo>
                <a:lnTo>
                  <a:pt x="467968" y="10517"/>
                </a:lnTo>
                <a:lnTo>
                  <a:pt x="469506" y="9276"/>
                </a:lnTo>
                <a:lnTo>
                  <a:pt x="470498" y="7590"/>
                </a:lnTo>
                <a:lnTo>
                  <a:pt x="471590" y="5903"/>
                </a:lnTo>
                <a:lnTo>
                  <a:pt x="472334" y="3571"/>
                </a:lnTo>
                <a:lnTo>
                  <a:pt x="472731" y="595"/>
                </a:lnTo>
                <a:lnTo>
                  <a:pt x="477344" y="595"/>
                </a:lnTo>
                <a:lnTo>
                  <a:pt x="477344" y="62805"/>
                </a:lnTo>
                <a:close/>
              </a:path>
              <a:path w="540384" h="75564">
                <a:moveTo>
                  <a:pt x="506369" y="22175"/>
                </a:moveTo>
                <a:lnTo>
                  <a:pt x="500863" y="22175"/>
                </a:lnTo>
                <a:lnTo>
                  <a:pt x="500863" y="14833"/>
                </a:lnTo>
                <a:lnTo>
                  <a:pt x="502549" y="9673"/>
                </a:lnTo>
                <a:lnTo>
                  <a:pt x="505923" y="5804"/>
                </a:lnTo>
                <a:lnTo>
                  <a:pt x="509395" y="1934"/>
                </a:lnTo>
                <a:lnTo>
                  <a:pt x="514307" y="0"/>
                </a:lnTo>
                <a:lnTo>
                  <a:pt x="526511" y="0"/>
                </a:lnTo>
                <a:lnTo>
                  <a:pt x="531173" y="1587"/>
                </a:lnTo>
                <a:lnTo>
                  <a:pt x="534646" y="4762"/>
                </a:lnTo>
                <a:lnTo>
                  <a:pt x="516142" y="4762"/>
                </a:lnTo>
                <a:lnTo>
                  <a:pt x="512719" y="6201"/>
                </a:lnTo>
                <a:lnTo>
                  <a:pt x="507857" y="11856"/>
                </a:lnTo>
                <a:lnTo>
                  <a:pt x="506568" y="15775"/>
                </a:lnTo>
                <a:lnTo>
                  <a:pt x="506369" y="20835"/>
                </a:lnTo>
                <a:lnTo>
                  <a:pt x="506369" y="22175"/>
                </a:lnTo>
                <a:close/>
              </a:path>
              <a:path w="540384" h="75564">
                <a:moveTo>
                  <a:pt x="540302" y="62805"/>
                </a:moveTo>
                <a:lnTo>
                  <a:pt x="499374" y="62805"/>
                </a:lnTo>
                <a:lnTo>
                  <a:pt x="499374" y="58241"/>
                </a:lnTo>
                <a:lnTo>
                  <a:pt x="523732" y="34131"/>
                </a:lnTo>
                <a:lnTo>
                  <a:pt x="528247" y="30559"/>
                </a:lnTo>
                <a:lnTo>
                  <a:pt x="530629" y="27681"/>
                </a:lnTo>
                <a:lnTo>
                  <a:pt x="533109" y="24804"/>
                </a:lnTo>
                <a:lnTo>
                  <a:pt x="534349" y="21431"/>
                </a:lnTo>
                <a:lnTo>
                  <a:pt x="534349" y="13791"/>
                </a:lnTo>
                <a:lnTo>
                  <a:pt x="533059" y="10715"/>
                </a:lnTo>
                <a:lnTo>
                  <a:pt x="527900" y="5953"/>
                </a:lnTo>
                <a:lnTo>
                  <a:pt x="524575" y="4762"/>
                </a:lnTo>
                <a:lnTo>
                  <a:pt x="534646" y="4762"/>
                </a:lnTo>
                <a:lnTo>
                  <a:pt x="538218" y="7937"/>
                </a:lnTo>
                <a:lnTo>
                  <a:pt x="540004" y="12203"/>
                </a:lnTo>
                <a:lnTo>
                  <a:pt x="539888" y="22175"/>
                </a:lnTo>
                <a:lnTo>
                  <a:pt x="538665" y="25846"/>
                </a:lnTo>
                <a:lnTo>
                  <a:pt x="533406" y="33287"/>
                </a:lnTo>
                <a:lnTo>
                  <a:pt x="528594" y="37256"/>
                </a:lnTo>
                <a:lnTo>
                  <a:pt x="515993" y="44896"/>
                </a:lnTo>
                <a:lnTo>
                  <a:pt x="512074" y="47823"/>
                </a:lnTo>
                <a:lnTo>
                  <a:pt x="507510" y="52784"/>
                </a:lnTo>
                <a:lnTo>
                  <a:pt x="506121" y="55215"/>
                </a:lnTo>
                <a:lnTo>
                  <a:pt x="505626" y="57596"/>
                </a:lnTo>
                <a:lnTo>
                  <a:pt x="540302" y="57596"/>
                </a:lnTo>
                <a:lnTo>
                  <a:pt x="540302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4947516" y="4153943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4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4947516" y="4153943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4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5091469" y="4178543"/>
            <a:ext cx="542290" cy="75565"/>
          </a:xfrm>
          <a:custGeom>
            <a:avLst/>
            <a:gdLst/>
            <a:ahLst/>
            <a:cxnLst/>
            <a:rect l="l" t="t" r="r" b="b"/>
            <a:pathLst>
              <a:path w="542289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2289" h="75564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2289" h="75564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2289" h="75564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2289" h="75564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2289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2289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2289" h="75564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2289" h="75564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2289" h="75564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2289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2289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2289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2289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2289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2289" h="75564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2289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2289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2289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2289" h="75564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2289" h="75564">
                <a:moveTo>
                  <a:pt x="407094" y="20538"/>
                </a:moveTo>
                <a:lnTo>
                  <a:pt x="401438" y="20538"/>
                </a:lnTo>
                <a:lnTo>
                  <a:pt x="401537" y="14386"/>
                </a:lnTo>
                <a:lnTo>
                  <a:pt x="403423" y="9425"/>
                </a:lnTo>
                <a:lnTo>
                  <a:pt x="410765" y="1885"/>
                </a:lnTo>
                <a:lnTo>
                  <a:pt x="415429" y="0"/>
                </a:lnTo>
                <a:lnTo>
                  <a:pt x="426541" y="0"/>
                </a:lnTo>
                <a:lnTo>
                  <a:pt x="431105" y="1389"/>
                </a:lnTo>
                <a:lnTo>
                  <a:pt x="435584" y="4762"/>
                </a:lnTo>
                <a:lnTo>
                  <a:pt x="416966" y="4762"/>
                </a:lnTo>
                <a:lnTo>
                  <a:pt x="413544" y="6101"/>
                </a:lnTo>
                <a:lnTo>
                  <a:pt x="408384" y="11459"/>
                </a:lnTo>
                <a:lnTo>
                  <a:pt x="407094" y="15230"/>
                </a:lnTo>
                <a:lnTo>
                  <a:pt x="407094" y="20538"/>
                </a:lnTo>
                <a:close/>
              </a:path>
              <a:path w="542289" h="75564">
                <a:moveTo>
                  <a:pt x="436052" y="59382"/>
                </a:moveTo>
                <a:lnTo>
                  <a:pt x="425698" y="59382"/>
                </a:lnTo>
                <a:lnTo>
                  <a:pt x="429468" y="58092"/>
                </a:lnTo>
                <a:lnTo>
                  <a:pt x="435620" y="52933"/>
                </a:lnTo>
                <a:lnTo>
                  <a:pt x="437157" y="49658"/>
                </a:lnTo>
                <a:lnTo>
                  <a:pt x="437157" y="41622"/>
                </a:lnTo>
                <a:lnTo>
                  <a:pt x="435818" y="38447"/>
                </a:lnTo>
                <a:lnTo>
                  <a:pt x="433138" y="36165"/>
                </a:lnTo>
                <a:lnTo>
                  <a:pt x="430460" y="33783"/>
                </a:lnTo>
                <a:lnTo>
                  <a:pt x="426789" y="32593"/>
                </a:lnTo>
                <a:lnTo>
                  <a:pt x="417512" y="32593"/>
                </a:lnTo>
                <a:lnTo>
                  <a:pt x="417512" y="27830"/>
                </a:lnTo>
                <a:lnTo>
                  <a:pt x="425797" y="27830"/>
                </a:lnTo>
                <a:lnTo>
                  <a:pt x="428674" y="26838"/>
                </a:lnTo>
                <a:lnTo>
                  <a:pt x="433536" y="22770"/>
                </a:lnTo>
                <a:lnTo>
                  <a:pt x="434776" y="19992"/>
                </a:lnTo>
                <a:lnTo>
                  <a:pt x="434776" y="12749"/>
                </a:lnTo>
                <a:lnTo>
                  <a:pt x="433536" y="9872"/>
                </a:lnTo>
                <a:lnTo>
                  <a:pt x="431055" y="7887"/>
                </a:lnTo>
                <a:lnTo>
                  <a:pt x="428575" y="5804"/>
                </a:lnTo>
                <a:lnTo>
                  <a:pt x="425300" y="4762"/>
                </a:lnTo>
                <a:lnTo>
                  <a:pt x="435584" y="4762"/>
                </a:lnTo>
                <a:lnTo>
                  <a:pt x="438547" y="6945"/>
                </a:lnTo>
                <a:lnTo>
                  <a:pt x="440432" y="10864"/>
                </a:lnTo>
                <a:lnTo>
                  <a:pt x="440432" y="19298"/>
                </a:lnTo>
                <a:lnTo>
                  <a:pt x="439489" y="22225"/>
                </a:lnTo>
                <a:lnTo>
                  <a:pt x="435818" y="27086"/>
                </a:lnTo>
                <a:lnTo>
                  <a:pt x="433288" y="28723"/>
                </a:lnTo>
                <a:lnTo>
                  <a:pt x="430013" y="29616"/>
                </a:lnTo>
                <a:lnTo>
                  <a:pt x="430013" y="29765"/>
                </a:lnTo>
                <a:lnTo>
                  <a:pt x="434280" y="30559"/>
                </a:lnTo>
                <a:lnTo>
                  <a:pt x="437455" y="32345"/>
                </a:lnTo>
                <a:lnTo>
                  <a:pt x="441622" y="37901"/>
                </a:lnTo>
                <a:lnTo>
                  <a:pt x="442663" y="41274"/>
                </a:lnTo>
                <a:lnTo>
                  <a:pt x="442663" y="50899"/>
                </a:lnTo>
                <a:lnTo>
                  <a:pt x="440630" y="55463"/>
                </a:lnTo>
                <a:lnTo>
                  <a:pt x="436052" y="59382"/>
                </a:lnTo>
                <a:close/>
              </a:path>
              <a:path w="542289" h="75564">
                <a:moveTo>
                  <a:pt x="427484" y="64144"/>
                </a:moveTo>
                <a:lnTo>
                  <a:pt x="415081" y="64144"/>
                </a:lnTo>
                <a:lnTo>
                  <a:pt x="409972" y="62408"/>
                </a:lnTo>
                <a:lnTo>
                  <a:pt x="405904" y="58935"/>
                </a:lnTo>
                <a:lnTo>
                  <a:pt x="401935" y="55364"/>
                </a:lnTo>
                <a:lnTo>
                  <a:pt x="400113" y="50899"/>
                </a:lnTo>
                <a:lnTo>
                  <a:pt x="400000" y="43209"/>
                </a:lnTo>
                <a:lnTo>
                  <a:pt x="400099" y="43011"/>
                </a:lnTo>
                <a:lnTo>
                  <a:pt x="405754" y="43011"/>
                </a:lnTo>
                <a:lnTo>
                  <a:pt x="405754" y="48765"/>
                </a:lnTo>
                <a:lnTo>
                  <a:pt x="407144" y="52437"/>
                </a:lnTo>
                <a:lnTo>
                  <a:pt x="412700" y="57993"/>
                </a:lnTo>
                <a:lnTo>
                  <a:pt x="416470" y="59382"/>
                </a:lnTo>
                <a:lnTo>
                  <a:pt x="436052" y="59382"/>
                </a:lnTo>
                <a:lnTo>
                  <a:pt x="432594" y="62408"/>
                </a:lnTo>
                <a:lnTo>
                  <a:pt x="427484" y="64144"/>
                </a:lnTo>
                <a:close/>
              </a:path>
              <a:path w="542289" h="75564">
                <a:moveTo>
                  <a:pt x="477741" y="64144"/>
                </a:moveTo>
                <a:lnTo>
                  <a:pt x="465041" y="64144"/>
                </a:lnTo>
                <a:lnTo>
                  <a:pt x="459882" y="62458"/>
                </a:lnTo>
                <a:lnTo>
                  <a:pt x="451945" y="55711"/>
                </a:lnTo>
                <a:lnTo>
                  <a:pt x="449981" y="51246"/>
                </a:lnTo>
                <a:lnTo>
                  <a:pt x="450070" y="41423"/>
                </a:lnTo>
                <a:lnTo>
                  <a:pt x="451051" y="38348"/>
                </a:lnTo>
                <a:lnTo>
                  <a:pt x="455417" y="32196"/>
                </a:lnTo>
                <a:lnTo>
                  <a:pt x="458543" y="30261"/>
                </a:lnTo>
                <a:lnTo>
                  <a:pt x="462611" y="29467"/>
                </a:lnTo>
                <a:lnTo>
                  <a:pt x="462611" y="29319"/>
                </a:lnTo>
                <a:lnTo>
                  <a:pt x="452490" y="10864"/>
                </a:lnTo>
                <a:lnTo>
                  <a:pt x="454276" y="7094"/>
                </a:lnTo>
                <a:lnTo>
                  <a:pt x="461519" y="1438"/>
                </a:lnTo>
                <a:lnTo>
                  <a:pt x="465983" y="0"/>
                </a:lnTo>
                <a:lnTo>
                  <a:pt x="476600" y="0"/>
                </a:lnTo>
                <a:lnTo>
                  <a:pt x="481115" y="1438"/>
                </a:lnTo>
                <a:lnTo>
                  <a:pt x="485376" y="4762"/>
                </a:lnTo>
                <a:lnTo>
                  <a:pt x="467621" y="4762"/>
                </a:lnTo>
                <a:lnTo>
                  <a:pt x="464446" y="5754"/>
                </a:lnTo>
                <a:lnTo>
                  <a:pt x="459286" y="9723"/>
                </a:lnTo>
                <a:lnTo>
                  <a:pt x="458045" y="12253"/>
                </a:lnTo>
                <a:lnTo>
                  <a:pt x="457997" y="19198"/>
                </a:lnTo>
                <a:lnTo>
                  <a:pt x="459187" y="22026"/>
                </a:lnTo>
                <a:lnTo>
                  <a:pt x="463950" y="26193"/>
                </a:lnTo>
                <a:lnTo>
                  <a:pt x="467125" y="27235"/>
                </a:lnTo>
                <a:lnTo>
                  <a:pt x="484935" y="27235"/>
                </a:lnTo>
                <a:lnTo>
                  <a:pt x="483297" y="28326"/>
                </a:lnTo>
                <a:lnTo>
                  <a:pt x="480023" y="29319"/>
                </a:lnTo>
                <a:lnTo>
                  <a:pt x="480023" y="29467"/>
                </a:lnTo>
                <a:lnTo>
                  <a:pt x="484190" y="30360"/>
                </a:lnTo>
                <a:lnTo>
                  <a:pt x="486765" y="31849"/>
                </a:lnTo>
                <a:lnTo>
                  <a:pt x="466282" y="31849"/>
                </a:lnTo>
                <a:lnTo>
                  <a:pt x="462412" y="33089"/>
                </a:lnTo>
                <a:lnTo>
                  <a:pt x="459634" y="35569"/>
                </a:lnTo>
                <a:lnTo>
                  <a:pt x="456955" y="38050"/>
                </a:lnTo>
                <a:lnTo>
                  <a:pt x="455656" y="41225"/>
                </a:lnTo>
                <a:lnTo>
                  <a:pt x="455616" y="49758"/>
                </a:lnTo>
                <a:lnTo>
                  <a:pt x="457054" y="53181"/>
                </a:lnTo>
                <a:lnTo>
                  <a:pt x="462809" y="58142"/>
                </a:lnTo>
                <a:lnTo>
                  <a:pt x="466628" y="59382"/>
                </a:lnTo>
                <a:lnTo>
                  <a:pt x="486689" y="59382"/>
                </a:lnTo>
                <a:lnTo>
                  <a:pt x="482901" y="62507"/>
                </a:lnTo>
                <a:lnTo>
                  <a:pt x="477741" y="64144"/>
                </a:lnTo>
                <a:close/>
              </a:path>
              <a:path w="542289" h="75564">
                <a:moveTo>
                  <a:pt x="484935" y="27235"/>
                </a:moveTo>
                <a:lnTo>
                  <a:pt x="475558" y="27235"/>
                </a:lnTo>
                <a:lnTo>
                  <a:pt x="478932" y="26193"/>
                </a:lnTo>
                <a:lnTo>
                  <a:pt x="481214" y="24110"/>
                </a:lnTo>
                <a:lnTo>
                  <a:pt x="483496" y="21927"/>
                </a:lnTo>
                <a:lnTo>
                  <a:pt x="484597" y="19198"/>
                </a:lnTo>
                <a:lnTo>
                  <a:pt x="484637" y="12253"/>
                </a:lnTo>
                <a:lnTo>
                  <a:pt x="483447" y="9624"/>
                </a:lnTo>
                <a:lnTo>
                  <a:pt x="481065" y="7739"/>
                </a:lnTo>
                <a:lnTo>
                  <a:pt x="478684" y="5754"/>
                </a:lnTo>
                <a:lnTo>
                  <a:pt x="475459" y="4762"/>
                </a:lnTo>
                <a:lnTo>
                  <a:pt x="485376" y="4762"/>
                </a:lnTo>
                <a:lnTo>
                  <a:pt x="488457" y="7094"/>
                </a:lnTo>
                <a:lnTo>
                  <a:pt x="490292" y="10864"/>
                </a:lnTo>
                <a:lnTo>
                  <a:pt x="490200" y="19198"/>
                </a:lnTo>
                <a:lnTo>
                  <a:pt x="489400" y="21778"/>
                </a:lnTo>
                <a:lnTo>
                  <a:pt x="487614" y="24258"/>
                </a:lnTo>
                <a:lnTo>
                  <a:pt x="485828" y="26640"/>
                </a:lnTo>
                <a:lnTo>
                  <a:pt x="484935" y="27235"/>
                </a:lnTo>
                <a:close/>
              </a:path>
              <a:path w="542289" h="75564">
                <a:moveTo>
                  <a:pt x="486689" y="59382"/>
                </a:moveTo>
                <a:lnTo>
                  <a:pt x="476253" y="59382"/>
                </a:lnTo>
                <a:lnTo>
                  <a:pt x="480073" y="58142"/>
                </a:lnTo>
                <a:lnTo>
                  <a:pt x="482851" y="55661"/>
                </a:lnTo>
                <a:lnTo>
                  <a:pt x="485728" y="53181"/>
                </a:lnTo>
                <a:lnTo>
                  <a:pt x="487167" y="49758"/>
                </a:lnTo>
                <a:lnTo>
                  <a:pt x="487082" y="41225"/>
                </a:lnTo>
                <a:lnTo>
                  <a:pt x="485777" y="38199"/>
                </a:lnTo>
                <a:lnTo>
                  <a:pt x="483000" y="35718"/>
                </a:lnTo>
                <a:lnTo>
                  <a:pt x="480221" y="33139"/>
                </a:lnTo>
                <a:lnTo>
                  <a:pt x="476303" y="31849"/>
                </a:lnTo>
                <a:lnTo>
                  <a:pt x="486765" y="31849"/>
                </a:lnTo>
                <a:lnTo>
                  <a:pt x="487365" y="32196"/>
                </a:lnTo>
                <a:lnTo>
                  <a:pt x="491730" y="37752"/>
                </a:lnTo>
                <a:lnTo>
                  <a:pt x="492822" y="41225"/>
                </a:lnTo>
                <a:lnTo>
                  <a:pt x="492822" y="51246"/>
                </a:lnTo>
                <a:lnTo>
                  <a:pt x="490838" y="55860"/>
                </a:lnTo>
                <a:lnTo>
                  <a:pt x="486689" y="59382"/>
                </a:lnTo>
                <a:close/>
              </a:path>
              <a:path w="542289" h="75564">
                <a:moveTo>
                  <a:pt x="541939" y="47327"/>
                </a:moveTo>
                <a:lnTo>
                  <a:pt x="498779" y="47327"/>
                </a:lnTo>
                <a:lnTo>
                  <a:pt x="498779" y="41969"/>
                </a:lnTo>
                <a:lnTo>
                  <a:pt x="527502" y="595"/>
                </a:lnTo>
                <a:lnTo>
                  <a:pt x="532563" y="595"/>
                </a:lnTo>
                <a:lnTo>
                  <a:pt x="532563" y="8780"/>
                </a:lnTo>
                <a:lnTo>
                  <a:pt x="527354" y="8780"/>
                </a:lnTo>
                <a:lnTo>
                  <a:pt x="503840" y="42564"/>
                </a:lnTo>
                <a:lnTo>
                  <a:pt x="541939" y="42564"/>
                </a:lnTo>
                <a:lnTo>
                  <a:pt x="541939" y="47327"/>
                </a:lnTo>
                <a:close/>
              </a:path>
              <a:path w="542289" h="75564">
                <a:moveTo>
                  <a:pt x="532563" y="42564"/>
                </a:moveTo>
                <a:lnTo>
                  <a:pt x="527502" y="42564"/>
                </a:lnTo>
                <a:lnTo>
                  <a:pt x="527502" y="8780"/>
                </a:lnTo>
                <a:lnTo>
                  <a:pt x="532563" y="8780"/>
                </a:lnTo>
                <a:lnTo>
                  <a:pt x="532563" y="42564"/>
                </a:lnTo>
                <a:close/>
              </a:path>
              <a:path w="542289" h="75564">
                <a:moveTo>
                  <a:pt x="532563" y="62805"/>
                </a:moveTo>
                <a:lnTo>
                  <a:pt x="527502" y="62805"/>
                </a:lnTo>
                <a:lnTo>
                  <a:pt x="527502" y="47327"/>
                </a:lnTo>
                <a:lnTo>
                  <a:pt x="532563" y="47327"/>
                </a:lnTo>
                <a:lnTo>
                  <a:pt x="532563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4947516" y="4313118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4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4947516" y="4313118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4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5283645" y="4337118"/>
            <a:ext cx="159407" cy="647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4947516" y="4472292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4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4947516" y="4472292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4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5092014" y="4496886"/>
            <a:ext cx="542290" cy="75565"/>
          </a:xfrm>
          <a:custGeom>
            <a:avLst/>
            <a:gdLst/>
            <a:ahLst/>
            <a:cxnLst/>
            <a:rect l="l" t="t" r="r" b="b"/>
            <a:pathLst>
              <a:path w="542289" h="75564">
                <a:moveTo>
                  <a:pt x="6548" y="33635"/>
                </a:moveTo>
                <a:lnTo>
                  <a:pt x="1785" y="33635"/>
                </a:lnTo>
                <a:lnTo>
                  <a:pt x="7888" y="1488"/>
                </a:lnTo>
                <a:lnTo>
                  <a:pt x="38993" y="1488"/>
                </a:lnTo>
                <a:lnTo>
                  <a:pt x="38993" y="6548"/>
                </a:lnTo>
                <a:lnTo>
                  <a:pt x="11757" y="6548"/>
                </a:lnTo>
                <a:lnTo>
                  <a:pt x="7739" y="27235"/>
                </a:lnTo>
                <a:lnTo>
                  <a:pt x="7888" y="27384"/>
                </a:lnTo>
                <a:lnTo>
                  <a:pt x="14201" y="27384"/>
                </a:lnTo>
                <a:lnTo>
                  <a:pt x="12651" y="28128"/>
                </a:lnTo>
                <a:lnTo>
                  <a:pt x="10269" y="29319"/>
                </a:lnTo>
                <a:lnTo>
                  <a:pt x="8235" y="31154"/>
                </a:lnTo>
                <a:lnTo>
                  <a:pt x="6548" y="33635"/>
                </a:lnTo>
                <a:close/>
              </a:path>
              <a:path w="542289" h="75564">
                <a:moveTo>
                  <a:pt x="14201" y="27384"/>
                </a:moveTo>
                <a:lnTo>
                  <a:pt x="7888" y="27384"/>
                </a:lnTo>
                <a:lnTo>
                  <a:pt x="9574" y="25499"/>
                </a:lnTo>
                <a:lnTo>
                  <a:pt x="11559" y="24060"/>
                </a:lnTo>
                <a:lnTo>
                  <a:pt x="16122" y="22076"/>
                </a:lnTo>
                <a:lnTo>
                  <a:pt x="18553" y="21580"/>
                </a:lnTo>
                <a:lnTo>
                  <a:pt x="27483" y="21580"/>
                </a:lnTo>
                <a:lnTo>
                  <a:pt x="32544" y="23564"/>
                </a:lnTo>
                <a:lnTo>
                  <a:pt x="35183" y="26342"/>
                </a:lnTo>
                <a:lnTo>
                  <a:pt x="17710" y="26342"/>
                </a:lnTo>
                <a:lnTo>
                  <a:pt x="15131" y="26937"/>
                </a:lnTo>
                <a:lnTo>
                  <a:pt x="14201" y="27384"/>
                </a:lnTo>
                <a:close/>
              </a:path>
              <a:path w="542289" h="75564">
                <a:moveTo>
                  <a:pt x="34346" y="59382"/>
                </a:moveTo>
                <a:lnTo>
                  <a:pt x="25301" y="59382"/>
                </a:lnTo>
                <a:lnTo>
                  <a:pt x="28972" y="57745"/>
                </a:lnTo>
                <a:lnTo>
                  <a:pt x="31849" y="54471"/>
                </a:lnTo>
                <a:lnTo>
                  <a:pt x="34826" y="51196"/>
                </a:lnTo>
                <a:lnTo>
                  <a:pt x="36313" y="47178"/>
                </a:lnTo>
                <a:lnTo>
                  <a:pt x="36313" y="37752"/>
                </a:lnTo>
                <a:lnTo>
                  <a:pt x="34776" y="33932"/>
                </a:lnTo>
                <a:lnTo>
                  <a:pt x="31701" y="30956"/>
                </a:lnTo>
                <a:lnTo>
                  <a:pt x="28724" y="27880"/>
                </a:lnTo>
                <a:lnTo>
                  <a:pt x="24953" y="26342"/>
                </a:lnTo>
                <a:lnTo>
                  <a:pt x="35183" y="26342"/>
                </a:lnTo>
                <a:lnTo>
                  <a:pt x="40084" y="31501"/>
                </a:lnTo>
                <a:lnTo>
                  <a:pt x="41969" y="36661"/>
                </a:lnTo>
                <a:lnTo>
                  <a:pt x="41969" y="48964"/>
                </a:lnTo>
                <a:lnTo>
                  <a:pt x="39885" y="53974"/>
                </a:lnTo>
                <a:lnTo>
                  <a:pt x="34346" y="59382"/>
                </a:lnTo>
                <a:close/>
              </a:path>
              <a:path w="542289" h="75564">
                <a:moveTo>
                  <a:pt x="26442" y="64144"/>
                </a:moveTo>
                <a:lnTo>
                  <a:pt x="14734" y="64144"/>
                </a:lnTo>
                <a:lnTo>
                  <a:pt x="9971" y="62458"/>
                </a:lnTo>
                <a:lnTo>
                  <a:pt x="2232" y="55711"/>
                </a:lnTo>
                <a:lnTo>
                  <a:pt x="199" y="50998"/>
                </a:lnTo>
                <a:lnTo>
                  <a:pt x="0" y="44946"/>
                </a:lnTo>
                <a:lnTo>
                  <a:pt x="5507" y="44946"/>
                </a:lnTo>
                <a:lnTo>
                  <a:pt x="5705" y="49311"/>
                </a:lnTo>
                <a:lnTo>
                  <a:pt x="7193" y="52833"/>
                </a:lnTo>
                <a:lnTo>
                  <a:pt x="9971" y="55512"/>
                </a:lnTo>
                <a:lnTo>
                  <a:pt x="12849" y="58092"/>
                </a:lnTo>
                <a:lnTo>
                  <a:pt x="16470" y="59382"/>
                </a:lnTo>
                <a:lnTo>
                  <a:pt x="34346" y="59382"/>
                </a:lnTo>
                <a:lnTo>
                  <a:pt x="31551" y="62110"/>
                </a:lnTo>
                <a:lnTo>
                  <a:pt x="26442" y="64144"/>
                </a:lnTo>
                <a:close/>
              </a:path>
              <a:path w="542289" h="75564">
                <a:moveTo>
                  <a:pt x="53135" y="62805"/>
                </a:moveTo>
                <a:lnTo>
                  <a:pt x="46289" y="62805"/>
                </a:lnTo>
                <a:lnTo>
                  <a:pt x="63999" y="38992"/>
                </a:lnTo>
                <a:lnTo>
                  <a:pt x="47628" y="16966"/>
                </a:lnTo>
                <a:lnTo>
                  <a:pt x="54623" y="16966"/>
                </a:lnTo>
                <a:lnTo>
                  <a:pt x="67720" y="34379"/>
                </a:lnTo>
                <a:lnTo>
                  <a:pt x="74247" y="34379"/>
                </a:lnTo>
                <a:lnTo>
                  <a:pt x="70845" y="38844"/>
                </a:lnTo>
                <a:lnTo>
                  <a:pt x="74425" y="43606"/>
                </a:lnTo>
                <a:lnTo>
                  <a:pt x="67273" y="43606"/>
                </a:lnTo>
                <a:lnTo>
                  <a:pt x="53135" y="62805"/>
                </a:lnTo>
                <a:close/>
              </a:path>
              <a:path w="542289" h="75564">
                <a:moveTo>
                  <a:pt x="74247" y="34379"/>
                </a:moveTo>
                <a:lnTo>
                  <a:pt x="67720" y="34379"/>
                </a:lnTo>
                <a:lnTo>
                  <a:pt x="80519" y="16966"/>
                </a:lnTo>
                <a:lnTo>
                  <a:pt x="87514" y="16966"/>
                </a:lnTo>
                <a:lnTo>
                  <a:pt x="74247" y="34379"/>
                </a:lnTo>
                <a:close/>
              </a:path>
              <a:path w="542289" h="75564">
                <a:moveTo>
                  <a:pt x="88853" y="62805"/>
                </a:moveTo>
                <a:lnTo>
                  <a:pt x="81710" y="62805"/>
                </a:lnTo>
                <a:lnTo>
                  <a:pt x="67273" y="43606"/>
                </a:lnTo>
                <a:lnTo>
                  <a:pt x="74425" y="43606"/>
                </a:lnTo>
                <a:lnTo>
                  <a:pt x="88853" y="62805"/>
                </a:lnTo>
                <a:close/>
              </a:path>
              <a:path w="542289" h="75564">
                <a:moveTo>
                  <a:pt x="98695" y="33635"/>
                </a:moveTo>
                <a:lnTo>
                  <a:pt x="93933" y="33635"/>
                </a:lnTo>
                <a:lnTo>
                  <a:pt x="100036" y="1488"/>
                </a:lnTo>
                <a:lnTo>
                  <a:pt x="131140" y="1488"/>
                </a:lnTo>
                <a:lnTo>
                  <a:pt x="131140" y="6548"/>
                </a:lnTo>
                <a:lnTo>
                  <a:pt x="103905" y="6548"/>
                </a:lnTo>
                <a:lnTo>
                  <a:pt x="99886" y="27235"/>
                </a:lnTo>
                <a:lnTo>
                  <a:pt x="100036" y="27384"/>
                </a:lnTo>
                <a:lnTo>
                  <a:pt x="106348" y="27384"/>
                </a:lnTo>
                <a:lnTo>
                  <a:pt x="104798" y="28128"/>
                </a:lnTo>
                <a:lnTo>
                  <a:pt x="102417" y="29319"/>
                </a:lnTo>
                <a:lnTo>
                  <a:pt x="100382" y="31154"/>
                </a:lnTo>
                <a:lnTo>
                  <a:pt x="98695" y="33635"/>
                </a:lnTo>
                <a:close/>
              </a:path>
              <a:path w="542289" h="75564">
                <a:moveTo>
                  <a:pt x="106348" y="27384"/>
                </a:moveTo>
                <a:lnTo>
                  <a:pt x="100036" y="27384"/>
                </a:lnTo>
                <a:lnTo>
                  <a:pt x="101722" y="25499"/>
                </a:lnTo>
                <a:lnTo>
                  <a:pt x="103707" y="24060"/>
                </a:lnTo>
                <a:lnTo>
                  <a:pt x="108270" y="22076"/>
                </a:lnTo>
                <a:lnTo>
                  <a:pt x="110701" y="21580"/>
                </a:lnTo>
                <a:lnTo>
                  <a:pt x="119630" y="21580"/>
                </a:lnTo>
                <a:lnTo>
                  <a:pt x="124691" y="23564"/>
                </a:lnTo>
                <a:lnTo>
                  <a:pt x="127330" y="26342"/>
                </a:lnTo>
                <a:lnTo>
                  <a:pt x="109858" y="26342"/>
                </a:lnTo>
                <a:lnTo>
                  <a:pt x="107278" y="26937"/>
                </a:lnTo>
                <a:lnTo>
                  <a:pt x="106348" y="27384"/>
                </a:lnTo>
                <a:close/>
              </a:path>
              <a:path w="542289" h="75564">
                <a:moveTo>
                  <a:pt x="126494" y="59382"/>
                </a:moveTo>
                <a:lnTo>
                  <a:pt x="117448" y="59382"/>
                </a:lnTo>
                <a:lnTo>
                  <a:pt x="121119" y="57745"/>
                </a:lnTo>
                <a:lnTo>
                  <a:pt x="123997" y="54471"/>
                </a:lnTo>
                <a:lnTo>
                  <a:pt x="126973" y="51196"/>
                </a:lnTo>
                <a:lnTo>
                  <a:pt x="128461" y="47178"/>
                </a:lnTo>
                <a:lnTo>
                  <a:pt x="128461" y="37752"/>
                </a:lnTo>
                <a:lnTo>
                  <a:pt x="126924" y="33932"/>
                </a:lnTo>
                <a:lnTo>
                  <a:pt x="123848" y="30956"/>
                </a:lnTo>
                <a:lnTo>
                  <a:pt x="120872" y="27880"/>
                </a:lnTo>
                <a:lnTo>
                  <a:pt x="117101" y="26342"/>
                </a:lnTo>
                <a:lnTo>
                  <a:pt x="127330" y="26342"/>
                </a:lnTo>
                <a:lnTo>
                  <a:pt x="132232" y="31501"/>
                </a:lnTo>
                <a:lnTo>
                  <a:pt x="134117" y="36661"/>
                </a:lnTo>
                <a:lnTo>
                  <a:pt x="134117" y="48964"/>
                </a:lnTo>
                <a:lnTo>
                  <a:pt x="132033" y="53974"/>
                </a:lnTo>
                <a:lnTo>
                  <a:pt x="126494" y="59382"/>
                </a:lnTo>
                <a:close/>
              </a:path>
              <a:path w="542289" h="75564">
                <a:moveTo>
                  <a:pt x="118589" y="64144"/>
                </a:moveTo>
                <a:lnTo>
                  <a:pt x="106881" y="64144"/>
                </a:lnTo>
                <a:lnTo>
                  <a:pt x="102119" y="62458"/>
                </a:lnTo>
                <a:lnTo>
                  <a:pt x="94380" y="55711"/>
                </a:lnTo>
                <a:lnTo>
                  <a:pt x="92346" y="50998"/>
                </a:lnTo>
                <a:lnTo>
                  <a:pt x="92147" y="44946"/>
                </a:lnTo>
                <a:lnTo>
                  <a:pt x="97654" y="44946"/>
                </a:lnTo>
                <a:lnTo>
                  <a:pt x="97852" y="49311"/>
                </a:lnTo>
                <a:lnTo>
                  <a:pt x="99340" y="52833"/>
                </a:lnTo>
                <a:lnTo>
                  <a:pt x="102119" y="55512"/>
                </a:lnTo>
                <a:lnTo>
                  <a:pt x="104996" y="58092"/>
                </a:lnTo>
                <a:lnTo>
                  <a:pt x="108618" y="59382"/>
                </a:lnTo>
                <a:lnTo>
                  <a:pt x="126494" y="59382"/>
                </a:lnTo>
                <a:lnTo>
                  <a:pt x="123699" y="62110"/>
                </a:lnTo>
                <a:lnTo>
                  <a:pt x="118589" y="64144"/>
                </a:lnTo>
                <a:close/>
              </a:path>
              <a:path w="542289" h="75564">
                <a:moveTo>
                  <a:pt x="192738" y="64144"/>
                </a:moveTo>
                <a:lnTo>
                  <a:pt x="181229" y="64144"/>
                </a:lnTo>
                <a:lnTo>
                  <a:pt x="175971" y="61862"/>
                </a:lnTo>
                <a:lnTo>
                  <a:pt x="171903" y="57298"/>
                </a:lnTo>
                <a:lnTo>
                  <a:pt x="167933" y="52734"/>
                </a:lnTo>
                <a:lnTo>
                  <a:pt x="165949" y="46930"/>
                </a:lnTo>
                <a:lnTo>
                  <a:pt x="165949" y="32841"/>
                </a:lnTo>
                <a:lnTo>
                  <a:pt x="167933" y="27037"/>
                </a:lnTo>
                <a:lnTo>
                  <a:pt x="175872" y="17908"/>
                </a:lnTo>
                <a:lnTo>
                  <a:pt x="181130" y="15626"/>
                </a:lnTo>
                <a:lnTo>
                  <a:pt x="193037" y="15626"/>
                </a:lnTo>
                <a:lnTo>
                  <a:pt x="197303" y="17015"/>
                </a:lnTo>
                <a:lnTo>
                  <a:pt x="201179" y="20389"/>
                </a:lnTo>
                <a:lnTo>
                  <a:pt x="182816" y="20389"/>
                </a:lnTo>
                <a:lnTo>
                  <a:pt x="178898" y="22274"/>
                </a:lnTo>
                <a:lnTo>
                  <a:pt x="175921" y="26044"/>
                </a:lnTo>
                <a:lnTo>
                  <a:pt x="173044" y="29815"/>
                </a:lnTo>
                <a:lnTo>
                  <a:pt x="171605" y="34428"/>
                </a:lnTo>
                <a:lnTo>
                  <a:pt x="171605" y="45342"/>
                </a:lnTo>
                <a:lnTo>
                  <a:pt x="173044" y="49956"/>
                </a:lnTo>
                <a:lnTo>
                  <a:pt x="175921" y="53726"/>
                </a:lnTo>
                <a:lnTo>
                  <a:pt x="178898" y="57497"/>
                </a:lnTo>
                <a:lnTo>
                  <a:pt x="182816" y="59382"/>
                </a:lnTo>
                <a:lnTo>
                  <a:pt x="200492" y="59382"/>
                </a:lnTo>
                <a:lnTo>
                  <a:pt x="196955" y="62606"/>
                </a:lnTo>
                <a:lnTo>
                  <a:pt x="192738" y="64144"/>
                </a:lnTo>
                <a:close/>
              </a:path>
              <a:path w="542289" h="75564">
                <a:moveTo>
                  <a:pt x="206282" y="31402"/>
                </a:moveTo>
                <a:lnTo>
                  <a:pt x="200626" y="31402"/>
                </a:lnTo>
                <a:lnTo>
                  <a:pt x="199833" y="27731"/>
                </a:lnTo>
                <a:lnTo>
                  <a:pt x="198345" y="25003"/>
                </a:lnTo>
                <a:lnTo>
                  <a:pt x="196162" y="23217"/>
                </a:lnTo>
                <a:lnTo>
                  <a:pt x="193979" y="21332"/>
                </a:lnTo>
                <a:lnTo>
                  <a:pt x="191151" y="20389"/>
                </a:lnTo>
                <a:lnTo>
                  <a:pt x="201179" y="20389"/>
                </a:lnTo>
                <a:lnTo>
                  <a:pt x="203752" y="22572"/>
                </a:lnTo>
                <a:lnTo>
                  <a:pt x="205687" y="26441"/>
                </a:lnTo>
                <a:lnTo>
                  <a:pt x="206282" y="31402"/>
                </a:lnTo>
                <a:close/>
              </a:path>
              <a:path w="542289" h="75564">
                <a:moveTo>
                  <a:pt x="200492" y="59382"/>
                </a:moveTo>
                <a:lnTo>
                  <a:pt x="191052" y="59382"/>
                </a:lnTo>
                <a:lnTo>
                  <a:pt x="193979" y="58191"/>
                </a:lnTo>
                <a:lnTo>
                  <a:pt x="196459" y="55810"/>
                </a:lnTo>
                <a:lnTo>
                  <a:pt x="199039" y="53429"/>
                </a:lnTo>
                <a:lnTo>
                  <a:pt x="200577" y="50303"/>
                </a:lnTo>
                <a:lnTo>
                  <a:pt x="201073" y="46434"/>
                </a:lnTo>
                <a:lnTo>
                  <a:pt x="206579" y="46434"/>
                </a:lnTo>
                <a:lnTo>
                  <a:pt x="205786" y="52089"/>
                </a:lnTo>
                <a:lnTo>
                  <a:pt x="203702" y="56455"/>
                </a:lnTo>
                <a:lnTo>
                  <a:pt x="200492" y="59382"/>
                </a:lnTo>
                <a:close/>
              </a:path>
              <a:path w="542289" h="75564">
                <a:moveTo>
                  <a:pt x="238260" y="64144"/>
                </a:moveTo>
                <a:lnTo>
                  <a:pt x="227347" y="64144"/>
                </a:lnTo>
                <a:lnTo>
                  <a:pt x="222088" y="61862"/>
                </a:lnTo>
                <a:lnTo>
                  <a:pt x="218020" y="57298"/>
                </a:lnTo>
                <a:lnTo>
                  <a:pt x="214051" y="52734"/>
                </a:lnTo>
                <a:lnTo>
                  <a:pt x="212067" y="46930"/>
                </a:lnTo>
                <a:lnTo>
                  <a:pt x="212067" y="32841"/>
                </a:lnTo>
                <a:lnTo>
                  <a:pt x="214051" y="27037"/>
                </a:lnTo>
                <a:lnTo>
                  <a:pt x="221989" y="17908"/>
                </a:lnTo>
                <a:lnTo>
                  <a:pt x="227247" y="15626"/>
                </a:lnTo>
                <a:lnTo>
                  <a:pt x="240344" y="15626"/>
                </a:lnTo>
                <a:lnTo>
                  <a:pt x="245602" y="17908"/>
                </a:lnTo>
                <a:lnTo>
                  <a:pt x="247759" y="20389"/>
                </a:lnTo>
                <a:lnTo>
                  <a:pt x="228884" y="20389"/>
                </a:lnTo>
                <a:lnTo>
                  <a:pt x="225015" y="22274"/>
                </a:lnTo>
                <a:lnTo>
                  <a:pt x="221925" y="26193"/>
                </a:lnTo>
                <a:lnTo>
                  <a:pt x="219161" y="29815"/>
                </a:lnTo>
                <a:lnTo>
                  <a:pt x="217722" y="34428"/>
                </a:lnTo>
                <a:lnTo>
                  <a:pt x="217722" y="45342"/>
                </a:lnTo>
                <a:lnTo>
                  <a:pt x="219161" y="49956"/>
                </a:lnTo>
                <a:lnTo>
                  <a:pt x="222038" y="53726"/>
                </a:lnTo>
                <a:lnTo>
                  <a:pt x="225015" y="57497"/>
                </a:lnTo>
                <a:lnTo>
                  <a:pt x="228933" y="59382"/>
                </a:lnTo>
                <a:lnTo>
                  <a:pt x="247753" y="59382"/>
                </a:lnTo>
                <a:lnTo>
                  <a:pt x="245553" y="60870"/>
                </a:lnTo>
                <a:lnTo>
                  <a:pt x="242180" y="63053"/>
                </a:lnTo>
                <a:lnTo>
                  <a:pt x="238260" y="64144"/>
                </a:lnTo>
                <a:close/>
              </a:path>
              <a:path w="542289" h="75564">
                <a:moveTo>
                  <a:pt x="247753" y="59382"/>
                </a:moveTo>
                <a:lnTo>
                  <a:pt x="238657" y="59382"/>
                </a:lnTo>
                <a:lnTo>
                  <a:pt x="242526" y="57497"/>
                </a:lnTo>
                <a:lnTo>
                  <a:pt x="248381" y="49857"/>
                </a:lnTo>
                <a:lnTo>
                  <a:pt x="249837" y="45342"/>
                </a:lnTo>
                <a:lnTo>
                  <a:pt x="249837" y="34428"/>
                </a:lnTo>
                <a:lnTo>
                  <a:pt x="248381" y="29964"/>
                </a:lnTo>
                <a:lnTo>
                  <a:pt x="245293" y="26044"/>
                </a:lnTo>
                <a:lnTo>
                  <a:pt x="242526" y="22324"/>
                </a:lnTo>
                <a:lnTo>
                  <a:pt x="238608" y="20389"/>
                </a:lnTo>
                <a:lnTo>
                  <a:pt x="247759" y="20389"/>
                </a:lnTo>
                <a:lnTo>
                  <a:pt x="253540" y="27037"/>
                </a:lnTo>
                <a:lnTo>
                  <a:pt x="255524" y="32841"/>
                </a:lnTo>
                <a:lnTo>
                  <a:pt x="255524" y="44152"/>
                </a:lnTo>
                <a:lnTo>
                  <a:pt x="254681" y="48170"/>
                </a:lnTo>
                <a:lnTo>
                  <a:pt x="252994" y="51940"/>
                </a:lnTo>
                <a:lnTo>
                  <a:pt x="251407" y="55612"/>
                </a:lnTo>
                <a:lnTo>
                  <a:pt x="248926" y="58588"/>
                </a:lnTo>
                <a:lnTo>
                  <a:pt x="247753" y="59382"/>
                </a:lnTo>
                <a:close/>
              </a:path>
              <a:path w="542289" h="75564">
                <a:moveTo>
                  <a:pt x="272972" y="24854"/>
                </a:moveTo>
                <a:lnTo>
                  <a:pt x="269517" y="24854"/>
                </a:lnTo>
                <a:lnTo>
                  <a:pt x="270609" y="22175"/>
                </a:lnTo>
                <a:lnTo>
                  <a:pt x="272494" y="19992"/>
                </a:lnTo>
                <a:lnTo>
                  <a:pt x="275173" y="18305"/>
                </a:lnTo>
                <a:lnTo>
                  <a:pt x="277852" y="16519"/>
                </a:lnTo>
                <a:lnTo>
                  <a:pt x="280878" y="15626"/>
                </a:lnTo>
                <a:lnTo>
                  <a:pt x="290106" y="15626"/>
                </a:lnTo>
                <a:lnTo>
                  <a:pt x="294322" y="17065"/>
                </a:lnTo>
                <a:lnTo>
                  <a:pt x="297318" y="20389"/>
                </a:lnTo>
                <a:lnTo>
                  <a:pt x="280729" y="20389"/>
                </a:lnTo>
                <a:lnTo>
                  <a:pt x="278051" y="21133"/>
                </a:lnTo>
                <a:lnTo>
                  <a:pt x="275769" y="22621"/>
                </a:lnTo>
                <a:lnTo>
                  <a:pt x="273586" y="24110"/>
                </a:lnTo>
                <a:lnTo>
                  <a:pt x="272972" y="24854"/>
                </a:lnTo>
                <a:close/>
              </a:path>
              <a:path w="542289" h="75564">
                <a:moveTo>
                  <a:pt x="269369" y="62805"/>
                </a:moveTo>
                <a:lnTo>
                  <a:pt x="263714" y="62805"/>
                </a:lnTo>
                <a:lnTo>
                  <a:pt x="263714" y="16966"/>
                </a:lnTo>
                <a:lnTo>
                  <a:pt x="269369" y="16966"/>
                </a:lnTo>
                <a:lnTo>
                  <a:pt x="269369" y="24854"/>
                </a:lnTo>
                <a:lnTo>
                  <a:pt x="272972" y="24854"/>
                </a:lnTo>
                <a:lnTo>
                  <a:pt x="271948" y="26094"/>
                </a:lnTo>
                <a:lnTo>
                  <a:pt x="270858" y="28574"/>
                </a:lnTo>
                <a:lnTo>
                  <a:pt x="269865" y="31055"/>
                </a:lnTo>
                <a:lnTo>
                  <a:pt x="269369" y="33535"/>
                </a:lnTo>
                <a:lnTo>
                  <a:pt x="269369" y="62805"/>
                </a:lnTo>
                <a:close/>
              </a:path>
              <a:path w="542289" h="75564">
                <a:moveTo>
                  <a:pt x="300920" y="62805"/>
                </a:moveTo>
                <a:lnTo>
                  <a:pt x="295414" y="62805"/>
                </a:lnTo>
                <a:lnTo>
                  <a:pt x="295414" y="29418"/>
                </a:lnTo>
                <a:lnTo>
                  <a:pt x="294421" y="26094"/>
                </a:lnTo>
                <a:lnTo>
                  <a:pt x="292437" y="23812"/>
                </a:lnTo>
                <a:lnTo>
                  <a:pt x="290552" y="21530"/>
                </a:lnTo>
                <a:lnTo>
                  <a:pt x="287675" y="20389"/>
                </a:lnTo>
                <a:lnTo>
                  <a:pt x="297318" y="20389"/>
                </a:lnTo>
                <a:lnTo>
                  <a:pt x="299581" y="22820"/>
                </a:lnTo>
                <a:lnTo>
                  <a:pt x="300920" y="27136"/>
                </a:lnTo>
                <a:lnTo>
                  <a:pt x="300920" y="62805"/>
                </a:lnTo>
                <a:close/>
              </a:path>
              <a:path w="542289" h="75564">
                <a:moveTo>
                  <a:pt x="330039" y="62805"/>
                </a:moveTo>
                <a:lnTo>
                  <a:pt x="324086" y="62805"/>
                </a:lnTo>
                <a:lnTo>
                  <a:pt x="306375" y="16966"/>
                </a:lnTo>
                <a:lnTo>
                  <a:pt x="312627" y="16966"/>
                </a:lnTo>
                <a:lnTo>
                  <a:pt x="327063" y="57149"/>
                </a:lnTo>
                <a:lnTo>
                  <a:pt x="332151" y="57149"/>
                </a:lnTo>
                <a:lnTo>
                  <a:pt x="330039" y="62805"/>
                </a:lnTo>
                <a:close/>
              </a:path>
              <a:path w="542289" h="75564">
                <a:moveTo>
                  <a:pt x="332151" y="57149"/>
                </a:moveTo>
                <a:lnTo>
                  <a:pt x="327211" y="57149"/>
                </a:lnTo>
                <a:lnTo>
                  <a:pt x="341350" y="16966"/>
                </a:lnTo>
                <a:lnTo>
                  <a:pt x="347155" y="16966"/>
                </a:lnTo>
                <a:lnTo>
                  <a:pt x="332151" y="57149"/>
                </a:lnTo>
                <a:close/>
              </a:path>
              <a:path w="542289" h="75564">
                <a:moveTo>
                  <a:pt x="355540" y="75009"/>
                </a:moveTo>
                <a:lnTo>
                  <a:pt x="355540" y="71139"/>
                </a:lnTo>
                <a:lnTo>
                  <a:pt x="356830" y="70643"/>
                </a:lnTo>
                <a:lnTo>
                  <a:pt x="357823" y="69601"/>
                </a:lnTo>
                <a:lnTo>
                  <a:pt x="358517" y="68014"/>
                </a:lnTo>
                <a:lnTo>
                  <a:pt x="359310" y="66526"/>
                </a:lnTo>
                <a:lnTo>
                  <a:pt x="359708" y="64938"/>
                </a:lnTo>
                <a:lnTo>
                  <a:pt x="359708" y="62805"/>
                </a:lnTo>
                <a:lnTo>
                  <a:pt x="355987" y="62805"/>
                </a:lnTo>
                <a:lnTo>
                  <a:pt x="355987" y="53429"/>
                </a:lnTo>
                <a:lnTo>
                  <a:pt x="363428" y="53429"/>
                </a:lnTo>
                <a:lnTo>
                  <a:pt x="363428" y="65682"/>
                </a:lnTo>
                <a:lnTo>
                  <a:pt x="362734" y="68113"/>
                </a:lnTo>
                <a:lnTo>
                  <a:pt x="361345" y="70395"/>
                </a:lnTo>
                <a:lnTo>
                  <a:pt x="360054" y="72677"/>
                </a:lnTo>
                <a:lnTo>
                  <a:pt x="358120" y="74215"/>
                </a:lnTo>
                <a:lnTo>
                  <a:pt x="355540" y="75009"/>
                </a:lnTo>
                <a:close/>
              </a:path>
              <a:path w="542289" h="75564">
                <a:moveTo>
                  <a:pt x="406994" y="22175"/>
                </a:moveTo>
                <a:lnTo>
                  <a:pt x="401488" y="22175"/>
                </a:lnTo>
                <a:lnTo>
                  <a:pt x="401488" y="14833"/>
                </a:lnTo>
                <a:lnTo>
                  <a:pt x="403175" y="9673"/>
                </a:lnTo>
                <a:lnTo>
                  <a:pt x="406549" y="5804"/>
                </a:lnTo>
                <a:lnTo>
                  <a:pt x="410021" y="1934"/>
                </a:lnTo>
                <a:lnTo>
                  <a:pt x="414932" y="0"/>
                </a:lnTo>
                <a:lnTo>
                  <a:pt x="427136" y="0"/>
                </a:lnTo>
                <a:lnTo>
                  <a:pt x="431799" y="1587"/>
                </a:lnTo>
                <a:lnTo>
                  <a:pt x="435272" y="4762"/>
                </a:lnTo>
                <a:lnTo>
                  <a:pt x="416768" y="4762"/>
                </a:lnTo>
                <a:lnTo>
                  <a:pt x="413345" y="6201"/>
                </a:lnTo>
                <a:lnTo>
                  <a:pt x="408483" y="11856"/>
                </a:lnTo>
                <a:lnTo>
                  <a:pt x="407193" y="15775"/>
                </a:lnTo>
                <a:lnTo>
                  <a:pt x="406994" y="20835"/>
                </a:lnTo>
                <a:lnTo>
                  <a:pt x="406994" y="22175"/>
                </a:lnTo>
                <a:close/>
              </a:path>
              <a:path w="542289" h="75564">
                <a:moveTo>
                  <a:pt x="440927" y="62805"/>
                </a:moveTo>
                <a:lnTo>
                  <a:pt x="400000" y="62805"/>
                </a:lnTo>
                <a:lnTo>
                  <a:pt x="400000" y="58241"/>
                </a:lnTo>
                <a:lnTo>
                  <a:pt x="424358" y="34131"/>
                </a:lnTo>
                <a:lnTo>
                  <a:pt x="428872" y="30559"/>
                </a:lnTo>
                <a:lnTo>
                  <a:pt x="431253" y="27681"/>
                </a:lnTo>
                <a:lnTo>
                  <a:pt x="433734" y="24804"/>
                </a:lnTo>
                <a:lnTo>
                  <a:pt x="434974" y="21431"/>
                </a:lnTo>
                <a:lnTo>
                  <a:pt x="434974" y="13791"/>
                </a:lnTo>
                <a:lnTo>
                  <a:pt x="433684" y="10715"/>
                </a:lnTo>
                <a:lnTo>
                  <a:pt x="428526" y="5953"/>
                </a:lnTo>
                <a:lnTo>
                  <a:pt x="425201" y="4762"/>
                </a:lnTo>
                <a:lnTo>
                  <a:pt x="435272" y="4762"/>
                </a:lnTo>
                <a:lnTo>
                  <a:pt x="438844" y="7937"/>
                </a:lnTo>
                <a:lnTo>
                  <a:pt x="440630" y="12203"/>
                </a:lnTo>
                <a:lnTo>
                  <a:pt x="440514" y="22175"/>
                </a:lnTo>
                <a:lnTo>
                  <a:pt x="439291" y="25846"/>
                </a:lnTo>
                <a:lnTo>
                  <a:pt x="434032" y="33287"/>
                </a:lnTo>
                <a:lnTo>
                  <a:pt x="429220" y="37256"/>
                </a:lnTo>
                <a:lnTo>
                  <a:pt x="416619" y="44896"/>
                </a:lnTo>
                <a:lnTo>
                  <a:pt x="412700" y="47823"/>
                </a:lnTo>
                <a:lnTo>
                  <a:pt x="408135" y="52784"/>
                </a:lnTo>
                <a:lnTo>
                  <a:pt x="406747" y="55215"/>
                </a:lnTo>
                <a:lnTo>
                  <a:pt x="406250" y="57596"/>
                </a:lnTo>
                <a:lnTo>
                  <a:pt x="440927" y="57596"/>
                </a:lnTo>
                <a:lnTo>
                  <a:pt x="440927" y="62805"/>
                </a:lnTo>
                <a:close/>
              </a:path>
              <a:path w="542289" h="75564">
                <a:moveTo>
                  <a:pt x="455962" y="33635"/>
                </a:moveTo>
                <a:lnTo>
                  <a:pt x="451200" y="33635"/>
                </a:lnTo>
                <a:lnTo>
                  <a:pt x="457302" y="1488"/>
                </a:lnTo>
                <a:lnTo>
                  <a:pt x="488407" y="1488"/>
                </a:lnTo>
                <a:lnTo>
                  <a:pt x="488407" y="6548"/>
                </a:lnTo>
                <a:lnTo>
                  <a:pt x="461171" y="6548"/>
                </a:lnTo>
                <a:lnTo>
                  <a:pt x="457153" y="27235"/>
                </a:lnTo>
                <a:lnTo>
                  <a:pt x="457302" y="27384"/>
                </a:lnTo>
                <a:lnTo>
                  <a:pt x="463615" y="27384"/>
                </a:lnTo>
                <a:lnTo>
                  <a:pt x="462065" y="28128"/>
                </a:lnTo>
                <a:lnTo>
                  <a:pt x="459684" y="29319"/>
                </a:lnTo>
                <a:lnTo>
                  <a:pt x="457649" y="31154"/>
                </a:lnTo>
                <a:lnTo>
                  <a:pt x="455962" y="33635"/>
                </a:lnTo>
                <a:close/>
              </a:path>
              <a:path w="542289" h="75564">
                <a:moveTo>
                  <a:pt x="463615" y="27384"/>
                </a:moveTo>
                <a:lnTo>
                  <a:pt x="457302" y="27384"/>
                </a:lnTo>
                <a:lnTo>
                  <a:pt x="458988" y="25499"/>
                </a:lnTo>
                <a:lnTo>
                  <a:pt x="460973" y="24060"/>
                </a:lnTo>
                <a:lnTo>
                  <a:pt x="465538" y="22076"/>
                </a:lnTo>
                <a:lnTo>
                  <a:pt x="467968" y="21580"/>
                </a:lnTo>
                <a:lnTo>
                  <a:pt x="476898" y="21580"/>
                </a:lnTo>
                <a:lnTo>
                  <a:pt x="481958" y="23564"/>
                </a:lnTo>
                <a:lnTo>
                  <a:pt x="484597" y="26342"/>
                </a:lnTo>
                <a:lnTo>
                  <a:pt x="467125" y="26342"/>
                </a:lnTo>
                <a:lnTo>
                  <a:pt x="464545" y="26937"/>
                </a:lnTo>
                <a:lnTo>
                  <a:pt x="463615" y="27384"/>
                </a:lnTo>
                <a:close/>
              </a:path>
              <a:path w="542289" h="75564">
                <a:moveTo>
                  <a:pt x="483760" y="59382"/>
                </a:moveTo>
                <a:lnTo>
                  <a:pt x="474715" y="59382"/>
                </a:lnTo>
                <a:lnTo>
                  <a:pt x="478386" y="57745"/>
                </a:lnTo>
                <a:lnTo>
                  <a:pt x="481263" y="54471"/>
                </a:lnTo>
                <a:lnTo>
                  <a:pt x="484240" y="51196"/>
                </a:lnTo>
                <a:lnTo>
                  <a:pt x="485728" y="47178"/>
                </a:lnTo>
                <a:lnTo>
                  <a:pt x="485728" y="37752"/>
                </a:lnTo>
                <a:lnTo>
                  <a:pt x="484190" y="33932"/>
                </a:lnTo>
                <a:lnTo>
                  <a:pt x="481115" y="30956"/>
                </a:lnTo>
                <a:lnTo>
                  <a:pt x="478138" y="27880"/>
                </a:lnTo>
                <a:lnTo>
                  <a:pt x="474367" y="26342"/>
                </a:lnTo>
                <a:lnTo>
                  <a:pt x="484597" y="26342"/>
                </a:lnTo>
                <a:lnTo>
                  <a:pt x="489499" y="31501"/>
                </a:lnTo>
                <a:lnTo>
                  <a:pt x="491384" y="36661"/>
                </a:lnTo>
                <a:lnTo>
                  <a:pt x="491384" y="48964"/>
                </a:lnTo>
                <a:lnTo>
                  <a:pt x="489300" y="53974"/>
                </a:lnTo>
                <a:lnTo>
                  <a:pt x="483760" y="59382"/>
                </a:lnTo>
                <a:close/>
              </a:path>
              <a:path w="542289" h="75564">
                <a:moveTo>
                  <a:pt x="475856" y="64144"/>
                </a:moveTo>
                <a:lnTo>
                  <a:pt x="464148" y="64144"/>
                </a:lnTo>
                <a:lnTo>
                  <a:pt x="459386" y="62458"/>
                </a:lnTo>
                <a:lnTo>
                  <a:pt x="451646" y="55711"/>
                </a:lnTo>
                <a:lnTo>
                  <a:pt x="449613" y="50998"/>
                </a:lnTo>
                <a:lnTo>
                  <a:pt x="449414" y="44946"/>
                </a:lnTo>
                <a:lnTo>
                  <a:pt x="454921" y="44946"/>
                </a:lnTo>
                <a:lnTo>
                  <a:pt x="455119" y="49311"/>
                </a:lnTo>
                <a:lnTo>
                  <a:pt x="456607" y="52833"/>
                </a:lnTo>
                <a:lnTo>
                  <a:pt x="459386" y="55512"/>
                </a:lnTo>
                <a:lnTo>
                  <a:pt x="462263" y="58092"/>
                </a:lnTo>
                <a:lnTo>
                  <a:pt x="465884" y="59382"/>
                </a:lnTo>
                <a:lnTo>
                  <a:pt x="483760" y="59382"/>
                </a:lnTo>
                <a:lnTo>
                  <a:pt x="480965" y="62110"/>
                </a:lnTo>
                <a:lnTo>
                  <a:pt x="475856" y="64144"/>
                </a:lnTo>
                <a:close/>
              </a:path>
              <a:path w="542289" h="75564">
                <a:moveTo>
                  <a:pt x="526907" y="64144"/>
                </a:moveTo>
                <a:lnTo>
                  <a:pt x="512918" y="64144"/>
                </a:lnTo>
                <a:lnTo>
                  <a:pt x="507311" y="61565"/>
                </a:lnTo>
                <a:lnTo>
                  <a:pt x="499127" y="22125"/>
                </a:lnTo>
                <a:lnTo>
                  <a:pt x="501012" y="14634"/>
                </a:lnTo>
                <a:lnTo>
                  <a:pt x="508552" y="2927"/>
                </a:lnTo>
                <a:lnTo>
                  <a:pt x="514059" y="0"/>
                </a:lnTo>
                <a:lnTo>
                  <a:pt x="527056" y="0"/>
                </a:lnTo>
                <a:lnTo>
                  <a:pt x="531521" y="1438"/>
                </a:lnTo>
                <a:lnTo>
                  <a:pt x="535206" y="4762"/>
                </a:lnTo>
                <a:lnTo>
                  <a:pt x="516241" y="4762"/>
                </a:lnTo>
                <a:lnTo>
                  <a:pt x="511975" y="7193"/>
                </a:lnTo>
                <a:lnTo>
                  <a:pt x="509097" y="12055"/>
                </a:lnTo>
                <a:lnTo>
                  <a:pt x="506220" y="16817"/>
                </a:lnTo>
                <a:lnTo>
                  <a:pt x="504865" y="23266"/>
                </a:lnTo>
                <a:lnTo>
                  <a:pt x="504782" y="32593"/>
                </a:lnTo>
                <a:lnTo>
                  <a:pt x="509132" y="32593"/>
                </a:lnTo>
                <a:lnTo>
                  <a:pt x="507262" y="34528"/>
                </a:lnTo>
                <a:lnTo>
                  <a:pt x="505824" y="38496"/>
                </a:lnTo>
                <a:lnTo>
                  <a:pt x="505824" y="48418"/>
                </a:lnTo>
                <a:lnTo>
                  <a:pt x="507163" y="52337"/>
                </a:lnTo>
                <a:lnTo>
                  <a:pt x="509842" y="55215"/>
                </a:lnTo>
                <a:lnTo>
                  <a:pt x="512620" y="57993"/>
                </a:lnTo>
                <a:lnTo>
                  <a:pt x="516440" y="59382"/>
                </a:lnTo>
                <a:lnTo>
                  <a:pt x="534696" y="59382"/>
                </a:lnTo>
                <a:lnTo>
                  <a:pt x="531918" y="62160"/>
                </a:lnTo>
                <a:lnTo>
                  <a:pt x="526907" y="64144"/>
                </a:lnTo>
                <a:close/>
              </a:path>
              <a:path w="542289" h="75564">
                <a:moveTo>
                  <a:pt x="540352" y="16371"/>
                </a:moveTo>
                <a:lnTo>
                  <a:pt x="534845" y="16371"/>
                </a:lnTo>
                <a:lnTo>
                  <a:pt x="534349" y="12898"/>
                </a:lnTo>
                <a:lnTo>
                  <a:pt x="532959" y="10120"/>
                </a:lnTo>
                <a:lnTo>
                  <a:pt x="530678" y="8036"/>
                </a:lnTo>
                <a:lnTo>
                  <a:pt x="528396" y="5853"/>
                </a:lnTo>
                <a:lnTo>
                  <a:pt x="525469" y="4762"/>
                </a:lnTo>
                <a:lnTo>
                  <a:pt x="535206" y="4762"/>
                </a:lnTo>
                <a:lnTo>
                  <a:pt x="537871" y="7094"/>
                </a:lnTo>
                <a:lnTo>
                  <a:pt x="539756" y="11112"/>
                </a:lnTo>
                <a:lnTo>
                  <a:pt x="540352" y="16371"/>
                </a:lnTo>
                <a:close/>
              </a:path>
              <a:path w="542289" h="75564">
                <a:moveTo>
                  <a:pt x="509132" y="32593"/>
                </a:moveTo>
                <a:lnTo>
                  <a:pt x="504930" y="32593"/>
                </a:lnTo>
                <a:lnTo>
                  <a:pt x="506419" y="29418"/>
                </a:lnTo>
                <a:lnTo>
                  <a:pt x="508652" y="26937"/>
                </a:lnTo>
                <a:lnTo>
                  <a:pt x="511628" y="25151"/>
                </a:lnTo>
                <a:lnTo>
                  <a:pt x="514704" y="23266"/>
                </a:lnTo>
                <a:lnTo>
                  <a:pt x="517978" y="22324"/>
                </a:lnTo>
                <a:lnTo>
                  <a:pt x="527502" y="22324"/>
                </a:lnTo>
                <a:lnTo>
                  <a:pt x="532414" y="24258"/>
                </a:lnTo>
                <a:lnTo>
                  <a:pt x="535169" y="27086"/>
                </a:lnTo>
                <a:lnTo>
                  <a:pt x="516737" y="27086"/>
                </a:lnTo>
                <a:lnTo>
                  <a:pt x="513017" y="28574"/>
                </a:lnTo>
                <a:lnTo>
                  <a:pt x="509132" y="32593"/>
                </a:lnTo>
                <a:close/>
              </a:path>
              <a:path w="542289" h="75564">
                <a:moveTo>
                  <a:pt x="534696" y="59382"/>
                </a:moveTo>
                <a:lnTo>
                  <a:pt x="525667" y="59382"/>
                </a:lnTo>
                <a:lnTo>
                  <a:pt x="529239" y="57844"/>
                </a:lnTo>
                <a:lnTo>
                  <a:pt x="534895" y="51593"/>
                </a:lnTo>
                <a:lnTo>
                  <a:pt x="536333" y="47823"/>
                </a:lnTo>
                <a:lnTo>
                  <a:pt x="536263" y="38496"/>
                </a:lnTo>
                <a:lnTo>
                  <a:pt x="534944" y="34776"/>
                </a:lnTo>
                <a:lnTo>
                  <a:pt x="532166" y="31700"/>
                </a:lnTo>
                <a:lnTo>
                  <a:pt x="529487" y="28624"/>
                </a:lnTo>
                <a:lnTo>
                  <a:pt x="525865" y="27086"/>
                </a:lnTo>
                <a:lnTo>
                  <a:pt x="535169" y="27086"/>
                </a:lnTo>
                <a:lnTo>
                  <a:pt x="536681" y="28624"/>
                </a:lnTo>
                <a:lnTo>
                  <a:pt x="540054" y="31998"/>
                </a:lnTo>
                <a:lnTo>
                  <a:pt x="541989" y="36958"/>
                </a:lnTo>
                <a:lnTo>
                  <a:pt x="541989" y="49162"/>
                </a:lnTo>
                <a:lnTo>
                  <a:pt x="539954" y="54222"/>
                </a:lnTo>
                <a:lnTo>
                  <a:pt x="535886" y="58191"/>
                </a:lnTo>
                <a:lnTo>
                  <a:pt x="534696" y="59382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4947516" y="4631467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4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4947516" y="4631467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4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5072666" y="4656068"/>
            <a:ext cx="586105" cy="75565"/>
          </a:xfrm>
          <a:custGeom>
            <a:avLst/>
            <a:gdLst/>
            <a:ahLst/>
            <a:cxnLst/>
            <a:rect l="l" t="t" r="r" b="b"/>
            <a:pathLst>
              <a:path w="586104" h="75564">
                <a:moveTo>
                  <a:pt x="22026" y="62805"/>
                </a:moveTo>
                <a:lnTo>
                  <a:pt x="16370" y="62805"/>
                </a:lnTo>
                <a:lnTo>
                  <a:pt x="16370" y="16668"/>
                </a:lnTo>
                <a:lnTo>
                  <a:pt x="0" y="16668"/>
                </a:lnTo>
                <a:lnTo>
                  <a:pt x="0" y="12650"/>
                </a:lnTo>
                <a:lnTo>
                  <a:pt x="5059" y="12551"/>
                </a:lnTo>
                <a:lnTo>
                  <a:pt x="8582" y="12104"/>
                </a:lnTo>
                <a:lnTo>
                  <a:pt x="10567" y="11310"/>
                </a:lnTo>
                <a:lnTo>
                  <a:pt x="12650" y="10517"/>
                </a:lnTo>
                <a:lnTo>
                  <a:pt x="14188" y="9276"/>
                </a:lnTo>
                <a:lnTo>
                  <a:pt x="15179" y="7590"/>
                </a:lnTo>
                <a:lnTo>
                  <a:pt x="16271" y="5903"/>
                </a:lnTo>
                <a:lnTo>
                  <a:pt x="17016" y="3571"/>
                </a:lnTo>
                <a:lnTo>
                  <a:pt x="17412" y="595"/>
                </a:lnTo>
                <a:lnTo>
                  <a:pt x="22026" y="595"/>
                </a:lnTo>
                <a:lnTo>
                  <a:pt x="22026" y="62805"/>
                </a:lnTo>
                <a:close/>
              </a:path>
              <a:path w="586104" h="75564">
                <a:moveTo>
                  <a:pt x="71441" y="62805"/>
                </a:moveTo>
                <a:lnTo>
                  <a:pt x="65785" y="62805"/>
                </a:lnTo>
                <a:lnTo>
                  <a:pt x="65785" y="16668"/>
                </a:lnTo>
                <a:lnTo>
                  <a:pt x="49414" y="16668"/>
                </a:lnTo>
                <a:lnTo>
                  <a:pt x="49414" y="12650"/>
                </a:lnTo>
                <a:lnTo>
                  <a:pt x="54474" y="12551"/>
                </a:lnTo>
                <a:lnTo>
                  <a:pt x="57996" y="12104"/>
                </a:lnTo>
                <a:lnTo>
                  <a:pt x="59980" y="11310"/>
                </a:lnTo>
                <a:lnTo>
                  <a:pt x="62064" y="10517"/>
                </a:lnTo>
                <a:lnTo>
                  <a:pt x="63602" y="9276"/>
                </a:lnTo>
                <a:lnTo>
                  <a:pt x="64594" y="7590"/>
                </a:lnTo>
                <a:lnTo>
                  <a:pt x="65686" y="5903"/>
                </a:lnTo>
                <a:lnTo>
                  <a:pt x="66430" y="3571"/>
                </a:lnTo>
                <a:lnTo>
                  <a:pt x="66827" y="595"/>
                </a:lnTo>
                <a:lnTo>
                  <a:pt x="71441" y="595"/>
                </a:lnTo>
                <a:lnTo>
                  <a:pt x="71441" y="62805"/>
                </a:lnTo>
                <a:close/>
              </a:path>
              <a:path w="586104" h="75564">
                <a:moveTo>
                  <a:pt x="97191" y="62805"/>
                </a:moveTo>
                <a:lnTo>
                  <a:pt x="90345" y="62805"/>
                </a:lnTo>
                <a:lnTo>
                  <a:pt x="108056" y="38992"/>
                </a:lnTo>
                <a:lnTo>
                  <a:pt x="91684" y="16966"/>
                </a:lnTo>
                <a:lnTo>
                  <a:pt x="98679" y="16966"/>
                </a:lnTo>
                <a:lnTo>
                  <a:pt x="111776" y="34379"/>
                </a:lnTo>
                <a:lnTo>
                  <a:pt x="118303" y="34379"/>
                </a:lnTo>
                <a:lnTo>
                  <a:pt x="114901" y="38844"/>
                </a:lnTo>
                <a:lnTo>
                  <a:pt x="118481" y="43606"/>
                </a:lnTo>
                <a:lnTo>
                  <a:pt x="111329" y="43606"/>
                </a:lnTo>
                <a:lnTo>
                  <a:pt x="97191" y="62805"/>
                </a:lnTo>
                <a:close/>
              </a:path>
              <a:path w="586104" h="75564">
                <a:moveTo>
                  <a:pt x="118303" y="34379"/>
                </a:moveTo>
                <a:lnTo>
                  <a:pt x="111776" y="34379"/>
                </a:lnTo>
                <a:lnTo>
                  <a:pt x="124576" y="16966"/>
                </a:lnTo>
                <a:lnTo>
                  <a:pt x="131570" y="16966"/>
                </a:lnTo>
                <a:lnTo>
                  <a:pt x="118303" y="34379"/>
                </a:lnTo>
                <a:close/>
              </a:path>
              <a:path w="586104" h="75564">
                <a:moveTo>
                  <a:pt x="132910" y="62805"/>
                </a:moveTo>
                <a:lnTo>
                  <a:pt x="125766" y="62805"/>
                </a:lnTo>
                <a:lnTo>
                  <a:pt x="111329" y="43606"/>
                </a:lnTo>
                <a:lnTo>
                  <a:pt x="118481" y="43606"/>
                </a:lnTo>
                <a:lnTo>
                  <a:pt x="132910" y="62805"/>
                </a:lnTo>
                <a:close/>
              </a:path>
              <a:path w="586104" h="75564">
                <a:moveTo>
                  <a:pt x="163588" y="62805"/>
                </a:moveTo>
                <a:lnTo>
                  <a:pt x="157932" y="62805"/>
                </a:lnTo>
                <a:lnTo>
                  <a:pt x="157932" y="16668"/>
                </a:lnTo>
                <a:lnTo>
                  <a:pt x="141562" y="16668"/>
                </a:lnTo>
                <a:lnTo>
                  <a:pt x="141562" y="12650"/>
                </a:lnTo>
                <a:lnTo>
                  <a:pt x="146621" y="12551"/>
                </a:lnTo>
                <a:lnTo>
                  <a:pt x="150144" y="12104"/>
                </a:lnTo>
                <a:lnTo>
                  <a:pt x="152128" y="11310"/>
                </a:lnTo>
                <a:lnTo>
                  <a:pt x="154212" y="10517"/>
                </a:lnTo>
                <a:lnTo>
                  <a:pt x="155749" y="9276"/>
                </a:lnTo>
                <a:lnTo>
                  <a:pt x="156742" y="7590"/>
                </a:lnTo>
                <a:lnTo>
                  <a:pt x="157833" y="5903"/>
                </a:lnTo>
                <a:lnTo>
                  <a:pt x="158577" y="3571"/>
                </a:lnTo>
                <a:lnTo>
                  <a:pt x="158974" y="595"/>
                </a:lnTo>
                <a:lnTo>
                  <a:pt x="163588" y="595"/>
                </a:lnTo>
                <a:lnTo>
                  <a:pt x="163588" y="62805"/>
                </a:lnTo>
                <a:close/>
              </a:path>
              <a:path w="586104" h="75564">
                <a:moveTo>
                  <a:pt x="213002" y="62805"/>
                </a:moveTo>
                <a:lnTo>
                  <a:pt x="207347" y="62805"/>
                </a:lnTo>
                <a:lnTo>
                  <a:pt x="207347" y="16668"/>
                </a:lnTo>
                <a:lnTo>
                  <a:pt x="190975" y="16668"/>
                </a:lnTo>
                <a:lnTo>
                  <a:pt x="190975" y="12650"/>
                </a:lnTo>
                <a:lnTo>
                  <a:pt x="196036" y="12551"/>
                </a:lnTo>
                <a:lnTo>
                  <a:pt x="199558" y="12104"/>
                </a:lnTo>
                <a:lnTo>
                  <a:pt x="201542" y="11310"/>
                </a:lnTo>
                <a:lnTo>
                  <a:pt x="203626" y="10517"/>
                </a:lnTo>
                <a:lnTo>
                  <a:pt x="205164" y="9276"/>
                </a:lnTo>
                <a:lnTo>
                  <a:pt x="206156" y="7590"/>
                </a:lnTo>
                <a:lnTo>
                  <a:pt x="207248" y="5903"/>
                </a:lnTo>
                <a:lnTo>
                  <a:pt x="207992" y="3571"/>
                </a:lnTo>
                <a:lnTo>
                  <a:pt x="208389" y="595"/>
                </a:lnTo>
                <a:lnTo>
                  <a:pt x="213002" y="595"/>
                </a:lnTo>
                <a:lnTo>
                  <a:pt x="213002" y="62805"/>
                </a:lnTo>
                <a:close/>
              </a:path>
              <a:path w="586104" h="75564">
                <a:moveTo>
                  <a:pt x="286209" y="64144"/>
                </a:moveTo>
                <a:lnTo>
                  <a:pt x="274700" y="64144"/>
                </a:lnTo>
                <a:lnTo>
                  <a:pt x="269441" y="61862"/>
                </a:lnTo>
                <a:lnTo>
                  <a:pt x="265373" y="57298"/>
                </a:lnTo>
                <a:lnTo>
                  <a:pt x="261404" y="52734"/>
                </a:lnTo>
                <a:lnTo>
                  <a:pt x="259420" y="46930"/>
                </a:lnTo>
                <a:lnTo>
                  <a:pt x="259420" y="32841"/>
                </a:lnTo>
                <a:lnTo>
                  <a:pt x="261404" y="27037"/>
                </a:lnTo>
                <a:lnTo>
                  <a:pt x="269342" y="17908"/>
                </a:lnTo>
                <a:lnTo>
                  <a:pt x="274601" y="15626"/>
                </a:lnTo>
                <a:lnTo>
                  <a:pt x="286507" y="15626"/>
                </a:lnTo>
                <a:lnTo>
                  <a:pt x="290773" y="17015"/>
                </a:lnTo>
                <a:lnTo>
                  <a:pt x="294650" y="20389"/>
                </a:lnTo>
                <a:lnTo>
                  <a:pt x="276287" y="20389"/>
                </a:lnTo>
                <a:lnTo>
                  <a:pt x="272368" y="22274"/>
                </a:lnTo>
                <a:lnTo>
                  <a:pt x="269392" y="26044"/>
                </a:lnTo>
                <a:lnTo>
                  <a:pt x="266514" y="29815"/>
                </a:lnTo>
                <a:lnTo>
                  <a:pt x="265076" y="34428"/>
                </a:lnTo>
                <a:lnTo>
                  <a:pt x="265076" y="45342"/>
                </a:lnTo>
                <a:lnTo>
                  <a:pt x="266514" y="49956"/>
                </a:lnTo>
                <a:lnTo>
                  <a:pt x="269392" y="53726"/>
                </a:lnTo>
                <a:lnTo>
                  <a:pt x="272368" y="57497"/>
                </a:lnTo>
                <a:lnTo>
                  <a:pt x="276287" y="59382"/>
                </a:lnTo>
                <a:lnTo>
                  <a:pt x="293963" y="59382"/>
                </a:lnTo>
                <a:lnTo>
                  <a:pt x="290426" y="62606"/>
                </a:lnTo>
                <a:lnTo>
                  <a:pt x="286209" y="64144"/>
                </a:lnTo>
                <a:close/>
              </a:path>
              <a:path w="586104" h="75564">
                <a:moveTo>
                  <a:pt x="299753" y="31402"/>
                </a:moveTo>
                <a:lnTo>
                  <a:pt x="294097" y="31402"/>
                </a:lnTo>
                <a:lnTo>
                  <a:pt x="293303" y="27731"/>
                </a:lnTo>
                <a:lnTo>
                  <a:pt x="291814" y="25003"/>
                </a:lnTo>
                <a:lnTo>
                  <a:pt x="289632" y="23217"/>
                </a:lnTo>
                <a:lnTo>
                  <a:pt x="287449" y="21332"/>
                </a:lnTo>
                <a:lnTo>
                  <a:pt x="284621" y="20389"/>
                </a:lnTo>
                <a:lnTo>
                  <a:pt x="294650" y="20389"/>
                </a:lnTo>
                <a:lnTo>
                  <a:pt x="297223" y="22572"/>
                </a:lnTo>
                <a:lnTo>
                  <a:pt x="299157" y="26441"/>
                </a:lnTo>
                <a:lnTo>
                  <a:pt x="299753" y="31402"/>
                </a:lnTo>
                <a:close/>
              </a:path>
              <a:path w="586104" h="75564">
                <a:moveTo>
                  <a:pt x="293963" y="59382"/>
                </a:moveTo>
                <a:lnTo>
                  <a:pt x="284522" y="59382"/>
                </a:lnTo>
                <a:lnTo>
                  <a:pt x="287449" y="58191"/>
                </a:lnTo>
                <a:lnTo>
                  <a:pt x="289929" y="55810"/>
                </a:lnTo>
                <a:lnTo>
                  <a:pt x="292510" y="53429"/>
                </a:lnTo>
                <a:lnTo>
                  <a:pt x="294047" y="50303"/>
                </a:lnTo>
                <a:lnTo>
                  <a:pt x="294543" y="46434"/>
                </a:lnTo>
                <a:lnTo>
                  <a:pt x="300050" y="46434"/>
                </a:lnTo>
                <a:lnTo>
                  <a:pt x="299256" y="52089"/>
                </a:lnTo>
                <a:lnTo>
                  <a:pt x="297173" y="56455"/>
                </a:lnTo>
                <a:lnTo>
                  <a:pt x="293963" y="59382"/>
                </a:lnTo>
                <a:close/>
              </a:path>
              <a:path w="586104" h="75564">
                <a:moveTo>
                  <a:pt x="331731" y="64144"/>
                </a:moveTo>
                <a:lnTo>
                  <a:pt x="320817" y="64144"/>
                </a:lnTo>
                <a:lnTo>
                  <a:pt x="315558" y="61862"/>
                </a:lnTo>
                <a:lnTo>
                  <a:pt x="311490" y="57298"/>
                </a:lnTo>
                <a:lnTo>
                  <a:pt x="307521" y="52734"/>
                </a:lnTo>
                <a:lnTo>
                  <a:pt x="305537" y="46930"/>
                </a:lnTo>
                <a:lnTo>
                  <a:pt x="305537" y="32841"/>
                </a:lnTo>
                <a:lnTo>
                  <a:pt x="307521" y="27037"/>
                </a:lnTo>
                <a:lnTo>
                  <a:pt x="315459" y="17908"/>
                </a:lnTo>
                <a:lnTo>
                  <a:pt x="320718" y="15626"/>
                </a:lnTo>
                <a:lnTo>
                  <a:pt x="333815" y="15626"/>
                </a:lnTo>
                <a:lnTo>
                  <a:pt x="339073" y="17908"/>
                </a:lnTo>
                <a:lnTo>
                  <a:pt x="341230" y="20389"/>
                </a:lnTo>
                <a:lnTo>
                  <a:pt x="322354" y="20389"/>
                </a:lnTo>
                <a:lnTo>
                  <a:pt x="318485" y="22274"/>
                </a:lnTo>
                <a:lnTo>
                  <a:pt x="315395" y="26193"/>
                </a:lnTo>
                <a:lnTo>
                  <a:pt x="312631" y="29815"/>
                </a:lnTo>
                <a:lnTo>
                  <a:pt x="311193" y="34428"/>
                </a:lnTo>
                <a:lnTo>
                  <a:pt x="311193" y="45342"/>
                </a:lnTo>
                <a:lnTo>
                  <a:pt x="312631" y="49956"/>
                </a:lnTo>
                <a:lnTo>
                  <a:pt x="315509" y="53726"/>
                </a:lnTo>
                <a:lnTo>
                  <a:pt x="318485" y="57497"/>
                </a:lnTo>
                <a:lnTo>
                  <a:pt x="322404" y="59382"/>
                </a:lnTo>
                <a:lnTo>
                  <a:pt x="341223" y="59382"/>
                </a:lnTo>
                <a:lnTo>
                  <a:pt x="339023" y="60870"/>
                </a:lnTo>
                <a:lnTo>
                  <a:pt x="335650" y="63053"/>
                </a:lnTo>
                <a:lnTo>
                  <a:pt x="331731" y="64144"/>
                </a:lnTo>
                <a:close/>
              </a:path>
              <a:path w="586104" h="75564">
                <a:moveTo>
                  <a:pt x="341223" y="59382"/>
                </a:moveTo>
                <a:lnTo>
                  <a:pt x="332128" y="59382"/>
                </a:lnTo>
                <a:lnTo>
                  <a:pt x="335997" y="57497"/>
                </a:lnTo>
                <a:lnTo>
                  <a:pt x="341851" y="49857"/>
                </a:lnTo>
                <a:lnTo>
                  <a:pt x="343308" y="45342"/>
                </a:lnTo>
                <a:lnTo>
                  <a:pt x="343307" y="34428"/>
                </a:lnTo>
                <a:lnTo>
                  <a:pt x="341851" y="29964"/>
                </a:lnTo>
                <a:lnTo>
                  <a:pt x="338764" y="26044"/>
                </a:lnTo>
                <a:lnTo>
                  <a:pt x="335997" y="22324"/>
                </a:lnTo>
                <a:lnTo>
                  <a:pt x="332078" y="20389"/>
                </a:lnTo>
                <a:lnTo>
                  <a:pt x="341230" y="20389"/>
                </a:lnTo>
                <a:lnTo>
                  <a:pt x="347011" y="27037"/>
                </a:lnTo>
                <a:lnTo>
                  <a:pt x="348995" y="32841"/>
                </a:lnTo>
                <a:lnTo>
                  <a:pt x="348995" y="44152"/>
                </a:lnTo>
                <a:lnTo>
                  <a:pt x="348152" y="48170"/>
                </a:lnTo>
                <a:lnTo>
                  <a:pt x="346465" y="51940"/>
                </a:lnTo>
                <a:lnTo>
                  <a:pt x="344877" y="55612"/>
                </a:lnTo>
                <a:lnTo>
                  <a:pt x="342397" y="58588"/>
                </a:lnTo>
                <a:lnTo>
                  <a:pt x="341223" y="59382"/>
                </a:lnTo>
                <a:close/>
              </a:path>
              <a:path w="586104" h="75564">
                <a:moveTo>
                  <a:pt x="366442" y="24854"/>
                </a:moveTo>
                <a:lnTo>
                  <a:pt x="362988" y="24854"/>
                </a:lnTo>
                <a:lnTo>
                  <a:pt x="364080" y="22175"/>
                </a:lnTo>
                <a:lnTo>
                  <a:pt x="365965" y="19992"/>
                </a:lnTo>
                <a:lnTo>
                  <a:pt x="368644" y="18305"/>
                </a:lnTo>
                <a:lnTo>
                  <a:pt x="371322" y="16519"/>
                </a:lnTo>
                <a:lnTo>
                  <a:pt x="374348" y="15626"/>
                </a:lnTo>
                <a:lnTo>
                  <a:pt x="383576" y="15626"/>
                </a:lnTo>
                <a:lnTo>
                  <a:pt x="387793" y="17065"/>
                </a:lnTo>
                <a:lnTo>
                  <a:pt x="390788" y="20389"/>
                </a:lnTo>
                <a:lnTo>
                  <a:pt x="374200" y="20389"/>
                </a:lnTo>
                <a:lnTo>
                  <a:pt x="371521" y="21133"/>
                </a:lnTo>
                <a:lnTo>
                  <a:pt x="369239" y="22621"/>
                </a:lnTo>
                <a:lnTo>
                  <a:pt x="367056" y="24110"/>
                </a:lnTo>
                <a:lnTo>
                  <a:pt x="366442" y="24854"/>
                </a:lnTo>
                <a:close/>
              </a:path>
              <a:path w="586104" h="75564">
                <a:moveTo>
                  <a:pt x="362839" y="62805"/>
                </a:moveTo>
                <a:lnTo>
                  <a:pt x="357184" y="62805"/>
                </a:lnTo>
                <a:lnTo>
                  <a:pt x="357184" y="16966"/>
                </a:lnTo>
                <a:lnTo>
                  <a:pt x="362839" y="16966"/>
                </a:lnTo>
                <a:lnTo>
                  <a:pt x="362839" y="24854"/>
                </a:lnTo>
                <a:lnTo>
                  <a:pt x="366442" y="24854"/>
                </a:lnTo>
                <a:lnTo>
                  <a:pt x="365419" y="26094"/>
                </a:lnTo>
                <a:lnTo>
                  <a:pt x="364328" y="28574"/>
                </a:lnTo>
                <a:lnTo>
                  <a:pt x="363336" y="31055"/>
                </a:lnTo>
                <a:lnTo>
                  <a:pt x="362839" y="33535"/>
                </a:lnTo>
                <a:lnTo>
                  <a:pt x="362839" y="62805"/>
                </a:lnTo>
                <a:close/>
              </a:path>
              <a:path w="586104" h="75564">
                <a:moveTo>
                  <a:pt x="394391" y="62805"/>
                </a:moveTo>
                <a:lnTo>
                  <a:pt x="388884" y="62805"/>
                </a:lnTo>
                <a:lnTo>
                  <a:pt x="388884" y="29418"/>
                </a:lnTo>
                <a:lnTo>
                  <a:pt x="387892" y="26094"/>
                </a:lnTo>
                <a:lnTo>
                  <a:pt x="385908" y="23812"/>
                </a:lnTo>
                <a:lnTo>
                  <a:pt x="384023" y="21530"/>
                </a:lnTo>
                <a:lnTo>
                  <a:pt x="381145" y="20389"/>
                </a:lnTo>
                <a:lnTo>
                  <a:pt x="390788" y="20389"/>
                </a:lnTo>
                <a:lnTo>
                  <a:pt x="393052" y="22820"/>
                </a:lnTo>
                <a:lnTo>
                  <a:pt x="394391" y="27136"/>
                </a:lnTo>
                <a:lnTo>
                  <a:pt x="394391" y="62805"/>
                </a:lnTo>
                <a:close/>
              </a:path>
              <a:path w="586104" h="75564">
                <a:moveTo>
                  <a:pt x="423510" y="62805"/>
                </a:moveTo>
                <a:lnTo>
                  <a:pt x="417557" y="62805"/>
                </a:lnTo>
                <a:lnTo>
                  <a:pt x="399846" y="16966"/>
                </a:lnTo>
                <a:lnTo>
                  <a:pt x="406097" y="16966"/>
                </a:lnTo>
                <a:lnTo>
                  <a:pt x="420533" y="57149"/>
                </a:lnTo>
                <a:lnTo>
                  <a:pt x="425621" y="57149"/>
                </a:lnTo>
                <a:lnTo>
                  <a:pt x="423510" y="62805"/>
                </a:lnTo>
                <a:close/>
              </a:path>
              <a:path w="586104" h="75564">
                <a:moveTo>
                  <a:pt x="425621" y="57149"/>
                </a:moveTo>
                <a:lnTo>
                  <a:pt x="420682" y="57149"/>
                </a:lnTo>
                <a:lnTo>
                  <a:pt x="434821" y="16966"/>
                </a:lnTo>
                <a:lnTo>
                  <a:pt x="440625" y="16966"/>
                </a:lnTo>
                <a:lnTo>
                  <a:pt x="425621" y="57149"/>
                </a:lnTo>
                <a:close/>
              </a:path>
              <a:path w="586104" h="75564">
                <a:moveTo>
                  <a:pt x="449011" y="75009"/>
                </a:moveTo>
                <a:lnTo>
                  <a:pt x="449011" y="71139"/>
                </a:lnTo>
                <a:lnTo>
                  <a:pt x="450301" y="70643"/>
                </a:lnTo>
                <a:lnTo>
                  <a:pt x="451293" y="69601"/>
                </a:lnTo>
                <a:lnTo>
                  <a:pt x="451987" y="68014"/>
                </a:lnTo>
                <a:lnTo>
                  <a:pt x="452781" y="66526"/>
                </a:lnTo>
                <a:lnTo>
                  <a:pt x="453178" y="64938"/>
                </a:lnTo>
                <a:lnTo>
                  <a:pt x="453178" y="62805"/>
                </a:lnTo>
                <a:lnTo>
                  <a:pt x="449458" y="62805"/>
                </a:lnTo>
                <a:lnTo>
                  <a:pt x="449458" y="53429"/>
                </a:lnTo>
                <a:lnTo>
                  <a:pt x="456899" y="53429"/>
                </a:lnTo>
                <a:lnTo>
                  <a:pt x="456899" y="65682"/>
                </a:lnTo>
                <a:lnTo>
                  <a:pt x="456204" y="68113"/>
                </a:lnTo>
                <a:lnTo>
                  <a:pt x="454815" y="70395"/>
                </a:lnTo>
                <a:lnTo>
                  <a:pt x="453525" y="72677"/>
                </a:lnTo>
                <a:lnTo>
                  <a:pt x="451590" y="74215"/>
                </a:lnTo>
                <a:lnTo>
                  <a:pt x="449011" y="75009"/>
                </a:lnTo>
                <a:close/>
              </a:path>
              <a:path w="586104" h="75564">
                <a:moveTo>
                  <a:pt x="517084" y="41969"/>
                </a:moveTo>
                <a:lnTo>
                  <a:pt x="507659" y="41969"/>
                </a:lnTo>
                <a:lnTo>
                  <a:pt x="502698" y="40034"/>
                </a:lnTo>
                <a:lnTo>
                  <a:pt x="498828" y="36165"/>
                </a:lnTo>
                <a:lnTo>
                  <a:pt x="495058" y="32196"/>
                </a:lnTo>
                <a:lnTo>
                  <a:pt x="493173" y="27185"/>
                </a:lnTo>
                <a:lnTo>
                  <a:pt x="493173" y="15081"/>
                </a:lnTo>
                <a:lnTo>
                  <a:pt x="495158" y="10070"/>
                </a:lnTo>
                <a:lnTo>
                  <a:pt x="503194" y="2034"/>
                </a:lnTo>
                <a:lnTo>
                  <a:pt x="508254" y="0"/>
                </a:lnTo>
                <a:lnTo>
                  <a:pt x="522145" y="0"/>
                </a:lnTo>
                <a:lnTo>
                  <a:pt x="527701" y="2629"/>
                </a:lnTo>
                <a:lnTo>
                  <a:pt x="529029" y="4762"/>
                </a:lnTo>
                <a:lnTo>
                  <a:pt x="509445" y="4762"/>
                </a:lnTo>
                <a:lnTo>
                  <a:pt x="505873" y="6300"/>
                </a:lnTo>
                <a:lnTo>
                  <a:pt x="502996" y="9376"/>
                </a:lnTo>
                <a:lnTo>
                  <a:pt x="500217" y="12452"/>
                </a:lnTo>
                <a:lnTo>
                  <a:pt x="498828" y="16271"/>
                </a:lnTo>
                <a:lnTo>
                  <a:pt x="498828" y="25598"/>
                </a:lnTo>
                <a:lnTo>
                  <a:pt x="500168" y="29517"/>
                </a:lnTo>
                <a:lnTo>
                  <a:pt x="502847" y="32593"/>
                </a:lnTo>
                <a:lnTo>
                  <a:pt x="505625" y="35669"/>
                </a:lnTo>
                <a:lnTo>
                  <a:pt x="509295" y="37206"/>
                </a:lnTo>
                <a:lnTo>
                  <a:pt x="526482" y="37206"/>
                </a:lnTo>
                <a:lnTo>
                  <a:pt x="526213" y="37504"/>
                </a:lnTo>
                <a:lnTo>
                  <a:pt x="520260" y="41076"/>
                </a:lnTo>
                <a:lnTo>
                  <a:pt x="517084" y="41969"/>
                </a:lnTo>
                <a:close/>
              </a:path>
              <a:path w="586104" h="75564">
                <a:moveTo>
                  <a:pt x="526482" y="37206"/>
                </a:moveTo>
                <a:lnTo>
                  <a:pt x="518424" y="37206"/>
                </a:lnTo>
                <a:lnTo>
                  <a:pt x="522145" y="35669"/>
                </a:lnTo>
                <a:lnTo>
                  <a:pt x="527900" y="29517"/>
                </a:lnTo>
                <a:lnTo>
                  <a:pt x="529338" y="25598"/>
                </a:lnTo>
                <a:lnTo>
                  <a:pt x="529338" y="15875"/>
                </a:lnTo>
                <a:lnTo>
                  <a:pt x="527999" y="11955"/>
                </a:lnTo>
                <a:lnTo>
                  <a:pt x="522641" y="6201"/>
                </a:lnTo>
                <a:lnTo>
                  <a:pt x="518771" y="4762"/>
                </a:lnTo>
                <a:lnTo>
                  <a:pt x="529029" y="4762"/>
                </a:lnTo>
                <a:lnTo>
                  <a:pt x="535982" y="31551"/>
                </a:lnTo>
                <a:lnTo>
                  <a:pt x="530230" y="31551"/>
                </a:lnTo>
                <a:lnTo>
                  <a:pt x="528545" y="34924"/>
                </a:lnTo>
                <a:lnTo>
                  <a:pt x="526482" y="37206"/>
                </a:lnTo>
                <a:close/>
              </a:path>
              <a:path w="586104" h="75564">
                <a:moveTo>
                  <a:pt x="527791" y="59382"/>
                </a:moveTo>
                <a:lnTo>
                  <a:pt x="518820" y="59382"/>
                </a:lnTo>
                <a:lnTo>
                  <a:pt x="523037" y="57001"/>
                </a:lnTo>
                <a:lnTo>
                  <a:pt x="525915" y="52238"/>
                </a:lnTo>
                <a:lnTo>
                  <a:pt x="528891" y="47476"/>
                </a:lnTo>
                <a:lnTo>
                  <a:pt x="530273" y="41076"/>
                </a:lnTo>
                <a:lnTo>
                  <a:pt x="530380" y="31551"/>
                </a:lnTo>
                <a:lnTo>
                  <a:pt x="535982" y="31551"/>
                </a:lnTo>
                <a:lnTo>
                  <a:pt x="536022" y="41969"/>
                </a:lnTo>
                <a:lnTo>
                  <a:pt x="534150" y="49410"/>
                </a:lnTo>
                <a:lnTo>
                  <a:pt x="530380" y="55364"/>
                </a:lnTo>
                <a:lnTo>
                  <a:pt x="527791" y="59382"/>
                </a:lnTo>
                <a:close/>
              </a:path>
              <a:path w="586104" h="75564">
                <a:moveTo>
                  <a:pt x="521103" y="64144"/>
                </a:moveTo>
                <a:lnTo>
                  <a:pt x="508304" y="64144"/>
                </a:lnTo>
                <a:lnTo>
                  <a:pt x="503888" y="62805"/>
                </a:lnTo>
                <a:lnTo>
                  <a:pt x="497340" y="57447"/>
                </a:lnTo>
                <a:lnTo>
                  <a:pt x="495356" y="53379"/>
                </a:lnTo>
                <a:lnTo>
                  <a:pt x="494661" y="47922"/>
                </a:lnTo>
                <a:lnTo>
                  <a:pt x="500316" y="47922"/>
                </a:lnTo>
                <a:lnTo>
                  <a:pt x="500912" y="51494"/>
                </a:lnTo>
                <a:lnTo>
                  <a:pt x="502351" y="54322"/>
                </a:lnTo>
                <a:lnTo>
                  <a:pt x="504632" y="56405"/>
                </a:lnTo>
                <a:lnTo>
                  <a:pt x="506914" y="58390"/>
                </a:lnTo>
                <a:lnTo>
                  <a:pt x="509792" y="59382"/>
                </a:lnTo>
                <a:lnTo>
                  <a:pt x="527791" y="59382"/>
                </a:lnTo>
                <a:lnTo>
                  <a:pt x="526609" y="61217"/>
                </a:lnTo>
                <a:lnTo>
                  <a:pt x="521103" y="64144"/>
                </a:lnTo>
                <a:close/>
              </a:path>
              <a:path w="586104" h="75564">
                <a:moveTo>
                  <a:pt x="570964" y="64144"/>
                </a:moveTo>
                <a:lnTo>
                  <a:pt x="556974" y="64144"/>
                </a:lnTo>
                <a:lnTo>
                  <a:pt x="551368" y="61565"/>
                </a:lnTo>
                <a:lnTo>
                  <a:pt x="543183" y="22125"/>
                </a:lnTo>
                <a:lnTo>
                  <a:pt x="545067" y="14634"/>
                </a:lnTo>
                <a:lnTo>
                  <a:pt x="552608" y="2927"/>
                </a:lnTo>
                <a:lnTo>
                  <a:pt x="558115" y="0"/>
                </a:lnTo>
                <a:lnTo>
                  <a:pt x="571113" y="0"/>
                </a:lnTo>
                <a:lnTo>
                  <a:pt x="575577" y="1438"/>
                </a:lnTo>
                <a:lnTo>
                  <a:pt x="579263" y="4762"/>
                </a:lnTo>
                <a:lnTo>
                  <a:pt x="560298" y="4762"/>
                </a:lnTo>
                <a:lnTo>
                  <a:pt x="556031" y="7193"/>
                </a:lnTo>
                <a:lnTo>
                  <a:pt x="553154" y="12055"/>
                </a:lnTo>
                <a:lnTo>
                  <a:pt x="550277" y="16817"/>
                </a:lnTo>
                <a:lnTo>
                  <a:pt x="548921" y="23266"/>
                </a:lnTo>
                <a:lnTo>
                  <a:pt x="548837" y="32593"/>
                </a:lnTo>
                <a:lnTo>
                  <a:pt x="553188" y="32593"/>
                </a:lnTo>
                <a:lnTo>
                  <a:pt x="551318" y="34528"/>
                </a:lnTo>
                <a:lnTo>
                  <a:pt x="549880" y="38496"/>
                </a:lnTo>
                <a:lnTo>
                  <a:pt x="549880" y="48418"/>
                </a:lnTo>
                <a:lnTo>
                  <a:pt x="551219" y="52337"/>
                </a:lnTo>
                <a:lnTo>
                  <a:pt x="553898" y="55215"/>
                </a:lnTo>
                <a:lnTo>
                  <a:pt x="556677" y="57993"/>
                </a:lnTo>
                <a:lnTo>
                  <a:pt x="560496" y="59382"/>
                </a:lnTo>
                <a:lnTo>
                  <a:pt x="578753" y="59382"/>
                </a:lnTo>
                <a:lnTo>
                  <a:pt x="575974" y="62160"/>
                </a:lnTo>
                <a:lnTo>
                  <a:pt x="570964" y="64144"/>
                </a:lnTo>
                <a:close/>
              </a:path>
              <a:path w="586104" h="75564">
                <a:moveTo>
                  <a:pt x="584408" y="16371"/>
                </a:moveTo>
                <a:lnTo>
                  <a:pt x="578901" y="16371"/>
                </a:lnTo>
                <a:lnTo>
                  <a:pt x="578405" y="12898"/>
                </a:lnTo>
                <a:lnTo>
                  <a:pt x="577016" y="10120"/>
                </a:lnTo>
                <a:lnTo>
                  <a:pt x="574734" y="8036"/>
                </a:lnTo>
                <a:lnTo>
                  <a:pt x="572452" y="5853"/>
                </a:lnTo>
                <a:lnTo>
                  <a:pt x="569525" y="4762"/>
                </a:lnTo>
                <a:lnTo>
                  <a:pt x="579263" y="4762"/>
                </a:lnTo>
                <a:lnTo>
                  <a:pt x="581927" y="7094"/>
                </a:lnTo>
                <a:lnTo>
                  <a:pt x="583812" y="11112"/>
                </a:lnTo>
                <a:lnTo>
                  <a:pt x="584408" y="16371"/>
                </a:lnTo>
                <a:close/>
              </a:path>
              <a:path w="586104" h="75564">
                <a:moveTo>
                  <a:pt x="553188" y="32593"/>
                </a:moveTo>
                <a:lnTo>
                  <a:pt x="548987" y="32593"/>
                </a:lnTo>
                <a:lnTo>
                  <a:pt x="550475" y="29418"/>
                </a:lnTo>
                <a:lnTo>
                  <a:pt x="552707" y="26937"/>
                </a:lnTo>
                <a:lnTo>
                  <a:pt x="555684" y="25151"/>
                </a:lnTo>
                <a:lnTo>
                  <a:pt x="558760" y="23266"/>
                </a:lnTo>
                <a:lnTo>
                  <a:pt x="562033" y="22324"/>
                </a:lnTo>
                <a:lnTo>
                  <a:pt x="571558" y="22324"/>
                </a:lnTo>
                <a:lnTo>
                  <a:pt x="576470" y="24258"/>
                </a:lnTo>
                <a:lnTo>
                  <a:pt x="579225" y="27086"/>
                </a:lnTo>
                <a:lnTo>
                  <a:pt x="560794" y="27086"/>
                </a:lnTo>
                <a:lnTo>
                  <a:pt x="557073" y="28574"/>
                </a:lnTo>
                <a:lnTo>
                  <a:pt x="553188" y="32593"/>
                </a:lnTo>
                <a:close/>
              </a:path>
              <a:path w="586104" h="75564">
                <a:moveTo>
                  <a:pt x="578753" y="59382"/>
                </a:moveTo>
                <a:lnTo>
                  <a:pt x="569724" y="59382"/>
                </a:lnTo>
                <a:lnTo>
                  <a:pt x="573295" y="57844"/>
                </a:lnTo>
                <a:lnTo>
                  <a:pt x="578951" y="51593"/>
                </a:lnTo>
                <a:lnTo>
                  <a:pt x="580389" y="47823"/>
                </a:lnTo>
                <a:lnTo>
                  <a:pt x="580319" y="38496"/>
                </a:lnTo>
                <a:lnTo>
                  <a:pt x="579000" y="34776"/>
                </a:lnTo>
                <a:lnTo>
                  <a:pt x="576222" y="31700"/>
                </a:lnTo>
                <a:lnTo>
                  <a:pt x="573543" y="28624"/>
                </a:lnTo>
                <a:lnTo>
                  <a:pt x="569922" y="27086"/>
                </a:lnTo>
                <a:lnTo>
                  <a:pt x="579225" y="27086"/>
                </a:lnTo>
                <a:lnTo>
                  <a:pt x="580737" y="28624"/>
                </a:lnTo>
                <a:lnTo>
                  <a:pt x="584110" y="31998"/>
                </a:lnTo>
                <a:lnTo>
                  <a:pt x="586045" y="36958"/>
                </a:lnTo>
                <a:lnTo>
                  <a:pt x="586045" y="49162"/>
                </a:lnTo>
                <a:lnTo>
                  <a:pt x="584011" y="54222"/>
                </a:lnTo>
                <a:lnTo>
                  <a:pt x="579943" y="58191"/>
                </a:lnTo>
                <a:lnTo>
                  <a:pt x="578753" y="59382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4947516" y="4790642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4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947516" y="4790642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4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5273461" y="4814645"/>
            <a:ext cx="182872" cy="80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4944116" y="3993518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4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4944115" y="3993518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4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5280244" y="4017508"/>
            <a:ext cx="159407" cy="647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4944116" y="3834344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4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4944115" y="3834344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4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5088068" y="3858932"/>
            <a:ext cx="542290" cy="75565"/>
          </a:xfrm>
          <a:custGeom>
            <a:avLst/>
            <a:gdLst/>
            <a:ahLst/>
            <a:cxnLst/>
            <a:rect l="l" t="t" r="r" b="b"/>
            <a:pathLst>
              <a:path w="542289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2289" h="75564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2289" h="75564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2289" h="75564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2289" h="75564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2289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2289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2289" h="75564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2289" h="75564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2289" h="75564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2289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2289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2289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2289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2289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2289" h="75564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2289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2289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2289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2289" h="75564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2289" h="75564">
                <a:moveTo>
                  <a:pt x="407094" y="20538"/>
                </a:moveTo>
                <a:lnTo>
                  <a:pt x="401438" y="20538"/>
                </a:lnTo>
                <a:lnTo>
                  <a:pt x="401537" y="14386"/>
                </a:lnTo>
                <a:lnTo>
                  <a:pt x="403423" y="9425"/>
                </a:lnTo>
                <a:lnTo>
                  <a:pt x="410765" y="1885"/>
                </a:lnTo>
                <a:lnTo>
                  <a:pt x="415429" y="0"/>
                </a:lnTo>
                <a:lnTo>
                  <a:pt x="426541" y="0"/>
                </a:lnTo>
                <a:lnTo>
                  <a:pt x="431105" y="1389"/>
                </a:lnTo>
                <a:lnTo>
                  <a:pt x="435584" y="4762"/>
                </a:lnTo>
                <a:lnTo>
                  <a:pt x="416966" y="4762"/>
                </a:lnTo>
                <a:lnTo>
                  <a:pt x="413544" y="6101"/>
                </a:lnTo>
                <a:lnTo>
                  <a:pt x="408384" y="11459"/>
                </a:lnTo>
                <a:lnTo>
                  <a:pt x="407094" y="15230"/>
                </a:lnTo>
                <a:lnTo>
                  <a:pt x="407094" y="20538"/>
                </a:lnTo>
                <a:close/>
              </a:path>
              <a:path w="542289" h="75564">
                <a:moveTo>
                  <a:pt x="436052" y="59382"/>
                </a:moveTo>
                <a:lnTo>
                  <a:pt x="425698" y="59382"/>
                </a:lnTo>
                <a:lnTo>
                  <a:pt x="429468" y="58092"/>
                </a:lnTo>
                <a:lnTo>
                  <a:pt x="435620" y="52933"/>
                </a:lnTo>
                <a:lnTo>
                  <a:pt x="437157" y="49658"/>
                </a:lnTo>
                <a:lnTo>
                  <a:pt x="437157" y="41622"/>
                </a:lnTo>
                <a:lnTo>
                  <a:pt x="435818" y="38447"/>
                </a:lnTo>
                <a:lnTo>
                  <a:pt x="433138" y="36165"/>
                </a:lnTo>
                <a:lnTo>
                  <a:pt x="430460" y="33783"/>
                </a:lnTo>
                <a:lnTo>
                  <a:pt x="426789" y="32593"/>
                </a:lnTo>
                <a:lnTo>
                  <a:pt x="417512" y="32593"/>
                </a:lnTo>
                <a:lnTo>
                  <a:pt x="417512" y="27830"/>
                </a:lnTo>
                <a:lnTo>
                  <a:pt x="425797" y="27830"/>
                </a:lnTo>
                <a:lnTo>
                  <a:pt x="428674" y="26838"/>
                </a:lnTo>
                <a:lnTo>
                  <a:pt x="433536" y="22770"/>
                </a:lnTo>
                <a:lnTo>
                  <a:pt x="434776" y="19992"/>
                </a:lnTo>
                <a:lnTo>
                  <a:pt x="434776" y="12749"/>
                </a:lnTo>
                <a:lnTo>
                  <a:pt x="433536" y="9872"/>
                </a:lnTo>
                <a:lnTo>
                  <a:pt x="431055" y="7887"/>
                </a:lnTo>
                <a:lnTo>
                  <a:pt x="428575" y="5804"/>
                </a:lnTo>
                <a:lnTo>
                  <a:pt x="425300" y="4762"/>
                </a:lnTo>
                <a:lnTo>
                  <a:pt x="435584" y="4762"/>
                </a:lnTo>
                <a:lnTo>
                  <a:pt x="438547" y="6945"/>
                </a:lnTo>
                <a:lnTo>
                  <a:pt x="440432" y="10864"/>
                </a:lnTo>
                <a:lnTo>
                  <a:pt x="440432" y="19298"/>
                </a:lnTo>
                <a:lnTo>
                  <a:pt x="439489" y="22225"/>
                </a:lnTo>
                <a:lnTo>
                  <a:pt x="435818" y="27086"/>
                </a:lnTo>
                <a:lnTo>
                  <a:pt x="433288" y="28723"/>
                </a:lnTo>
                <a:lnTo>
                  <a:pt x="430013" y="29616"/>
                </a:lnTo>
                <a:lnTo>
                  <a:pt x="430013" y="29765"/>
                </a:lnTo>
                <a:lnTo>
                  <a:pt x="434280" y="30559"/>
                </a:lnTo>
                <a:lnTo>
                  <a:pt x="437455" y="32345"/>
                </a:lnTo>
                <a:lnTo>
                  <a:pt x="441622" y="37901"/>
                </a:lnTo>
                <a:lnTo>
                  <a:pt x="442663" y="41274"/>
                </a:lnTo>
                <a:lnTo>
                  <a:pt x="442663" y="50899"/>
                </a:lnTo>
                <a:lnTo>
                  <a:pt x="440630" y="55463"/>
                </a:lnTo>
                <a:lnTo>
                  <a:pt x="436052" y="59382"/>
                </a:lnTo>
                <a:close/>
              </a:path>
              <a:path w="542289" h="75564">
                <a:moveTo>
                  <a:pt x="427484" y="64144"/>
                </a:moveTo>
                <a:lnTo>
                  <a:pt x="415081" y="64144"/>
                </a:lnTo>
                <a:lnTo>
                  <a:pt x="409972" y="62408"/>
                </a:lnTo>
                <a:lnTo>
                  <a:pt x="405904" y="58935"/>
                </a:lnTo>
                <a:lnTo>
                  <a:pt x="401935" y="55364"/>
                </a:lnTo>
                <a:lnTo>
                  <a:pt x="400113" y="50899"/>
                </a:lnTo>
                <a:lnTo>
                  <a:pt x="400000" y="43209"/>
                </a:lnTo>
                <a:lnTo>
                  <a:pt x="400099" y="43011"/>
                </a:lnTo>
                <a:lnTo>
                  <a:pt x="405754" y="43011"/>
                </a:lnTo>
                <a:lnTo>
                  <a:pt x="405754" y="48765"/>
                </a:lnTo>
                <a:lnTo>
                  <a:pt x="407144" y="52437"/>
                </a:lnTo>
                <a:lnTo>
                  <a:pt x="412700" y="57993"/>
                </a:lnTo>
                <a:lnTo>
                  <a:pt x="416470" y="59382"/>
                </a:lnTo>
                <a:lnTo>
                  <a:pt x="436052" y="59382"/>
                </a:lnTo>
                <a:lnTo>
                  <a:pt x="432594" y="62408"/>
                </a:lnTo>
                <a:lnTo>
                  <a:pt x="427484" y="64144"/>
                </a:lnTo>
                <a:close/>
              </a:path>
              <a:path w="542289" h="75564">
                <a:moveTo>
                  <a:pt x="477741" y="64144"/>
                </a:moveTo>
                <a:lnTo>
                  <a:pt x="465041" y="64144"/>
                </a:lnTo>
                <a:lnTo>
                  <a:pt x="459882" y="62458"/>
                </a:lnTo>
                <a:lnTo>
                  <a:pt x="451945" y="55711"/>
                </a:lnTo>
                <a:lnTo>
                  <a:pt x="449981" y="51246"/>
                </a:lnTo>
                <a:lnTo>
                  <a:pt x="450070" y="41423"/>
                </a:lnTo>
                <a:lnTo>
                  <a:pt x="451051" y="38348"/>
                </a:lnTo>
                <a:lnTo>
                  <a:pt x="455417" y="32196"/>
                </a:lnTo>
                <a:lnTo>
                  <a:pt x="458543" y="30261"/>
                </a:lnTo>
                <a:lnTo>
                  <a:pt x="462611" y="29467"/>
                </a:lnTo>
                <a:lnTo>
                  <a:pt x="462611" y="29319"/>
                </a:lnTo>
                <a:lnTo>
                  <a:pt x="452490" y="10864"/>
                </a:lnTo>
                <a:lnTo>
                  <a:pt x="454276" y="7094"/>
                </a:lnTo>
                <a:lnTo>
                  <a:pt x="461519" y="1438"/>
                </a:lnTo>
                <a:lnTo>
                  <a:pt x="465983" y="0"/>
                </a:lnTo>
                <a:lnTo>
                  <a:pt x="476600" y="0"/>
                </a:lnTo>
                <a:lnTo>
                  <a:pt x="481115" y="1438"/>
                </a:lnTo>
                <a:lnTo>
                  <a:pt x="485376" y="4762"/>
                </a:lnTo>
                <a:lnTo>
                  <a:pt x="467621" y="4762"/>
                </a:lnTo>
                <a:lnTo>
                  <a:pt x="464446" y="5754"/>
                </a:lnTo>
                <a:lnTo>
                  <a:pt x="459286" y="9723"/>
                </a:lnTo>
                <a:lnTo>
                  <a:pt x="458045" y="12253"/>
                </a:lnTo>
                <a:lnTo>
                  <a:pt x="457997" y="19198"/>
                </a:lnTo>
                <a:lnTo>
                  <a:pt x="459187" y="22026"/>
                </a:lnTo>
                <a:lnTo>
                  <a:pt x="463950" y="26193"/>
                </a:lnTo>
                <a:lnTo>
                  <a:pt x="467125" y="27235"/>
                </a:lnTo>
                <a:lnTo>
                  <a:pt x="484935" y="27235"/>
                </a:lnTo>
                <a:lnTo>
                  <a:pt x="483297" y="28326"/>
                </a:lnTo>
                <a:lnTo>
                  <a:pt x="480023" y="29319"/>
                </a:lnTo>
                <a:lnTo>
                  <a:pt x="480023" y="29467"/>
                </a:lnTo>
                <a:lnTo>
                  <a:pt x="484190" y="30360"/>
                </a:lnTo>
                <a:lnTo>
                  <a:pt x="486765" y="31849"/>
                </a:lnTo>
                <a:lnTo>
                  <a:pt x="466282" y="31849"/>
                </a:lnTo>
                <a:lnTo>
                  <a:pt x="462412" y="33089"/>
                </a:lnTo>
                <a:lnTo>
                  <a:pt x="459634" y="35569"/>
                </a:lnTo>
                <a:lnTo>
                  <a:pt x="456955" y="38050"/>
                </a:lnTo>
                <a:lnTo>
                  <a:pt x="455656" y="41225"/>
                </a:lnTo>
                <a:lnTo>
                  <a:pt x="455616" y="49758"/>
                </a:lnTo>
                <a:lnTo>
                  <a:pt x="457054" y="53181"/>
                </a:lnTo>
                <a:lnTo>
                  <a:pt x="462809" y="58142"/>
                </a:lnTo>
                <a:lnTo>
                  <a:pt x="466628" y="59382"/>
                </a:lnTo>
                <a:lnTo>
                  <a:pt x="486689" y="59382"/>
                </a:lnTo>
                <a:lnTo>
                  <a:pt x="482901" y="62507"/>
                </a:lnTo>
                <a:lnTo>
                  <a:pt x="477741" y="64144"/>
                </a:lnTo>
                <a:close/>
              </a:path>
              <a:path w="542289" h="75564">
                <a:moveTo>
                  <a:pt x="484935" y="27235"/>
                </a:moveTo>
                <a:lnTo>
                  <a:pt x="475558" y="27235"/>
                </a:lnTo>
                <a:lnTo>
                  <a:pt x="478932" y="26193"/>
                </a:lnTo>
                <a:lnTo>
                  <a:pt x="481214" y="24110"/>
                </a:lnTo>
                <a:lnTo>
                  <a:pt x="483496" y="21927"/>
                </a:lnTo>
                <a:lnTo>
                  <a:pt x="484597" y="19198"/>
                </a:lnTo>
                <a:lnTo>
                  <a:pt x="484637" y="12253"/>
                </a:lnTo>
                <a:lnTo>
                  <a:pt x="483447" y="9624"/>
                </a:lnTo>
                <a:lnTo>
                  <a:pt x="481065" y="7739"/>
                </a:lnTo>
                <a:lnTo>
                  <a:pt x="478684" y="5754"/>
                </a:lnTo>
                <a:lnTo>
                  <a:pt x="475459" y="4762"/>
                </a:lnTo>
                <a:lnTo>
                  <a:pt x="485376" y="4762"/>
                </a:lnTo>
                <a:lnTo>
                  <a:pt x="488457" y="7094"/>
                </a:lnTo>
                <a:lnTo>
                  <a:pt x="490292" y="10864"/>
                </a:lnTo>
                <a:lnTo>
                  <a:pt x="490200" y="19198"/>
                </a:lnTo>
                <a:lnTo>
                  <a:pt x="489400" y="21778"/>
                </a:lnTo>
                <a:lnTo>
                  <a:pt x="487614" y="24258"/>
                </a:lnTo>
                <a:lnTo>
                  <a:pt x="485828" y="26640"/>
                </a:lnTo>
                <a:lnTo>
                  <a:pt x="484935" y="27235"/>
                </a:lnTo>
                <a:close/>
              </a:path>
              <a:path w="542289" h="75564">
                <a:moveTo>
                  <a:pt x="486689" y="59382"/>
                </a:moveTo>
                <a:lnTo>
                  <a:pt x="476253" y="59382"/>
                </a:lnTo>
                <a:lnTo>
                  <a:pt x="480073" y="58142"/>
                </a:lnTo>
                <a:lnTo>
                  <a:pt x="482851" y="55661"/>
                </a:lnTo>
                <a:lnTo>
                  <a:pt x="485728" y="53181"/>
                </a:lnTo>
                <a:lnTo>
                  <a:pt x="487167" y="49758"/>
                </a:lnTo>
                <a:lnTo>
                  <a:pt x="487082" y="41225"/>
                </a:lnTo>
                <a:lnTo>
                  <a:pt x="485777" y="38199"/>
                </a:lnTo>
                <a:lnTo>
                  <a:pt x="483000" y="35718"/>
                </a:lnTo>
                <a:lnTo>
                  <a:pt x="480221" y="33139"/>
                </a:lnTo>
                <a:lnTo>
                  <a:pt x="476303" y="31849"/>
                </a:lnTo>
                <a:lnTo>
                  <a:pt x="486765" y="31849"/>
                </a:lnTo>
                <a:lnTo>
                  <a:pt x="487365" y="32196"/>
                </a:lnTo>
                <a:lnTo>
                  <a:pt x="491730" y="37752"/>
                </a:lnTo>
                <a:lnTo>
                  <a:pt x="492822" y="41225"/>
                </a:lnTo>
                <a:lnTo>
                  <a:pt x="492822" y="51246"/>
                </a:lnTo>
                <a:lnTo>
                  <a:pt x="490838" y="55860"/>
                </a:lnTo>
                <a:lnTo>
                  <a:pt x="486689" y="59382"/>
                </a:lnTo>
                <a:close/>
              </a:path>
              <a:path w="542289" h="75564">
                <a:moveTo>
                  <a:pt x="541939" y="47327"/>
                </a:moveTo>
                <a:lnTo>
                  <a:pt x="498779" y="47327"/>
                </a:lnTo>
                <a:lnTo>
                  <a:pt x="498779" y="41969"/>
                </a:lnTo>
                <a:lnTo>
                  <a:pt x="527502" y="595"/>
                </a:lnTo>
                <a:lnTo>
                  <a:pt x="532563" y="595"/>
                </a:lnTo>
                <a:lnTo>
                  <a:pt x="532563" y="8780"/>
                </a:lnTo>
                <a:lnTo>
                  <a:pt x="527354" y="8780"/>
                </a:lnTo>
                <a:lnTo>
                  <a:pt x="503840" y="42564"/>
                </a:lnTo>
                <a:lnTo>
                  <a:pt x="541939" y="42564"/>
                </a:lnTo>
                <a:lnTo>
                  <a:pt x="541939" y="47327"/>
                </a:lnTo>
                <a:close/>
              </a:path>
              <a:path w="542289" h="75564">
                <a:moveTo>
                  <a:pt x="532563" y="42564"/>
                </a:moveTo>
                <a:lnTo>
                  <a:pt x="527502" y="42564"/>
                </a:lnTo>
                <a:lnTo>
                  <a:pt x="527502" y="8780"/>
                </a:lnTo>
                <a:lnTo>
                  <a:pt x="532563" y="8780"/>
                </a:lnTo>
                <a:lnTo>
                  <a:pt x="532563" y="42564"/>
                </a:lnTo>
                <a:close/>
              </a:path>
              <a:path w="542289" h="75564">
                <a:moveTo>
                  <a:pt x="532563" y="62805"/>
                </a:moveTo>
                <a:lnTo>
                  <a:pt x="527502" y="62805"/>
                </a:lnTo>
                <a:lnTo>
                  <a:pt x="527502" y="47327"/>
                </a:lnTo>
                <a:lnTo>
                  <a:pt x="532563" y="47327"/>
                </a:lnTo>
                <a:lnTo>
                  <a:pt x="532563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4944116" y="3675169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4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4944115" y="3675169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4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5088069" y="3699760"/>
            <a:ext cx="542925" cy="75565"/>
          </a:xfrm>
          <a:custGeom>
            <a:avLst/>
            <a:gdLst/>
            <a:ahLst/>
            <a:cxnLst/>
            <a:rect l="l" t="t" r="r" b="b"/>
            <a:pathLst>
              <a:path w="542925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2925" h="75564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2925" h="75564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2925" h="75564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2925" h="75564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2925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2925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2925" h="75564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2925" h="75564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2925" h="75564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2925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2925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2925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2925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2925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2925" h="75564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2925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2925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2925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2925" h="75564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2925" h="75564">
                <a:moveTo>
                  <a:pt x="407540" y="22175"/>
                </a:moveTo>
                <a:lnTo>
                  <a:pt x="402034" y="22175"/>
                </a:lnTo>
                <a:lnTo>
                  <a:pt x="402034" y="14833"/>
                </a:lnTo>
                <a:lnTo>
                  <a:pt x="403721" y="9673"/>
                </a:lnTo>
                <a:lnTo>
                  <a:pt x="407094" y="5804"/>
                </a:lnTo>
                <a:lnTo>
                  <a:pt x="410567" y="1934"/>
                </a:lnTo>
                <a:lnTo>
                  <a:pt x="415478" y="0"/>
                </a:lnTo>
                <a:lnTo>
                  <a:pt x="427682" y="0"/>
                </a:lnTo>
                <a:lnTo>
                  <a:pt x="432345" y="1587"/>
                </a:lnTo>
                <a:lnTo>
                  <a:pt x="435818" y="4762"/>
                </a:lnTo>
                <a:lnTo>
                  <a:pt x="417314" y="4762"/>
                </a:lnTo>
                <a:lnTo>
                  <a:pt x="413890" y="6201"/>
                </a:lnTo>
                <a:lnTo>
                  <a:pt x="409029" y="11856"/>
                </a:lnTo>
                <a:lnTo>
                  <a:pt x="407739" y="15775"/>
                </a:lnTo>
                <a:lnTo>
                  <a:pt x="407540" y="20835"/>
                </a:lnTo>
                <a:lnTo>
                  <a:pt x="407540" y="22175"/>
                </a:lnTo>
                <a:close/>
              </a:path>
              <a:path w="542925" h="75564">
                <a:moveTo>
                  <a:pt x="441473" y="62805"/>
                </a:moveTo>
                <a:lnTo>
                  <a:pt x="400546" y="62805"/>
                </a:lnTo>
                <a:lnTo>
                  <a:pt x="400546" y="58241"/>
                </a:lnTo>
                <a:lnTo>
                  <a:pt x="424904" y="34131"/>
                </a:lnTo>
                <a:lnTo>
                  <a:pt x="429418" y="30559"/>
                </a:lnTo>
                <a:lnTo>
                  <a:pt x="431799" y="27681"/>
                </a:lnTo>
                <a:lnTo>
                  <a:pt x="434280" y="24804"/>
                </a:lnTo>
                <a:lnTo>
                  <a:pt x="435520" y="21431"/>
                </a:lnTo>
                <a:lnTo>
                  <a:pt x="435520" y="13791"/>
                </a:lnTo>
                <a:lnTo>
                  <a:pt x="434230" y="10715"/>
                </a:lnTo>
                <a:lnTo>
                  <a:pt x="429071" y="5953"/>
                </a:lnTo>
                <a:lnTo>
                  <a:pt x="425747" y="4762"/>
                </a:lnTo>
                <a:lnTo>
                  <a:pt x="435818" y="4762"/>
                </a:lnTo>
                <a:lnTo>
                  <a:pt x="439390" y="7937"/>
                </a:lnTo>
                <a:lnTo>
                  <a:pt x="441176" y="12203"/>
                </a:lnTo>
                <a:lnTo>
                  <a:pt x="441060" y="22175"/>
                </a:lnTo>
                <a:lnTo>
                  <a:pt x="439836" y="25846"/>
                </a:lnTo>
                <a:lnTo>
                  <a:pt x="434578" y="33287"/>
                </a:lnTo>
                <a:lnTo>
                  <a:pt x="429766" y="37256"/>
                </a:lnTo>
                <a:lnTo>
                  <a:pt x="417165" y="44896"/>
                </a:lnTo>
                <a:lnTo>
                  <a:pt x="413246" y="47823"/>
                </a:lnTo>
                <a:lnTo>
                  <a:pt x="408681" y="52784"/>
                </a:lnTo>
                <a:lnTo>
                  <a:pt x="407292" y="55215"/>
                </a:lnTo>
                <a:lnTo>
                  <a:pt x="406796" y="57596"/>
                </a:lnTo>
                <a:lnTo>
                  <a:pt x="441473" y="57596"/>
                </a:lnTo>
                <a:lnTo>
                  <a:pt x="441473" y="62805"/>
                </a:lnTo>
                <a:close/>
              </a:path>
              <a:path w="542925" h="75564">
                <a:moveTo>
                  <a:pt x="456508" y="33635"/>
                </a:moveTo>
                <a:lnTo>
                  <a:pt x="451746" y="33635"/>
                </a:lnTo>
                <a:lnTo>
                  <a:pt x="457848" y="1488"/>
                </a:lnTo>
                <a:lnTo>
                  <a:pt x="488953" y="1488"/>
                </a:lnTo>
                <a:lnTo>
                  <a:pt x="488953" y="6548"/>
                </a:lnTo>
                <a:lnTo>
                  <a:pt x="461717" y="6548"/>
                </a:lnTo>
                <a:lnTo>
                  <a:pt x="457699" y="27235"/>
                </a:lnTo>
                <a:lnTo>
                  <a:pt x="457848" y="27384"/>
                </a:lnTo>
                <a:lnTo>
                  <a:pt x="464161" y="27384"/>
                </a:lnTo>
                <a:lnTo>
                  <a:pt x="462611" y="28128"/>
                </a:lnTo>
                <a:lnTo>
                  <a:pt x="460229" y="29319"/>
                </a:lnTo>
                <a:lnTo>
                  <a:pt x="458195" y="31154"/>
                </a:lnTo>
                <a:lnTo>
                  <a:pt x="456508" y="33635"/>
                </a:lnTo>
                <a:close/>
              </a:path>
              <a:path w="542925" h="75564">
                <a:moveTo>
                  <a:pt x="464161" y="27384"/>
                </a:moveTo>
                <a:lnTo>
                  <a:pt x="457848" y="27384"/>
                </a:lnTo>
                <a:lnTo>
                  <a:pt x="459534" y="25499"/>
                </a:lnTo>
                <a:lnTo>
                  <a:pt x="461519" y="24060"/>
                </a:lnTo>
                <a:lnTo>
                  <a:pt x="466083" y="22076"/>
                </a:lnTo>
                <a:lnTo>
                  <a:pt x="468514" y="21580"/>
                </a:lnTo>
                <a:lnTo>
                  <a:pt x="477444" y="21580"/>
                </a:lnTo>
                <a:lnTo>
                  <a:pt x="482504" y="23564"/>
                </a:lnTo>
                <a:lnTo>
                  <a:pt x="485143" y="26342"/>
                </a:lnTo>
                <a:lnTo>
                  <a:pt x="467670" y="26342"/>
                </a:lnTo>
                <a:lnTo>
                  <a:pt x="465091" y="26937"/>
                </a:lnTo>
                <a:lnTo>
                  <a:pt x="464161" y="27384"/>
                </a:lnTo>
                <a:close/>
              </a:path>
              <a:path w="542925" h="75564">
                <a:moveTo>
                  <a:pt x="484306" y="59382"/>
                </a:moveTo>
                <a:lnTo>
                  <a:pt x="475261" y="59382"/>
                </a:lnTo>
                <a:lnTo>
                  <a:pt x="478932" y="57745"/>
                </a:lnTo>
                <a:lnTo>
                  <a:pt x="481809" y="54471"/>
                </a:lnTo>
                <a:lnTo>
                  <a:pt x="484786" y="51196"/>
                </a:lnTo>
                <a:lnTo>
                  <a:pt x="486274" y="47178"/>
                </a:lnTo>
                <a:lnTo>
                  <a:pt x="486274" y="37752"/>
                </a:lnTo>
                <a:lnTo>
                  <a:pt x="484736" y="33932"/>
                </a:lnTo>
                <a:lnTo>
                  <a:pt x="481661" y="30956"/>
                </a:lnTo>
                <a:lnTo>
                  <a:pt x="478684" y="27880"/>
                </a:lnTo>
                <a:lnTo>
                  <a:pt x="474913" y="26342"/>
                </a:lnTo>
                <a:lnTo>
                  <a:pt x="485143" y="26342"/>
                </a:lnTo>
                <a:lnTo>
                  <a:pt x="490045" y="31501"/>
                </a:lnTo>
                <a:lnTo>
                  <a:pt x="491930" y="36661"/>
                </a:lnTo>
                <a:lnTo>
                  <a:pt x="491930" y="48964"/>
                </a:lnTo>
                <a:lnTo>
                  <a:pt x="489845" y="53974"/>
                </a:lnTo>
                <a:lnTo>
                  <a:pt x="484306" y="59382"/>
                </a:lnTo>
                <a:close/>
              </a:path>
              <a:path w="542925" h="75564">
                <a:moveTo>
                  <a:pt x="476402" y="64144"/>
                </a:moveTo>
                <a:lnTo>
                  <a:pt x="464694" y="64144"/>
                </a:lnTo>
                <a:lnTo>
                  <a:pt x="459931" y="62458"/>
                </a:lnTo>
                <a:lnTo>
                  <a:pt x="452192" y="55711"/>
                </a:lnTo>
                <a:lnTo>
                  <a:pt x="450159" y="50998"/>
                </a:lnTo>
                <a:lnTo>
                  <a:pt x="449960" y="44946"/>
                </a:lnTo>
                <a:lnTo>
                  <a:pt x="455467" y="44946"/>
                </a:lnTo>
                <a:lnTo>
                  <a:pt x="455665" y="49311"/>
                </a:lnTo>
                <a:lnTo>
                  <a:pt x="457153" y="52833"/>
                </a:lnTo>
                <a:lnTo>
                  <a:pt x="459931" y="55512"/>
                </a:lnTo>
                <a:lnTo>
                  <a:pt x="462809" y="58092"/>
                </a:lnTo>
                <a:lnTo>
                  <a:pt x="466430" y="59382"/>
                </a:lnTo>
                <a:lnTo>
                  <a:pt x="484306" y="59382"/>
                </a:lnTo>
                <a:lnTo>
                  <a:pt x="481511" y="62110"/>
                </a:lnTo>
                <a:lnTo>
                  <a:pt x="476402" y="64144"/>
                </a:lnTo>
                <a:close/>
              </a:path>
              <a:path w="542925" h="75564">
                <a:moveTo>
                  <a:pt x="527453" y="64144"/>
                </a:moveTo>
                <a:lnTo>
                  <a:pt x="513464" y="64144"/>
                </a:lnTo>
                <a:lnTo>
                  <a:pt x="507857" y="61565"/>
                </a:lnTo>
                <a:lnTo>
                  <a:pt x="499672" y="22125"/>
                </a:lnTo>
                <a:lnTo>
                  <a:pt x="501557" y="14634"/>
                </a:lnTo>
                <a:lnTo>
                  <a:pt x="509097" y="2927"/>
                </a:lnTo>
                <a:lnTo>
                  <a:pt x="514605" y="0"/>
                </a:lnTo>
                <a:lnTo>
                  <a:pt x="527602" y="0"/>
                </a:lnTo>
                <a:lnTo>
                  <a:pt x="532067" y="1438"/>
                </a:lnTo>
                <a:lnTo>
                  <a:pt x="535752" y="4762"/>
                </a:lnTo>
                <a:lnTo>
                  <a:pt x="516787" y="4762"/>
                </a:lnTo>
                <a:lnTo>
                  <a:pt x="512521" y="7193"/>
                </a:lnTo>
                <a:lnTo>
                  <a:pt x="509643" y="12055"/>
                </a:lnTo>
                <a:lnTo>
                  <a:pt x="506766" y="16817"/>
                </a:lnTo>
                <a:lnTo>
                  <a:pt x="505411" y="23266"/>
                </a:lnTo>
                <a:lnTo>
                  <a:pt x="505327" y="32593"/>
                </a:lnTo>
                <a:lnTo>
                  <a:pt x="509678" y="32593"/>
                </a:lnTo>
                <a:lnTo>
                  <a:pt x="507808" y="34528"/>
                </a:lnTo>
                <a:lnTo>
                  <a:pt x="506369" y="38496"/>
                </a:lnTo>
                <a:lnTo>
                  <a:pt x="506369" y="48418"/>
                </a:lnTo>
                <a:lnTo>
                  <a:pt x="507709" y="52337"/>
                </a:lnTo>
                <a:lnTo>
                  <a:pt x="510388" y="55215"/>
                </a:lnTo>
                <a:lnTo>
                  <a:pt x="513165" y="57993"/>
                </a:lnTo>
                <a:lnTo>
                  <a:pt x="516986" y="59382"/>
                </a:lnTo>
                <a:lnTo>
                  <a:pt x="535242" y="59382"/>
                </a:lnTo>
                <a:lnTo>
                  <a:pt x="532464" y="62160"/>
                </a:lnTo>
                <a:lnTo>
                  <a:pt x="527453" y="64144"/>
                </a:lnTo>
                <a:close/>
              </a:path>
              <a:path w="542925" h="75564">
                <a:moveTo>
                  <a:pt x="540897" y="16371"/>
                </a:moveTo>
                <a:lnTo>
                  <a:pt x="535391" y="16371"/>
                </a:lnTo>
                <a:lnTo>
                  <a:pt x="534895" y="12898"/>
                </a:lnTo>
                <a:lnTo>
                  <a:pt x="533505" y="10120"/>
                </a:lnTo>
                <a:lnTo>
                  <a:pt x="531224" y="8036"/>
                </a:lnTo>
                <a:lnTo>
                  <a:pt x="528942" y="5853"/>
                </a:lnTo>
                <a:lnTo>
                  <a:pt x="526015" y="4762"/>
                </a:lnTo>
                <a:lnTo>
                  <a:pt x="535752" y="4762"/>
                </a:lnTo>
                <a:lnTo>
                  <a:pt x="538417" y="7094"/>
                </a:lnTo>
                <a:lnTo>
                  <a:pt x="540302" y="11112"/>
                </a:lnTo>
                <a:lnTo>
                  <a:pt x="540897" y="16371"/>
                </a:lnTo>
                <a:close/>
              </a:path>
              <a:path w="542925" h="75564">
                <a:moveTo>
                  <a:pt x="509678" y="32593"/>
                </a:moveTo>
                <a:lnTo>
                  <a:pt x="505476" y="32593"/>
                </a:lnTo>
                <a:lnTo>
                  <a:pt x="506965" y="29418"/>
                </a:lnTo>
                <a:lnTo>
                  <a:pt x="509197" y="26937"/>
                </a:lnTo>
                <a:lnTo>
                  <a:pt x="512174" y="25151"/>
                </a:lnTo>
                <a:lnTo>
                  <a:pt x="515250" y="23266"/>
                </a:lnTo>
                <a:lnTo>
                  <a:pt x="518523" y="22324"/>
                </a:lnTo>
                <a:lnTo>
                  <a:pt x="528048" y="22324"/>
                </a:lnTo>
                <a:lnTo>
                  <a:pt x="532959" y="24258"/>
                </a:lnTo>
                <a:lnTo>
                  <a:pt x="535715" y="27086"/>
                </a:lnTo>
                <a:lnTo>
                  <a:pt x="517283" y="27086"/>
                </a:lnTo>
                <a:lnTo>
                  <a:pt x="513563" y="28574"/>
                </a:lnTo>
                <a:lnTo>
                  <a:pt x="509678" y="32593"/>
                </a:lnTo>
                <a:close/>
              </a:path>
              <a:path w="542925" h="75564">
                <a:moveTo>
                  <a:pt x="535242" y="59382"/>
                </a:moveTo>
                <a:lnTo>
                  <a:pt x="526213" y="59382"/>
                </a:lnTo>
                <a:lnTo>
                  <a:pt x="529785" y="57844"/>
                </a:lnTo>
                <a:lnTo>
                  <a:pt x="535441" y="51593"/>
                </a:lnTo>
                <a:lnTo>
                  <a:pt x="536879" y="47823"/>
                </a:lnTo>
                <a:lnTo>
                  <a:pt x="536809" y="38496"/>
                </a:lnTo>
                <a:lnTo>
                  <a:pt x="535490" y="34776"/>
                </a:lnTo>
                <a:lnTo>
                  <a:pt x="532712" y="31700"/>
                </a:lnTo>
                <a:lnTo>
                  <a:pt x="530033" y="28624"/>
                </a:lnTo>
                <a:lnTo>
                  <a:pt x="526411" y="27086"/>
                </a:lnTo>
                <a:lnTo>
                  <a:pt x="535715" y="27086"/>
                </a:lnTo>
                <a:lnTo>
                  <a:pt x="537226" y="28624"/>
                </a:lnTo>
                <a:lnTo>
                  <a:pt x="540599" y="31998"/>
                </a:lnTo>
                <a:lnTo>
                  <a:pt x="542535" y="36958"/>
                </a:lnTo>
                <a:lnTo>
                  <a:pt x="542535" y="49162"/>
                </a:lnTo>
                <a:lnTo>
                  <a:pt x="540500" y="54222"/>
                </a:lnTo>
                <a:lnTo>
                  <a:pt x="536432" y="58191"/>
                </a:lnTo>
                <a:lnTo>
                  <a:pt x="535242" y="59382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4944116" y="3515994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4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4944115" y="3515994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4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5280244" y="3539992"/>
            <a:ext cx="159407" cy="647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4944116" y="3356810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4" h="109219">
                <a:moveTo>
                  <a:pt x="0" y="0"/>
                </a:moveTo>
                <a:lnTo>
                  <a:pt x="830698" y="0"/>
                </a:lnTo>
                <a:lnTo>
                  <a:pt x="830698" y="108909"/>
                </a:lnTo>
                <a:lnTo>
                  <a:pt x="0" y="10890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4944115" y="3356810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4" h="109219">
                <a:moveTo>
                  <a:pt x="0" y="0"/>
                </a:moveTo>
                <a:lnTo>
                  <a:pt x="830698" y="0"/>
                </a:lnTo>
                <a:lnTo>
                  <a:pt x="830698" y="108909"/>
                </a:lnTo>
                <a:lnTo>
                  <a:pt x="0" y="10890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5199548" y="3379472"/>
            <a:ext cx="323850" cy="66675"/>
          </a:xfrm>
          <a:custGeom>
            <a:avLst/>
            <a:gdLst/>
            <a:ahLst/>
            <a:cxnLst/>
            <a:rect l="l" t="t" r="r" b="b"/>
            <a:pathLst>
              <a:path w="323850" h="66675">
                <a:moveTo>
                  <a:pt x="6102" y="64740"/>
                </a:moveTo>
                <a:lnTo>
                  <a:pt x="0" y="64740"/>
                </a:lnTo>
                <a:lnTo>
                  <a:pt x="0" y="1339"/>
                </a:lnTo>
                <a:lnTo>
                  <a:pt x="40183" y="1339"/>
                </a:lnTo>
                <a:lnTo>
                  <a:pt x="40183" y="6548"/>
                </a:lnTo>
                <a:lnTo>
                  <a:pt x="6102" y="6548"/>
                </a:lnTo>
                <a:lnTo>
                  <a:pt x="6102" y="29319"/>
                </a:lnTo>
                <a:lnTo>
                  <a:pt x="36463" y="29319"/>
                </a:lnTo>
                <a:lnTo>
                  <a:pt x="36463" y="34528"/>
                </a:lnTo>
                <a:lnTo>
                  <a:pt x="6102" y="34528"/>
                </a:lnTo>
                <a:lnTo>
                  <a:pt x="6102" y="64740"/>
                </a:lnTo>
                <a:close/>
              </a:path>
              <a:path w="323850" h="66675">
                <a:moveTo>
                  <a:pt x="81903" y="66079"/>
                </a:moveTo>
                <a:lnTo>
                  <a:pt x="65432" y="66079"/>
                </a:lnTo>
                <a:lnTo>
                  <a:pt x="58140" y="63003"/>
                </a:lnTo>
                <a:lnTo>
                  <a:pt x="52782" y="56852"/>
                </a:lnTo>
                <a:lnTo>
                  <a:pt x="47424" y="50601"/>
                </a:lnTo>
                <a:lnTo>
                  <a:pt x="44746" y="42664"/>
                </a:lnTo>
                <a:lnTo>
                  <a:pt x="44746" y="23316"/>
                </a:lnTo>
                <a:lnTo>
                  <a:pt x="47474" y="15378"/>
                </a:lnTo>
                <a:lnTo>
                  <a:pt x="58388" y="3075"/>
                </a:lnTo>
                <a:lnTo>
                  <a:pt x="65631" y="0"/>
                </a:lnTo>
                <a:lnTo>
                  <a:pt x="81109" y="0"/>
                </a:lnTo>
                <a:lnTo>
                  <a:pt x="86715" y="1835"/>
                </a:lnTo>
                <a:lnTo>
                  <a:pt x="90898" y="5060"/>
                </a:lnTo>
                <a:lnTo>
                  <a:pt x="67317" y="5060"/>
                </a:lnTo>
                <a:lnTo>
                  <a:pt x="61464" y="7689"/>
                </a:lnTo>
                <a:lnTo>
                  <a:pt x="57098" y="12947"/>
                </a:lnTo>
                <a:lnTo>
                  <a:pt x="52832" y="18206"/>
                </a:lnTo>
                <a:lnTo>
                  <a:pt x="50699" y="24903"/>
                </a:lnTo>
                <a:lnTo>
                  <a:pt x="50699" y="41076"/>
                </a:lnTo>
                <a:lnTo>
                  <a:pt x="52782" y="47724"/>
                </a:lnTo>
                <a:lnTo>
                  <a:pt x="56949" y="52982"/>
                </a:lnTo>
                <a:lnTo>
                  <a:pt x="61216" y="58241"/>
                </a:lnTo>
                <a:lnTo>
                  <a:pt x="67119" y="60870"/>
                </a:lnTo>
                <a:lnTo>
                  <a:pt x="90964" y="60870"/>
                </a:lnTo>
                <a:lnTo>
                  <a:pt x="87856" y="63847"/>
                </a:lnTo>
                <a:lnTo>
                  <a:pt x="81903" y="66079"/>
                </a:lnTo>
                <a:close/>
              </a:path>
              <a:path w="323850" h="66675">
                <a:moveTo>
                  <a:pt x="100109" y="20538"/>
                </a:moveTo>
                <a:lnTo>
                  <a:pt x="94157" y="20538"/>
                </a:lnTo>
                <a:lnTo>
                  <a:pt x="92965" y="15577"/>
                </a:lnTo>
                <a:lnTo>
                  <a:pt x="90584" y="11757"/>
                </a:lnTo>
                <a:lnTo>
                  <a:pt x="83441" y="6399"/>
                </a:lnTo>
                <a:lnTo>
                  <a:pt x="79324" y="5060"/>
                </a:lnTo>
                <a:lnTo>
                  <a:pt x="90898" y="5060"/>
                </a:lnTo>
                <a:lnTo>
                  <a:pt x="96339" y="9177"/>
                </a:lnTo>
                <a:lnTo>
                  <a:pt x="99216" y="14188"/>
                </a:lnTo>
                <a:lnTo>
                  <a:pt x="100109" y="20538"/>
                </a:lnTo>
                <a:close/>
              </a:path>
              <a:path w="323850" h="66675">
                <a:moveTo>
                  <a:pt x="90964" y="60870"/>
                </a:moveTo>
                <a:lnTo>
                  <a:pt x="80117" y="60870"/>
                </a:lnTo>
                <a:lnTo>
                  <a:pt x="84681" y="59035"/>
                </a:lnTo>
                <a:lnTo>
                  <a:pt x="92122" y="51593"/>
                </a:lnTo>
                <a:lnTo>
                  <a:pt x="94355" y="46682"/>
                </a:lnTo>
                <a:lnTo>
                  <a:pt x="95049" y="40629"/>
                </a:lnTo>
                <a:lnTo>
                  <a:pt x="101002" y="40629"/>
                </a:lnTo>
                <a:lnTo>
                  <a:pt x="100109" y="48567"/>
                </a:lnTo>
                <a:lnTo>
                  <a:pt x="97282" y="54818"/>
                </a:lnTo>
                <a:lnTo>
                  <a:pt x="90964" y="60870"/>
                </a:lnTo>
                <a:close/>
              </a:path>
              <a:path w="323850" h="66675">
                <a:moveTo>
                  <a:pt x="174407" y="49261"/>
                </a:moveTo>
                <a:lnTo>
                  <a:pt x="131246" y="49261"/>
                </a:lnTo>
                <a:lnTo>
                  <a:pt x="131246" y="43904"/>
                </a:lnTo>
                <a:lnTo>
                  <a:pt x="159971" y="2530"/>
                </a:lnTo>
                <a:lnTo>
                  <a:pt x="165030" y="2530"/>
                </a:lnTo>
                <a:lnTo>
                  <a:pt x="165030" y="10715"/>
                </a:lnTo>
                <a:lnTo>
                  <a:pt x="159821" y="10715"/>
                </a:lnTo>
                <a:lnTo>
                  <a:pt x="136307" y="44499"/>
                </a:lnTo>
                <a:lnTo>
                  <a:pt x="174407" y="44499"/>
                </a:lnTo>
                <a:lnTo>
                  <a:pt x="174407" y="49261"/>
                </a:lnTo>
                <a:close/>
              </a:path>
              <a:path w="323850" h="66675">
                <a:moveTo>
                  <a:pt x="165030" y="44499"/>
                </a:moveTo>
                <a:lnTo>
                  <a:pt x="159971" y="44499"/>
                </a:lnTo>
                <a:lnTo>
                  <a:pt x="159971" y="10715"/>
                </a:lnTo>
                <a:lnTo>
                  <a:pt x="165030" y="10715"/>
                </a:lnTo>
                <a:lnTo>
                  <a:pt x="165030" y="44499"/>
                </a:lnTo>
                <a:close/>
              </a:path>
              <a:path w="323850" h="66675">
                <a:moveTo>
                  <a:pt x="165030" y="64740"/>
                </a:moveTo>
                <a:lnTo>
                  <a:pt x="159971" y="64740"/>
                </a:lnTo>
                <a:lnTo>
                  <a:pt x="159971" y="49261"/>
                </a:lnTo>
                <a:lnTo>
                  <a:pt x="165030" y="49261"/>
                </a:lnTo>
                <a:lnTo>
                  <a:pt x="165030" y="64740"/>
                </a:lnTo>
                <a:close/>
              </a:path>
              <a:path w="323850" h="66675">
                <a:moveTo>
                  <a:pt x="209831" y="66079"/>
                </a:moveTo>
                <a:lnTo>
                  <a:pt x="195643" y="66079"/>
                </a:lnTo>
                <a:lnTo>
                  <a:pt x="190235" y="63400"/>
                </a:lnTo>
                <a:lnTo>
                  <a:pt x="186465" y="58042"/>
                </a:lnTo>
                <a:lnTo>
                  <a:pt x="182794" y="52685"/>
                </a:lnTo>
                <a:lnTo>
                  <a:pt x="180958" y="44697"/>
                </a:lnTo>
                <a:lnTo>
                  <a:pt x="180958" y="23365"/>
                </a:lnTo>
                <a:lnTo>
                  <a:pt x="182794" y="15329"/>
                </a:lnTo>
                <a:lnTo>
                  <a:pt x="186465" y="9971"/>
                </a:lnTo>
                <a:lnTo>
                  <a:pt x="190235" y="4613"/>
                </a:lnTo>
                <a:lnTo>
                  <a:pt x="195643" y="1934"/>
                </a:lnTo>
                <a:lnTo>
                  <a:pt x="209831" y="1934"/>
                </a:lnTo>
                <a:lnTo>
                  <a:pt x="215238" y="4663"/>
                </a:lnTo>
                <a:lnTo>
                  <a:pt x="216607" y="6697"/>
                </a:lnTo>
                <a:lnTo>
                  <a:pt x="197379" y="6697"/>
                </a:lnTo>
                <a:lnTo>
                  <a:pt x="193410" y="8979"/>
                </a:lnTo>
                <a:lnTo>
                  <a:pt x="190632" y="13543"/>
                </a:lnTo>
                <a:lnTo>
                  <a:pt x="187953" y="18008"/>
                </a:lnTo>
                <a:lnTo>
                  <a:pt x="186614" y="24804"/>
                </a:lnTo>
                <a:lnTo>
                  <a:pt x="186614" y="43060"/>
                </a:lnTo>
                <a:lnTo>
                  <a:pt x="187953" y="49906"/>
                </a:lnTo>
                <a:lnTo>
                  <a:pt x="193311" y="59035"/>
                </a:lnTo>
                <a:lnTo>
                  <a:pt x="197329" y="61317"/>
                </a:lnTo>
                <a:lnTo>
                  <a:pt x="216666" y="61317"/>
                </a:lnTo>
                <a:lnTo>
                  <a:pt x="215238" y="63400"/>
                </a:lnTo>
                <a:lnTo>
                  <a:pt x="209831" y="66079"/>
                </a:lnTo>
                <a:close/>
              </a:path>
              <a:path w="323850" h="66675">
                <a:moveTo>
                  <a:pt x="216666" y="61317"/>
                </a:moveTo>
                <a:lnTo>
                  <a:pt x="208045" y="61317"/>
                </a:lnTo>
                <a:lnTo>
                  <a:pt x="212064" y="59035"/>
                </a:lnTo>
                <a:lnTo>
                  <a:pt x="217421" y="49906"/>
                </a:lnTo>
                <a:lnTo>
                  <a:pt x="218761" y="43060"/>
                </a:lnTo>
                <a:lnTo>
                  <a:pt x="218741" y="24804"/>
                </a:lnTo>
                <a:lnTo>
                  <a:pt x="217421" y="18107"/>
                </a:lnTo>
                <a:lnTo>
                  <a:pt x="212064" y="8979"/>
                </a:lnTo>
                <a:lnTo>
                  <a:pt x="207996" y="6697"/>
                </a:lnTo>
                <a:lnTo>
                  <a:pt x="216607" y="6697"/>
                </a:lnTo>
                <a:lnTo>
                  <a:pt x="222580" y="15577"/>
                </a:lnTo>
                <a:lnTo>
                  <a:pt x="224382" y="23365"/>
                </a:lnTo>
                <a:lnTo>
                  <a:pt x="224405" y="44697"/>
                </a:lnTo>
                <a:lnTo>
                  <a:pt x="222580" y="52685"/>
                </a:lnTo>
                <a:lnTo>
                  <a:pt x="216666" y="61317"/>
                </a:lnTo>
                <a:close/>
              </a:path>
              <a:path w="323850" h="66675">
                <a:moveTo>
                  <a:pt x="254284" y="43904"/>
                </a:moveTo>
                <a:lnTo>
                  <a:pt x="244858" y="43904"/>
                </a:lnTo>
                <a:lnTo>
                  <a:pt x="239898" y="41969"/>
                </a:lnTo>
                <a:lnTo>
                  <a:pt x="236029" y="38099"/>
                </a:lnTo>
                <a:lnTo>
                  <a:pt x="232258" y="34131"/>
                </a:lnTo>
                <a:lnTo>
                  <a:pt x="230373" y="29120"/>
                </a:lnTo>
                <a:lnTo>
                  <a:pt x="230373" y="17015"/>
                </a:lnTo>
                <a:lnTo>
                  <a:pt x="232357" y="12005"/>
                </a:lnTo>
                <a:lnTo>
                  <a:pt x="240394" y="3968"/>
                </a:lnTo>
                <a:lnTo>
                  <a:pt x="245454" y="1934"/>
                </a:lnTo>
                <a:lnTo>
                  <a:pt x="259345" y="1934"/>
                </a:lnTo>
                <a:lnTo>
                  <a:pt x="264901" y="4564"/>
                </a:lnTo>
                <a:lnTo>
                  <a:pt x="266229" y="6697"/>
                </a:lnTo>
                <a:lnTo>
                  <a:pt x="246644" y="6697"/>
                </a:lnTo>
                <a:lnTo>
                  <a:pt x="243072" y="8235"/>
                </a:lnTo>
                <a:lnTo>
                  <a:pt x="240196" y="11310"/>
                </a:lnTo>
                <a:lnTo>
                  <a:pt x="237417" y="14386"/>
                </a:lnTo>
                <a:lnTo>
                  <a:pt x="236029" y="18206"/>
                </a:lnTo>
                <a:lnTo>
                  <a:pt x="236029" y="27533"/>
                </a:lnTo>
                <a:lnTo>
                  <a:pt x="237368" y="31452"/>
                </a:lnTo>
                <a:lnTo>
                  <a:pt x="240046" y="34528"/>
                </a:lnTo>
                <a:lnTo>
                  <a:pt x="242825" y="37603"/>
                </a:lnTo>
                <a:lnTo>
                  <a:pt x="246496" y="39141"/>
                </a:lnTo>
                <a:lnTo>
                  <a:pt x="263682" y="39141"/>
                </a:lnTo>
                <a:lnTo>
                  <a:pt x="263413" y="39439"/>
                </a:lnTo>
                <a:lnTo>
                  <a:pt x="257460" y="43011"/>
                </a:lnTo>
                <a:lnTo>
                  <a:pt x="254284" y="43904"/>
                </a:lnTo>
                <a:close/>
              </a:path>
              <a:path w="323850" h="66675">
                <a:moveTo>
                  <a:pt x="263682" y="39141"/>
                </a:moveTo>
                <a:lnTo>
                  <a:pt x="255624" y="39141"/>
                </a:lnTo>
                <a:lnTo>
                  <a:pt x="259345" y="37603"/>
                </a:lnTo>
                <a:lnTo>
                  <a:pt x="265099" y="31452"/>
                </a:lnTo>
                <a:lnTo>
                  <a:pt x="266538" y="27533"/>
                </a:lnTo>
                <a:lnTo>
                  <a:pt x="266538" y="17809"/>
                </a:lnTo>
                <a:lnTo>
                  <a:pt x="265199" y="13890"/>
                </a:lnTo>
                <a:lnTo>
                  <a:pt x="259841" y="8135"/>
                </a:lnTo>
                <a:lnTo>
                  <a:pt x="255971" y="6697"/>
                </a:lnTo>
                <a:lnTo>
                  <a:pt x="266229" y="6697"/>
                </a:lnTo>
                <a:lnTo>
                  <a:pt x="273182" y="33486"/>
                </a:lnTo>
                <a:lnTo>
                  <a:pt x="267430" y="33486"/>
                </a:lnTo>
                <a:lnTo>
                  <a:pt x="265745" y="36859"/>
                </a:lnTo>
                <a:lnTo>
                  <a:pt x="263682" y="39141"/>
                </a:lnTo>
                <a:close/>
              </a:path>
              <a:path w="323850" h="66675">
                <a:moveTo>
                  <a:pt x="264992" y="61317"/>
                </a:moveTo>
                <a:lnTo>
                  <a:pt x="256021" y="61317"/>
                </a:lnTo>
                <a:lnTo>
                  <a:pt x="260237" y="58935"/>
                </a:lnTo>
                <a:lnTo>
                  <a:pt x="263115" y="54173"/>
                </a:lnTo>
                <a:lnTo>
                  <a:pt x="266091" y="49410"/>
                </a:lnTo>
                <a:lnTo>
                  <a:pt x="267473" y="43011"/>
                </a:lnTo>
                <a:lnTo>
                  <a:pt x="267580" y="33486"/>
                </a:lnTo>
                <a:lnTo>
                  <a:pt x="273182" y="33486"/>
                </a:lnTo>
                <a:lnTo>
                  <a:pt x="273223" y="43904"/>
                </a:lnTo>
                <a:lnTo>
                  <a:pt x="271350" y="51345"/>
                </a:lnTo>
                <a:lnTo>
                  <a:pt x="267580" y="57298"/>
                </a:lnTo>
                <a:lnTo>
                  <a:pt x="264992" y="61317"/>
                </a:lnTo>
                <a:close/>
              </a:path>
              <a:path w="323850" h="66675">
                <a:moveTo>
                  <a:pt x="258303" y="66079"/>
                </a:moveTo>
                <a:lnTo>
                  <a:pt x="245504" y="66079"/>
                </a:lnTo>
                <a:lnTo>
                  <a:pt x="241088" y="64740"/>
                </a:lnTo>
                <a:lnTo>
                  <a:pt x="234540" y="59382"/>
                </a:lnTo>
                <a:lnTo>
                  <a:pt x="232556" y="55314"/>
                </a:lnTo>
                <a:lnTo>
                  <a:pt x="231861" y="49857"/>
                </a:lnTo>
                <a:lnTo>
                  <a:pt x="237516" y="49857"/>
                </a:lnTo>
                <a:lnTo>
                  <a:pt x="238112" y="53429"/>
                </a:lnTo>
                <a:lnTo>
                  <a:pt x="239551" y="56256"/>
                </a:lnTo>
                <a:lnTo>
                  <a:pt x="241832" y="58340"/>
                </a:lnTo>
                <a:lnTo>
                  <a:pt x="244114" y="60324"/>
                </a:lnTo>
                <a:lnTo>
                  <a:pt x="246992" y="61317"/>
                </a:lnTo>
                <a:lnTo>
                  <a:pt x="264992" y="61317"/>
                </a:lnTo>
                <a:lnTo>
                  <a:pt x="263809" y="63152"/>
                </a:lnTo>
                <a:lnTo>
                  <a:pt x="258303" y="66079"/>
                </a:lnTo>
                <a:close/>
              </a:path>
              <a:path w="323850" h="66675">
                <a:moveTo>
                  <a:pt x="308163" y="66079"/>
                </a:moveTo>
                <a:lnTo>
                  <a:pt x="294174" y="66079"/>
                </a:lnTo>
                <a:lnTo>
                  <a:pt x="288568" y="63499"/>
                </a:lnTo>
                <a:lnTo>
                  <a:pt x="280383" y="24060"/>
                </a:lnTo>
                <a:lnTo>
                  <a:pt x="282268" y="16569"/>
                </a:lnTo>
                <a:lnTo>
                  <a:pt x="289808" y="4861"/>
                </a:lnTo>
                <a:lnTo>
                  <a:pt x="295315" y="1934"/>
                </a:lnTo>
                <a:lnTo>
                  <a:pt x="308313" y="1934"/>
                </a:lnTo>
                <a:lnTo>
                  <a:pt x="312777" y="3373"/>
                </a:lnTo>
                <a:lnTo>
                  <a:pt x="316463" y="6697"/>
                </a:lnTo>
                <a:lnTo>
                  <a:pt x="297498" y="6697"/>
                </a:lnTo>
                <a:lnTo>
                  <a:pt x="293231" y="9128"/>
                </a:lnTo>
                <a:lnTo>
                  <a:pt x="290354" y="13989"/>
                </a:lnTo>
                <a:lnTo>
                  <a:pt x="287477" y="18752"/>
                </a:lnTo>
                <a:lnTo>
                  <a:pt x="286121" y="25201"/>
                </a:lnTo>
                <a:lnTo>
                  <a:pt x="286038" y="34528"/>
                </a:lnTo>
                <a:lnTo>
                  <a:pt x="290389" y="34528"/>
                </a:lnTo>
                <a:lnTo>
                  <a:pt x="288519" y="36462"/>
                </a:lnTo>
                <a:lnTo>
                  <a:pt x="287080" y="40431"/>
                </a:lnTo>
                <a:lnTo>
                  <a:pt x="287080" y="50353"/>
                </a:lnTo>
                <a:lnTo>
                  <a:pt x="288419" y="54272"/>
                </a:lnTo>
                <a:lnTo>
                  <a:pt x="291098" y="57149"/>
                </a:lnTo>
                <a:lnTo>
                  <a:pt x="293876" y="59928"/>
                </a:lnTo>
                <a:lnTo>
                  <a:pt x="297696" y="61317"/>
                </a:lnTo>
                <a:lnTo>
                  <a:pt x="315953" y="61317"/>
                </a:lnTo>
                <a:lnTo>
                  <a:pt x="313174" y="64095"/>
                </a:lnTo>
                <a:lnTo>
                  <a:pt x="308163" y="66079"/>
                </a:lnTo>
                <a:close/>
              </a:path>
              <a:path w="323850" h="66675">
                <a:moveTo>
                  <a:pt x="321608" y="18305"/>
                </a:moveTo>
                <a:lnTo>
                  <a:pt x="316101" y="18305"/>
                </a:lnTo>
                <a:lnTo>
                  <a:pt x="315605" y="14833"/>
                </a:lnTo>
                <a:lnTo>
                  <a:pt x="314216" y="12055"/>
                </a:lnTo>
                <a:lnTo>
                  <a:pt x="311934" y="9971"/>
                </a:lnTo>
                <a:lnTo>
                  <a:pt x="309652" y="7788"/>
                </a:lnTo>
                <a:lnTo>
                  <a:pt x="306725" y="6697"/>
                </a:lnTo>
                <a:lnTo>
                  <a:pt x="316463" y="6697"/>
                </a:lnTo>
                <a:lnTo>
                  <a:pt x="319127" y="9028"/>
                </a:lnTo>
                <a:lnTo>
                  <a:pt x="321012" y="13047"/>
                </a:lnTo>
                <a:lnTo>
                  <a:pt x="321608" y="18305"/>
                </a:lnTo>
                <a:close/>
              </a:path>
              <a:path w="323850" h="66675">
                <a:moveTo>
                  <a:pt x="290389" y="34528"/>
                </a:moveTo>
                <a:lnTo>
                  <a:pt x="286187" y="34528"/>
                </a:lnTo>
                <a:lnTo>
                  <a:pt x="287675" y="31353"/>
                </a:lnTo>
                <a:lnTo>
                  <a:pt x="289908" y="28872"/>
                </a:lnTo>
                <a:lnTo>
                  <a:pt x="292884" y="27086"/>
                </a:lnTo>
                <a:lnTo>
                  <a:pt x="295960" y="25201"/>
                </a:lnTo>
                <a:lnTo>
                  <a:pt x="299234" y="24258"/>
                </a:lnTo>
                <a:lnTo>
                  <a:pt x="308758" y="24258"/>
                </a:lnTo>
                <a:lnTo>
                  <a:pt x="313670" y="26193"/>
                </a:lnTo>
                <a:lnTo>
                  <a:pt x="316425" y="29021"/>
                </a:lnTo>
                <a:lnTo>
                  <a:pt x="297993" y="29021"/>
                </a:lnTo>
                <a:lnTo>
                  <a:pt x="294273" y="30509"/>
                </a:lnTo>
                <a:lnTo>
                  <a:pt x="290389" y="34528"/>
                </a:lnTo>
                <a:close/>
              </a:path>
              <a:path w="323850" h="66675">
                <a:moveTo>
                  <a:pt x="315953" y="61317"/>
                </a:moveTo>
                <a:lnTo>
                  <a:pt x="306923" y="61317"/>
                </a:lnTo>
                <a:lnTo>
                  <a:pt x="310495" y="59779"/>
                </a:lnTo>
                <a:lnTo>
                  <a:pt x="316151" y="53528"/>
                </a:lnTo>
                <a:lnTo>
                  <a:pt x="317589" y="49758"/>
                </a:lnTo>
                <a:lnTo>
                  <a:pt x="317519" y="40431"/>
                </a:lnTo>
                <a:lnTo>
                  <a:pt x="316200" y="36710"/>
                </a:lnTo>
                <a:lnTo>
                  <a:pt x="313422" y="33635"/>
                </a:lnTo>
                <a:lnTo>
                  <a:pt x="310743" y="30559"/>
                </a:lnTo>
                <a:lnTo>
                  <a:pt x="307122" y="29021"/>
                </a:lnTo>
                <a:lnTo>
                  <a:pt x="316425" y="29021"/>
                </a:lnTo>
                <a:lnTo>
                  <a:pt x="317937" y="30559"/>
                </a:lnTo>
                <a:lnTo>
                  <a:pt x="321310" y="33932"/>
                </a:lnTo>
                <a:lnTo>
                  <a:pt x="323245" y="38893"/>
                </a:lnTo>
                <a:lnTo>
                  <a:pt x="323245" y="51097"/>
                </a:lnTo>
                <a:lnTo>
                  <a:pt x="321210" y="56157"/>
                </a:lnTo>
                <a:lnTo>
                  <a:pt x="317143" y="60126"/>
                </a:lnTo>
                <a:lnTo>
                  <a:pt x="315953" y="61317"/>
                </a:lnTo>
                <a:close/>
              </a:path>
            </a:pathLst>
          </a:custGeom>
          <a:solidFill>
            <a:srgbClr val="38751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4944116" y="3197635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4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4944115" y="3197635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4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5199548" y="3220300"/>
            <a:ext cx="323850" cy="66675"/>
          </a:xfrm>
          <a:custGeom>
            <a:avLst/>
            <a:gdLst/>
            <a:ahLst/>
            <a:cxnLst/>
            <a:rect l="l" t="t" r="r" b="b"/>
            <a:pathLst>
              <a:path w="323850" h="66675">
                <a:moveTo>
                  <a:pt x="6102" y="64740"/>
                </a:moveTo>
                <a:lnTo>
                  <a:pt x="0" y="64740"/>
                </a:lnTo>
                <a:lnTo>
                  <a:pt x="0" y="1339"/>
                </a:lnTo>
                <a:lnTo>
                  <a:pt x="40183" y="1339"/>
                </a:lnTo>
                <a:lnTo>
                  <a:pt x="40183" y="6548"/>
                </a:lnTo>
                <a:lnTo>
                  <a:pt x="6102" y="6548"/>
                </a:lnTo>
                <a:lnTo>
                  <a:pt x="6102" y="29319"/>
                </a:lnTo>
                <a:lnTo>
                  <a:pt x="36463" y="29319"/>
                </a:lnTo>
                <a:lnTo>
                  <a:pt x="36463" y="34528"/>
                </a:lnTo>
                <a:lnTo>
                  <a:pt x="6102" y="34528"/>
                </a:lnTo>
                <a:lnTo>
                  <a:pt x="6102" y="64740"/>
                </a:lnTo>
                <a:close/>
              </a:path>
              <a:path w="323850" h="66675">
                <a:moveTo>
                  <a:pt x="81903" y="66079"/>
                </a:moveTo>
                <a:lnTo>
                  <a:pt x="65432" y="66079"/>
                </a:lnTo>
                <a:lnTo>
                  <a:pt x="58140" y="63003"/>
                </a:lnTo>
                <a:lnTo>
                  <a:pt x="52782" y="56852"/>
                </a:lnTo>
                <a:lnTo>
                  <a:pt x="47424" y="50601"/>
                </a:lnTo>
                <a:lnTo>
                  <a:pt x="44746" y="42664"/>
                </a:lnTo>
                <a:lnTo>
                  <a:pt x="44746" y="23316"/>
                </a:lnTo>
                <a:lnTo>
                  <a:pt x="47474" y="15378"/>
                </a:lnTo>
                <a:lnTo>
                  <a:pt x="58388" y="3075"/>
                </a:lnTo>
                <a:lnTo>
                  <a:pt x="65631" y="0"/>
                </a:lnTo>
                <a:lnTo>
                  <a:pt x="81109" y="0"/>
                </a:lnTo>
                <a:lnTo>
                  <a:pt x="86715" y="1835"/>
                </a:lnTo>
                <a:lnTo>
                  <a:pt x="90898" y="5060"/>
                </a:lnTo>
                <a:lnTo>
                  <a:pt x="67317" y="5060"/>
                </a:lnTo>
                <a:lnTo>
                  <a:pt x="61464" y="7689"/>
                </a:lnTo>
                <a:lnTo>
                  <a:pt x="57098" y="12947"/>
                </a:lnTo>
                <a:lnTo>
                  <a:pt x="52832" y="18206"/>
                </a:lnTo>
                <a:lnTo>
                  <a:pt x="50699" y="24903"/>
                </a:lnTo>
                <a:lnTo>
                  <a:pt x="50699" y="41076"/>
                </a:lnTo>
                <a:lnTo>
                  <a:pt x="52782" y="47724"/>
                </a:lnTo>
                <a:lnTo>
                  <a:pt x="56949" y="52982"/>
                </a:lnTo>
                <a:lnTo>
                  <a:pt x="61216" y="58241"/>
                </a:lnTo>
                <a:lnTo>
                  <a:pt x="67119" y="60870"/>
                </a:lnTo>
                <a:lnTo>
                  <a:pt x="90964" y="60870"/>
                </a:lnTo>
                <a:lnTo>
                  <a:pt x="87856" y="63847"/>
                </a:lnTo>
                <a:lnTo>
                  <a:pt x="81903" y="66079"/>
                </a:lnTo>
                <a:close/>
              </a:path>
              <a:path w="323850" h="66675">
                <a:moveTo>
                  <a:pt x="100109" y="20538"/>
                </a:moveTo>
                <a:lnTo>
                  <a:pt x="94157" y="20538"/>
                </a:lnTo>
                <a:lnTo>
                  <a:pt x="92965" y="15577"/>
                </a:lnTo>
                <a:lnTo>
                  <a:pt x="90584" y="11757"/>
                </a:lnTo>
                <a:lnTo>
                  <a:pt x="83441" y="6399"/>
                </a:lnTo>
                <a:lnTo>
                  <a:pt x="79324" y="5060"/>
                </a:lnTo>
                <a:lnTo>
                  <a:pt x="90898" y="5060"/>
                </a:lnTo>
                <a:lnTo>
                  <a:pt x="96339" y="9177"/>
                </a:lnTo>
                <a:lnTo>
                  <a:pt x="99216" y="14188"/>
                </a:lnTo>
                <a:lnTo>
                  <a:pt x="100109" y="20538"/>
                </a:lnTo>
                <a:close/>
              </a:path>
              <a:path w="323850" h="66675">
                <a:moveTo>
                  <a:pt x="90964" y="60870"/>
                </a:moveTo>
                <a:lnTo>
                  <a:pt x="80117" y="60870"/>
                </a:lnTo>
                <a:lnTo>
                  <a:pt x="84681" y="59035"/>
                </a:lnTo>
                <a:lnTo>
                  <a:pt x="92122" y="51593"/>
                </a:lnTo>
                <a:lnTo>
                  <a:pt x="94355" y="46682"/>
                </a:lnTo>
                <a:lnTo>
                  <a:pt x="95049" y="40629"/>
                </a:lnTo>
                <a:lnTo>
                  <a:pt x="101002" y="40629"/>
                </a:lnTo>
                <a:lnTo>
                  <a:pt x="100109" y="48567"/>
                </a:lnTo>
                <a:lnTo>
                  <a:pt x="97282" y="54818"/>
                </a:lnTo>
                <a:lnTo>
                  <a:pt x="90964" y="60870"/>
                </a:lnTo>
                <a:close/>
              </a:path>
              <a:path w="323850" h="66675">
                <a:moveTo>
                  <a:pt x="174407" y="49261"/>
                </a:moveTo>
                <a:lnTo>
                  <a:pt x="131246" y="49261"/>
                </a:lnTo>
                <a:lnTo>
                  <a:pt x="131246" y="43904"/>
                </a:lnTo>
                <a:lnTo>
                  <a:pt x="159971" y="2530"/>
                </a:lnTo>
                <a:lnTo>
                  <a:pt x="165030" y="2530"/>
                </a:lnTo>
                <a:lnTo>
                  <a:pt x="165030" y="10715"/>
                </a:lnTo>
                <a:lnTo>
                  <a:pt x="159821" y="10715"/>
                </a:lnTo>
                <a:lnTo>
                  <a:pt x="136307" y="44499"/>
                </a:lnTo>
                <a:lnTo>
                  <a:pt x="174407" y="44499"/>
                </a:lnTo>
                <a:lnTo>
                  <a:pt x="174407" y="49261"/>
                </a:lnTo>
                <a:close/>
              </a:path>
              <a:path w="323850" h="66675">
                <a:moveTo>
                  <a:pt x="165030" y="44499"/>
                </a:moveTo>
                <a:lnTo>
                  <a:pt x="159971" y="44499"/>
                </a:lnTo>
                <a:lnTo>
                  <a:pt x="159971" y="10715"/>
                </a:lnTo>
                <a:lnTo>
                  <a:pt x="165030" y="10715"/>
                </a:lnTo>
                <a:lnTo>
                  <a:pt x="165030" y="44499"/>
                </a:lnTo>
                <a:close/>
              </a:path>
              <a:path w="323850" h="66675">
                <a:moveTo>
                  <a:pt x="165030" y="64740"/>
                </a:moveTo>
                <a:lnTo>
                  <a:pt x="159971" y="64740"/>
                </a:lnTo>
                <a:lnTo>
                  <a:pt x="159971" y="49261"/>
                </a:lnTo>
                <a:lnTo>
                  <a:pt x="165030" y="49261"/>
                </a:lnTo>
                <a:lnTo>
                  <a:pt x="165030" y="64740"/>
                </a:lnTo>
                <a:close/>
              </a:path>
              <a:path w="323850" h="66675">
                <a:moveTo>
                  <a:pt x="209831" y="66079"/>
                </a:moveTo>
                <a:lnTo>
                  <a:pt x="195643" y="66079"/>
                </a:lnTo>
                <a:lnTo>
                  <a:pt x="190235" y="63400"/>
                </a:lnTo>
                <a:lnTo>
                  <a:pt x="186465" y="58042"/>
                </a:lnTo>
                <a:lnTo>
                  <a:pt x="182794" y="52685"/>
                </a:lnTo>
                <a:lnTo>
                  <a:pt x="180958" y="44697"/>
                </a:lnTo>
                <a:lnTo>
                  <a:pt x="180958" y="23365"/>
                </a:lnTo>
                <a:lnTo>
                  <a:pt x="182794" y="15329"/>
                </a:lnTo>
                <a:lnTo>
                  <a:pt x="186465" y="9971"/>
                </a:lnTo>
                <a:lnTo>
                  <a:pt x="190235" y="4613"/>
                </a:lnTo>
                <a:lnTo>
                  <a:pt x="195643" y="1934"/>
                </a:lnTo>
                <a:lnTo>
                  <a:pt x="209831" y="1934"/>
                </a:lnTo>
                <a:lnTo>
                  <a:pt x="215238" y="4663"/>
                </a:lnTo>
                <a:lnTo>
                  <a:pt x="216607" y="6697"/>
                </a:lnTo>
                <a:lnTo>
                  <a:pt x="197379" y="6697"/>
                </a:lnTo>
                <a:lnTo>
                  <a:pt x="193410" y="8979"/>
                </a:lnTo>
                <a:lnTo>
                  <a:pt x="190632" y="13543"/>
                </a:lnTo>
                <a:lnTo>
                  <a:pt x="187953" y="18008"/>
                </a:lnTo>
                <a:lnTo>
                  <a:pt x="186614" y="24804"/>
                </a:lnTo>
                <a:lnTo>
                  <a:pt x="186614" y="43060"/>
                </a:lnTo>
                <a:lnTo>
                  <a:pt x="187953" y="49906"/>
                </a:lnTo>
                <a:lnTo>
                  <a:pt x="193311" y="59035"/>
                </a:lnTo>
                <a:lnTo>
                  <a:pt x="197329" y="61317"/>
                </a:lnTo>
                <a:lnTo>
                  <a:pt x="216666" y="61317"/>
                </a:lnTo>
                <a:lnTo>
                  <a:pt x="215238" y="63400"/>
                </a:lnTo>
                <a:lnTo>
                  <a:pt x="209831" y="66079"/>
                </a:lnTo>
                <a:close/>
              </a:path>
              <a:path w="323850" h="66675">
                <a:moveTo>
                  <a:pt x="216666" y="61317"/>
                </a:moveTo>
                <a:lnTo>
                  <a:pt x="208045" y="61317"/>
                </a:lnTo>
                <a:lnTo>
                  <a:pt x="212064" y="59035"/>
                </a:lnTo>
                <a:lnTo>
                  <a:pt x="217421" y="49906"/>
                </a:lnTo>
                <a:lnTo>
                  <a:pt x="218761" y="43060"/>
                </a:lnTo>
                <a:lnTo>
                  <a:pt x="218741" y="24804"/>
                </a:lnTo>
                <a:lnTo>
                  <a:pt x="217421" y="18107"/>
                </a:lnTo>
                <a:lnTo>
                  <a:pt x="212064" y="8979"/>
                </a:lnTo>
                <a:lnTo>
                  <a:pt x="207996" y="6697"/>
                </a:lnTo>
                <a:lnTo>
                  <a:pt x="216607" y="6697"/>
                </a:lnTo>
                <a:lnTo>
                  <a:pt x="222580" y="15577"/>
                </a:lnTo>
                <a:lnTo>
                  <a:pt x="224382" y="23365"/>
                </a:lnTo>
                <a:lnTo>
                  <a:pt x="224405" y="44697"/>
                </a:lnTo>
                <a:lnTo>
                  <a:pt x="222580" y="52685"/>
                </a:lnTo>
                <a:lnTo>
                  <a:pt x="216666" y="61317"/>
                </a:lnTo>
                <a:close/>
              </a:path>
              <a:path w="323850" h="66675">
                <a:moveTo>
                  <a:pt x="254284" y="43904"/>
                </a:moveTo>
                <a:lnTo>
                  <a:pt x="244858" y="43904"/>
                </a:lnTo>
                <a:lnTo>
                  <a:pt x="239898" y="41969"/>
                </a:lnTo>
                <a:lnTo>
                  <a:pt x="236029" y="38099"/>
                </a:lnTo>
                <a:lnTo>
                  <a:pt x="232258" y="34131"/>
                </a:lnTo>
                <a:lnTo>
                  <a:pt x="230373" y="29120"/>
                </a:lnTo>
                <a:lnTo>
                  <a:pt x="230373" y="17015"/>
                </a:lnTo>
                <a:lnTo>
                  <a:pt x="232357" y="12005"/>
                </a:lnTo>
                <a:lnTo>
                  <a:pt x="240394" y="3968"/>
                </a:lnTo>
                <a:lnTo>
                  <a:pt x="245454" y="1934"/>
                </a:lnTo>
                <a:lnTo>
                  <a:pt x="259345" y="1934"/>
                </a:lnTo>
                <a:lnTo>
                  <a:pt x="264901" y="4564"/>
                </a:lnTo>
                <a:lnTo>
                  <a:pt x="266229" y="6697"/>
                </a:lnTo>
                <a:lnTo>
                  <a:pt x="246644" y="6697"/>
                </a:lnTo>
                <a:lnTo>
                  <a:pt x="243072" y="8235"/>
                </a:lnTo>
                <a:lnTo>
                  <a:pt x="240196" y="11310"/>
                </a:lnTo>
                <a:lnTo>
                  <a:pt x="237417" y="14386"/>
                </a:lnTo>
                <a:lnTo>
                  <a:pt x="236029" y="18206"/>
                </a:lnTo>
                <a:lnTo>
                  <a:pt x="236029" y="27533"/>
                </a:lnTo>
                <a:lnTo>
                  <a:pt x="237368" y="31452"/>
                </a:lnTo>
                <a:lnTo>
                  <a:pt x="240046" y="34528"/>
                </a:lnTo>
                <a:lnTo>
                  <a:pt x="242825" y="37603"/>
                </a:lnTo>
                <a:lnTo>
                  <a:pt x="246496" y="39141"/>
                </a:lnTo>
                <a:lnTo>
                  <a:pt x="263682" y="39141"/>
                </a:lnTo>
                <a:lnTo>
                  <a:pt x="263413" y="39439"/>
                </a:lnTo>
                <a:lnTo>
                  <a:pt x="257460" y="43011"/>
                </a:lnTo>
                <a:lnTo>
                  <a:pt x="254284" y="43904"/>
                </a:lnTo>
                <a:close/>
              </a:path>
              <a:path w="323850" h="66675">
                <a:moveTo>
                  <a:pt x="263682" y="39141"/>
                </a:moveTo>
                <a:lnTo>
                  <a:pt x="255624" y="39141"/>
                </a:lnTo>
                <a:lnTo>
                  <a:pt x="259345" y="37603"/>
                </a:lnTo>
                <a:lnTo>
                  <a:pt x="265099" y="31452"/>
                </a:lnTo>
                <a:lnTo>
                  <a:pt x="266538" y="27533"/>
                </a:lnTo>
                <a:lnTo>
                  <a:pt x="266538" y="17809"/>
                </a:lnTo>
                <a:lnTo>
                  <a:pt x="265199" y="13890"/>
                </a:lnTo>
                <a:lnTo>
                  <a:pt x="259841" y="8135"/>
                </a:lnTo>
                <a:lnTo>
                  <a:pt x="255971" y="6697"/>
                </a:lnTo>
                <a:lnTo>
                  <a:pt x="266229" y="6697"/>
                </a:lnTo>
                <a:lnTo>
                  <a:pt x="273182" y="33486"/>
                </a:lnTo>
                <a:lnTo>
                  <a:pt x="267430" y="33486"/>
                </a:lnTo>
                <a:lnTo>
                  <a:pt x="265745" y="36859"/>
                </a:lnTo>
                <a:lnTo>
                  <a:pt x="263682" y="39141"/>
                </a:lnTo>
                <a:close/>
              </a:path>
              <a:path w="323850" h="66675">
                <a:moveTo>
                  <a:pt x="264992" y="61317"/>
                </a:moveTo>
                <a:lnTo>
                  <a:pt x="256021" y="61317"/>
                </a:lnTo>
                <a:lnTo>
                  <a:pt x="260237" y="58935"/>
                </a:lnTo>
                <a:lnTo>
                  <a:pt x="263115" y="54173"/>
                </a:lnTo>
                <a:lnTo>
                  <a:pt x="266091" y="49410"/>
                </a:lnTo>
                <a:lnTo>
                  <a:pt x="267473" y="43011"/>
                </a:lnTo>
                <a:lnTo>
                  <a:pt x="267580" y="33486"/>
                </a:lnTo>
                <a:lnTo>
                  <a:pt x="273182" y="33486"/>
                </a:lnTo>
                <a:lnTo>
                  <a:pt x="273223" y="43904"/>
                </a:lnTo>
                <a:lnTo>
                  <a:pt x="271350" y="51345"/>
                </a:lnTo>
                <a:lnTo>
                  <a:pt x="267580" y="57298"/>
                </a:lnTo>
                <a:lnTo>
                  <a:pt x="264992" y="61317"/>
                </a:lnTo>
                <a:close/>
              </a:path>
              <a:path w="323850" h="66675">
                <a:moveTo>
                  <a:pt x="258303" y="66079"/>
                </a:moveTo>
                <a:lnTo>
                  <a:pt x="245504" y="66079"/>
                </a:lnTo>
                <a:lnTo>
                  <a:pt x="241088" y="64740"/>
                </a:lnTo>
                <a:lnTo>
                  <a:pt x="234540" y="59382"/>
                </a:lnTo>
                <a:lnTo>
                  <a:pt x="232556" y="55314"/>
                </a:lnTo>
                <a:lnTo>
                  <a:pt x="231861" y="49857"/>
                </a:lnTo>
                <a:lnTo>
                  <a:pt x="237516" y="49857"/>
                </a:lnTo>
                <a:lnTo>
                  <a:pt x="238112" y="53429"/>
                </a:lnTo>
                <a:lnTo>
                  <a:pt x="239551" y="56256"/>
                </a:lnTo>
                <a:lnTo>
                  <a:pt x="241832" y="58340"/>
                </a:lnTo>
                <a:lnTo>
                  <a:pt x="244114" y="60324"/>
                </a:lnTo>
                <a:lnTo>
                  <a:pt x="246992" y="61317"/>
                </a:lnTo>
                <a:lnTo>
                  <a:pt x="264992" y="61317"/>
                </a:lnTo>
                <a:lnTo>
                  <a:pt x="263809" y="63152"/>
                </a:lnTo>
                <a:lnTo>
                  <a:pt x="258303" y="66079"/>
                </a:lnTo>
                <a:close/>
              </a:path>
              <a:path w="323850" h="66675">
                <a:moveTo>
                  <a:pt x="308163" y="66079"/>
                </a:moveTo>
                <a:lnTo>
                  <a:pt x="294174" y="66079"/>
                </a:lnTo>
                <a:lnTo>
                  <a:pt x="288568" y="63499"/>
                </a:lnTo>
                <a:lnTo>
                  <a:pt x="280383" y="24060"/>
                </a:lnTo>
                <a:lnTo>
                  <a:pt x="282268" y="16569"/>
                </a:lnTo>
                <a:lnTo>
                  <a:pt x="289808" y="4861"/>
                </a:lnTo>
                <a:lnTo>
                  <a:pt x="295315" y="1934"/>
                </a:lnTo>
                <a:lnTo>
                  <a:pt x="308313" y="1934"/>
                </a:lnTo>
                <a:lnTo>
                  <a:pt x="312777" y="3373"/>
                </a:lnTo>
                <a:lnTo>
                  <a:pt x="316463" y="6697"/>
                </a:lnTo>
                <a:lnTo>
                  <a:pt x="297498" y="6697"/>
                </a:lnTo>
                <a:lnTo>
                  <a:pt x="293231" y="9128"/>
                </a:lnTo>
                <a:lnTo>
                  <a:pt x="290354" y="13989"/>
                </a:lnTo>
                <a:lnTo>
                  <a:pt x="287477" y="18752"/>
                </a:lnTo>
                <a:lnTo>
                  <a:pt x="286121" y="25201"/>
                </a:lnTo>
                <a:lnTo>
                  <a:pt x="286038" y="34528"/>
                </a:lnTo>
                <a:lnTo>
                  <a:pt x="290389" y="34528"/>
                </a:lnTo>
                <a:lnTo>
                  <a:pt x="288519" y="36462"/>
                </a:lnTo>
                <a:lnTo>
                  <a:pt x="287080" y="40431"/>
                </a:lnTo>
                <a:lnTo>
                  <a:pt x="287080" y="50353"/>
                </a:lnTo>
                <a:lnTo>
                  <a:pt x="288419" y="54272"/>
                </a:lnTo>
                <a:lnTo>
                  <a:pt x="291098" y="57149"/>
                </a:lnTo>
                <a:lnTo>
                  <a:pt x="293876" y="59928"/>
                </a:lnTo>
                <a:lnTo>
                  <a:pt x="297696" y="61317"/>
                </a:lnTo>
                <a:lnTo>
                  <a:pt x="315953" y="61317"/>
                </a:lnTo>
                <a:lnTo>
                  <a:pt x="313174" y="64095"/>
                </a:lnTo>
                <a:lnTo>
                  <a:pt x="308163" y="66079"/>
                </a:lnTo>
                <a:close/>
              </a:path>
              <a:path w="323850" h="66675">
                <a:moveTo>
                  <a:pt x="321608" y="18305"/>
                </a:moveTo>
                <a:lnTo>
                  <a:pt x="316101" y="18305"/>
                </a:lnTo>
                <a:lnTo>
                  <a:pt x="315605" y="14833"/>
                </a:lnTo>
                <a:lnTo>
                  <a:pt x="314216" y="12055"/>
                </a:lnTo>
                <a:lnTo>
                  <a:pt x="311934" y="9971"/>
                </a:lnTo>
                <a:lnTo>
                  <a:pt x="309652" y="7788"/>
                </a:lnTo>
                <a:lnTo>
                  <a:pt x="306725" y="6697"/>
                </a:lnTo>
                <a:lnTo>
                  <a:pt x="316463" y="6697"/>
                </a:lnTo>
                <a:lnTo>
                  <a:pt x="319127" y="9028"/>
                </a:lnTo>
                <a:lnTo>
                  <a:pt x="321012" y="13047"/>
                </a:lnTo>
                <a:lnTo>
                  <a:pt x="321608" y="18305"/>
                </a:lnTo>
                <a:close/>
              </a:path>
              <a:path w="323850" h="66675">
                <a:moveTo>
                  <a:pt x="290389" y="34528"/>
                </a:moveTo>
                <a:lnTo>
                  <a:pt x="286187" y="34528"/>
                </a:lnTo>
                <a:lnTo>
                  <a:pt x="287675" y="31353"/>
                </a:lnTo>
                <a:lnTo>
                  <a:pt x="289908" y="28872"/>
                </a:lnTo>
                <a:lnTo>
                  <a:pt x="292884" y="27086"/>
                </a:lnTo>
                <a:lnTo>
                  <a:pt x="295960" y="25201"/>
                </a:lnTo>
                <a:lnTo>
                  <a:pt x="299234" y="24258"/>
                </a:lnTo>
                <a:lnTo>
                  <a:pt x="308758" y="24258"/>
                </a:lnTo>
                <a:lnTo>
                  <a:pt x="313670" y="26193"/>
                </a:lnTo>
                <a:lnTo>
                  <a:pt x="316425" y="29021"/>
                </a:lnTo>
                <a:lnTo>
                  <a:pt x="297993" y="29021"/>
                </a:lnTo>
                <a:lnTo>
                  <a:pt x="294273" y="30509"/>
                </a:lnTo>
                <a:lnTo>
                  <a:pt x="290389" y="34528"/>
                </a:lnTo>
                <a:close/>
              </a:path>
              <a:path w="323850" h="66675">
                <a:moveTo>
                  <a:pt x="315953" y="61317"/>
                </a:moveTo>
                <a:lnTo>
                  <a:pt x="306923" y="61317"/>
                </a:lnTo>
                <a:lnTo>
                  <a:pt x="310495" y="59779"/>
                </a:lnTo>
                <a:lnTo>
                  <a:pt x="316151" y="53528"/>
                </a:lnTo>
                <a:lnTo>
                  <a:pt x="317589" y="49758"/>
                </a:lnTo>
                <a:lnTo>
                  <a:pt x="317519" y="40431"/>
                </a:lnTo>
                <a:lnTo>
                  <a:pt x="316200" y="36710"/>
                </a:lnTo>
                <a:lnTo>
                  <a:pt x="313422" y="33635"/>
                </a:lnTo>
                <a:lnTo>
                  <a:pt x="310743" y="30559"/>
                </a:lnTo>
                <a:lnTo>
                  <a:pt x="307122" y="29021"/>
                </a:lnTo>
                <a:lnTo>
                  <a:pt x="316425" y="29021"/>
                </a:lnTo>
                <a:lnTo>
                  <a:pt x="317937" y="30559"/>
                </a:lnTo>
                <a:lnTo>
                  <a:pt x="321310" y="33932"/>
                </a:lnTo>
                <a:lnTo>
                  <a:pt x="323245" y="38893"/>
                </a:lnTo>
                <a:lnTo>
                  <a:pt x="323245" y="51097"/>
                </a:lnTo>
                <a:lnTo>
                  <a:pt x="321210" y="56157"/>
                </a:lnTo>
                <a:lnTo>
                  <a:pt x="317143" y="60126"/>
                </a:lnTo>
                <a:lnTo>
                  <a:pt x="315953" y="61317"/>
                </a:lnTo>
                <a:close/>
              </a:path>
            </a:pathLst>
          </a:custGeom>
          <a:solidFill>
            <a:srgbClr val="38751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4944116" y="2879286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4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4944115" y="2879285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4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5203823" y="2901956"/>
            <a:ext cx="314960" cy="66675"/>
          </a:xfrm>
          <a:custGeom>
            <a:avLst/>
            <a:gdLst/>
            <a:ahLst/>
            <a:cxnLst/>
            <a:rect l="l" t="t" r="r" b="b"/>
            <a:pathLst>
              <a:path w="314960" h="66675">
                <a:moveTo>
                  <a:pt x="43637" y="60870"/>
                </a:moveTo>
                <a:lnTo>
                  <a:pt x="31005" y="60870"/>
                </a:lnTo>
                <a:lnTo>
                  <a:pt x="34875" y="59729"/>
                </a:lnTo>
                <a:lnTo>
                  <a:pt x="38248" y="57447"/>
                </a:lnTo>
                <a:lnTo>
                  <a:pt x="41721" y="55165"/>
                </a:lnTo>
                <a:lnTo>
                  <a:pt x="43457" y="52040"/>
                </a:lnTo>
                <a:lnTo>
                  <a:pt x="43457" y="42614"/>
                </a:lnTo>
                <a:lnTo>
                  <a:pt x="39340" y="38844"/>
                </a:lnTo>
                <a:lnTo>
                  <a:pt x="31104" y="36760"/>
                </a:lnTo>
                <a:lnTo>
                  <a:pt x="22870" y="34776"/>
                </a:lnTo>
                <a:lnTo>
                  <a:pt x="17958" y="33535"/>
                </a:lnTo>
                <a:lnTo>
                  <a:pt x="16371" y="33039"/>
                </a:lnTo>
                <a:lnTo>
                  <a:pt x="11310" y="31849"/>
                </a:lnTo>
                <a:lnTo>
                  <a:pt x="7639" y="30013"/>
                </a:lnTo>
                <a:lnTo>
                  <a:pt x="5357" y="27533"/>
                </a:lnTo>
                <a:lnTo>
                  <a:pt x="3174" y="25052"/>
                </a:lnTo>
                <a:lnTo>
                  <a:pt x="2184" y="22125"/>
                </a:lnTo>
                <a:lnTo>
                  <a:pt x="2084" y="12997"/>
                </a:lnTo>
                <a:lnTo>
                  <a:pt x="3919" y="8830"/>
                </a:lnTo>
                <a:lnTo>
                  <a:pt x="11360" y="1785"/>
                </a:lnTo>
                <a:lnTo>
                  <a:pt x="16817" y="0"/>
                </a:lnTo>
                <a:lnTo>
                  <a:pt x="30708" y="0"/>
                </a:lnTo>
                <a:lnTo>
                  <a:pt x="36264" y="1785"/>
                </a:lnTo>
                <a:lnTo>
                  <a:pt x="40265" y="5060"/>
                </a:lnTo>
                <a:lnTo>
                  <a:pt x="19000" y="5060"/>
                </a:lnTo>
                <a:lnTo>
                  <a:pt x="15080" y="6151"/>
                </a:lnTo>
                <a:lnTo>
                  <a:pt x="12204" y="8334"/>
                </a:lnTo>
                <a:lnTo>
                  <a:pt x="9425" y="10517"/>
                </a:lnTo>
                <a:lnTo>
                  <a:pt x="8059" y="13592"/>
                </a:lnTo>
                <a:lnTo>
                  <a:pt x="8037" y="20091"/>
                </a:lnTo>
                <a:lnTo>
                  <a:pt x="8731" y="22125"/>
                </a:lnTo>
                <a:lnTo>
                  <a:pt x="10120" y="23812"/>
                </a:lnTo>
                <a:lnTo>
                  <a:pt x="11609" y="25399"/>
                </a:lnTo>
                <a:lnTo>
                  <a:pt x="14237" y="26640"/>
                </a:lnTo>
                <a:lnTo>
                  <a:pt x="18007" y="27533"/>
                </a:lnTo>
                <a:lnTo>
                  <a:pt x="38398" y="32593"/>
                </a:lnTo>
                <a:lnTo>
                  <a:pt x="42713" y="34676"/>
                </a:lnTo>
                <a:lnTo>
                  <a:pt x="45392" y="37355"/>
                </a:lnTo>
                <a:lnTo>
                  <a:pt x="48170" y="40034"/>
                </a:lnTo>
                <a:lnTo>
                  <a:pt x="49559" y="43556"/>
                </a:lnTo>
                <a:lnTo>
                  <a:pt x="49559" y="53280"/>
                </a:lnTo>
                <a:lnTo>
                  <a:pt x="47525" y="57645"/>
                </a:lnTo>
                <a:lnTo>
                  <a:pt x="43637" y="60870"/>
                </a:lnTo>
                <a:close/>
              </a:path>
              <a:path w="314960" h="66675">
                <a:moveTo>
                  <a:pt x="47327" y="19645"/>
                </a:moveTo>
                <a:lnTo>
                  <a:pt x="41374" y="19645"/>
                </a:lnTo>
                <a:lnTo>
                  <a:pt x="41076" y="15081"/>
                </a:lnTo>
                <a:lnTo>
                  <a:pt x="39290" y="11509"/>
                </a:lnTo>
                <a:lnTo>
                  <a:pt x="32742" y="6350"/>
                </a:lnTo>
                <a:lnTo>
                  <a:pt x="28723" y="5060"/>
                </a:lnTo>
                <a:lnTo>
                  <a:pt x="40265" y="5060"/>
                </a:lnTo>
                <a:lnTo>
                  <a:pt x="45095" y="8830"/>
                </a:lnTo>
                <a:lnTo>
                  <a:pt x="47327" y="13592"/>
                </a:lnTo>
                <a:lnTo>
                  <a:pt x="47327" y="19645"/>
                </a:lnTo>
                <a:close/>
              </a:path>
              <a:path w="314960" h="66675">
                <a:moveTo>
                  <a:pt x="33337" y="66079"/>
                </a:moveTo>
                <a:lnTo>
                  <a:pt x="17462" y="66079"/>
                </a:lnTo>
                <a:lnTo>
                  <a:pt x="11261" y="64293"/>
                </a:lnTo>
                <a:lnTo>
                  <a:pt x="6697" y="60721"/>
                </a:lnTo>
                <a:lnTo>
                  <a:pt x="2232" y="57149"/>
                </a:lnTo>
                <a:lnTo>
                  <a:pt x="21" y="52040"/>
                </a:lnTo>
                <a:lnTo>
                  <a:pt x="0" y="43904"/>
                </a:lnTo>
                <a:lnTo>
                  <a:pt x="6101" y="43904"/>
                </a:lnTo>
                <a:lnTo>
                  <a:pt x="6101" y="49906"/>
                </a:lnTo>
                <a:lnTo>
                  <a:pt x="7838" y="54074"/>
                </a:lnTo>
                <a:lnTo>
                  <a:pt x="11310" y="56852"/>
                </a:lnTo>
                <a:lnTo>
                  <a:pt x="14783" y="59531"/>
                </a:lnTo>
                <a:lnTo>
                  <a:pt x="19893" y="60870"/>
                </a:lnTo>
                <a:lnTo>
                  <a:pt x="43637" y="60870"/>
                </a:lnTo>
                <a:lnTo>
                  <a:pt x="39389" y="64392"/>
                </a:lnTo>
                <a:lnTo>
                  <a:pt x="33337" y="66079"/>
                </a:lnTo>
                <a:close/>
              </a:path>
              <a:path w="314960" h="66675">
                <a:moveTo>
                  <a:pt x="82010" y="66079"/>
                </a:moveTo>
                <a:lnTo>
                  <a:pt x="71096" y="66079"/>
                </a:lnTo>
                <a:lnTo>
                  <a:pt x="65837" y="63797"/>
                </a:lnTo>
                <a:lnTo>
                  <a:pt x="61769" y="59233"/>
                </a:lnTo>
                <a:lnTo>
                  <a:pt x="57800" y="54669"/>
                </a:lnTo>
                <a:lnTo>
                  <a:pt x="55816" y="48865"/>
                </a:lnTo>
                <a:lnTo>
                  <a:pt x="55816" y="34776"/>
                </a:lnTo>
                <a:lnTo>
                  <a:pt x="57800" y="28971"/>
                </a:lnTo>
                <a:lnTo>
                  <a:pt x="65738" y="19843"/>
                </a:lnTo>
                <a:lnTo>
                  <a:pt x="70997" y="17561"/>
                </a:lnTo>
                <a:lnTo>
                  <a:pt x="84094" y="17561"/>
                </a:lnTo>
                <a:lnTo>
                  <a:pt x="89351" y="19843"/>
                </a:lnTo>
                <a:lnTo>
                  <a:pt x="91509" y="22324"/>
                </a:lnTo>
                <a:lnTo>
                  <a:pt x="72633" y="22324"/>
                </a:lnTo>
                <a:lnTo>
                  <a:pt x="68764" y="24209"/>
                </a:lnTo>
                <a:lnTo>
                  <a:pt x="65674" y="28128"/>
                </a:lnTo>
                <a:lnTo>
                  <a:pt x="62910" y="31749"/>
                </a:lnTo>
                <a:lnTo>
                  <a:pt x="61472" y="36363"/>
                </a:lnTo>
                <a:lnTo>
                  <a:pt x="61472" y="47277"/>
                </a:lnTo>
                <a:lnTo>
                  <a:pt x="62910" y="51891"/>
                </a:lnTo>
                <a:lnTo>
                  <a:pt x="65788" y="55661"/>
                </a:lnTo>
                <a:lnTo>
                  <a:pt x="68764" y="59431"/>
                </a:lnTo>
                <a:lnTo>
                  <a:pt x="72683" y="61317"/>
                </a:lnTo>
                <a:lnTo>
                  <a:pt x="91502" y="61317"/>
                </a:lnTo>
                <a:lnTo>
                  <a:pt x="89302" y="62805"/>
                </a:lnTo>
                <a:lnTo>
                  <a:pt x="85929" y="64988"/>
                </a:lnTo>
                <a:lnTo>
                  <a:pt x="82010" y="66079"/>
                </a:lnTo>
                <a:close/>
              </a:path>
              <a:path w="314960" h="66675">
                <a:moveTo>
                  <a:pt x="91502" y="61317"/>
                </a:moveTo>
                <a:lnTo>
                  <a:pt x="82407" y="61317"/>
                </a:lnTo>
                <a:lnTo>
                  <a:pt x="86276" y="59431"/>
                </a:lnTo>
                <a:lnTo>
                  <a:pt x="92130" y="51792"/>
                </a:lnTo>
                <a:lnTo>
                  <a:pt x="93587" y="47277"/>
                </a:lnTo>
                <a:lnTo>
                  <a:pt x="93586" y="36363"/>
                </a:lnTo>
                <a:lnTo>
                  <a:pt x="92130" y="31898"/>
                </a:lnTo>
                <a:lnTo>
                  <a:pt x="89043" y="27979"/>
                </a:lnTo>
                <a:lnTo>
                  <a:pt x="86276" y="24258"/>
                </a:lnTo>
                <a:lnTo>
                  <a:pt x="82357" y="22324"/>
                </a:lnTo>
                <a:lnTo>
                  <a:pt x="91509" y="22324"/>
                </a:lnTo>
                <a:lnTo>
                  <a:pt x="97290" y="28971"/>
                </a:lnTo>
                <a:lnTo>
                  <a:pt x="99274" y="34776"/>
                </a:lnTo>
                <a:lnTo>
                  <a:pt x="99274" y="46087"/>
                </a:lnTo>
                <a:lnTo>
                  <a:pt x="98431" y="50105"/>
                </a:lnTo>
                <a:lnTo>
                  <a:pt x="96744" y="53875"/>
                </a:lnTo>
                <a:lnTo>
                  <a:pt x="95156" y="57546"/>
                </a:lnTo>
                <a:lnTo>
                  <a:pt x="92676" y="60523"/>
                </a:lnTo>
                <a:lnTo>
                  <a:pt x="91502" y="61317"/>
                </a:lnTo>
                <a:close/>
              </a:path>
              <a:path w="314960" h="66675">
                <a:moveTo>
                  <a:pt x="116243" y="18901"/>
                </a:moveTo>
                <a:lnTo>
                  <a:pt x="110588" y="18901"/>
                </a:lnTo>
                <a:lnTo>
                  <a:pt x="110588" y="9624"/>
                </a:lnTo>
                <a:lnTo>
                  <a:pt x="111481" y="6201"/>
                </a:lnTo>
                <a:lnTo>
                  <a:pt x="115152" y="2331"/>
                </a:lnTo>
                <a:lnTo>
                  <a:pt x="117980" y="1339"/>
                </a:lnTo>
                <a:lnTo>
                  <a:pt x="124032" y="1339"/>
                </a:lnTo>
                <a:lnTo>
                  <a:pt x="125570" y="1438"/>
                </a:lnTo>
                <a:lnTo>
                  <a:pt x="126364" y="1637"/>
                </a:lnTo>
                <a:lnTo>
                  <a:pt x="126364" y="5953"/>
                </a:lnTo>
                <a:lnTo>
                  <a:pt x="120163" y="5953"/>
                </a:lnTo>
                <a:lnTo>
                  <a:pt x="118575" y="6498"/>
                </a:lnTo>
                <a:lnTo>
                  <a:pt x="117583" y="7590"/>
                </a:lnTo>
                <a:lnTo>
                  <a:pt x="116690" y="8681"/>
                </a:lnTo>
                <a:lnTo>
                  <a:pt x="116243" y="10417"/>
                </a:lnTo>
                <a:lnTo>
                  <a:pt x="116243" y="18901"/>
                </a:lnTo>
                <a:close/>
              </a:path>
              <a:path w="314960" h="66675">
                <a:moveTo>
                  <a:pt x="139535" y="18901"/>
                </a:moveTo>
                <a:lnTo>
                  <a:pt x="133879" y="18901"/>
                </a:lnTo>
                <a:lnTo>
                  <a:pt x="133879" y="5060"/>
                </a:lnTo>
                <a:lnTo>
                  <a:pt x="139535" y="5060"/>
                </a:lnTo>
                <a:lnTo>
                  <a:pt x="139535" y="18901"/>
                </a:lnTo>
                <a:close/>
              </a:path>
              <a:path w="314960" h="66675">
                <a:moveTo>
                  <a:pt x="126364" y="6548"/>
                </a:moveTo>
                <a:lnTo>
                  <a:pt x="125669" y="6350"/>
                </a:lnTo>
                <a:lnTo>
                  <a:pt x="124925" y="6201"/>
                </a:lnTo>
                <a:lnTo>
                  <a:pt x="123338" y="6002"/>
                </a:lnTo>
                <a:lnTo>
                  <a:pt x="122742" y="5953"/>
                </a:lnTo>
                <a:lnTo>
                  <a:pt x="126364" y="5953"/>
                </a:lnTo>
                <a:lnTo>
                  <a:pt x="126364" y="6548"/>
                </a:lnTo>
                <a:close/>
              </a:path>
              <a:path w="314960" h="66675">
                <a:moveTo>
                  <a:pt x="125173" y="23663"/>
                </a:moveTo>
                <a:lnTo>
                  <a:pt x="102701" y="23663"/>
                </a:lnTo>
                <a:lnTo>
                  <a:pt x="102701" y="18901"/>
                </a:lnTo>
                <a:lnTo>
                  <a:pt x="125173" y="18901"/>
                </a:lnTo>
                <a:lnTo>
                  <a:pt x="125173" y="23663"/>
                </a:lnTo>
                <a:close/>
              </a:path>
              <a:path w="314960" h="66675">
                <a:moveTo>
                  <a:pt x="148762" y="23663"/>
                </a:moveTo>
                <a:lnTo>
                  <a:pt x="125843" y="23663"/>
                </a:lnTo>
                <a:lnTo>
                  <a:pt x="125843" y="18901"/>
                </a:lnTo>
                <a:lnTo>
                  <a:pt x="148762" y="18901"/>
                </a:lnTo>
                <a:lnTo>
                  <a:pt x="148762" y="23663"/>
                </a:lnTo>
                <a:close/>
              </a:path>
              <a:path w="314960" h="66675">
                <a:moveTo>
                  <a:pt x="116243" y="64740"/>
                </a:moveTo>
                <a:lnTo>
                  <a:pt x="110588" y="64740"/>
                </a:lnTo>
                <a:lnTo>
                  <a:pt x="110588" y="23663"/>
                </a:lnTo>
                <a:lnTo>
                  <a:pt x="116243" y="23663"/>
                </a:lnTo>
                <a:lnTo>
                  <a:pt x="116243" y="64740"/>
                </a:lnTo>
                <a:close/>
              </a:path>
              <a:path w="314960" h="66675">
                <a:moveTo>
                  <a:pt x="147175" y="65186"/>
                </a:moveTo>
                <a:lnTo>
                  <a:pt x="140081" y="65186"/>
                </a:lnTo>
                <a:lnTo>
                  <a:pt x="137451" y="64492"/>
                </a:lnTo>
                <a:lnTo>
                  <a:pt x="135963" y="63103"/>
                </a:lnTo>
                <a:lnTo>
                  <a:pt x="134574" y="61713"/>
                </a:lnTo>
                <a:lnTo>
                  <a:pt x="133974" y="59531"/>
                </a:lnTo>
                <a:lnTo>
                  <a:pt x="133879" y="23663"/>
                </a:lnTo>
                <a:lnTo>
                  <a:pt x="139535" y="23663"/>
                </a:lnTo>
                <a:lnTo>
                  <a:pt x="139535" y="57199"/>
                </a:lnTo>
                <a:lnTo>
                  <a:pt x="139932" y="58737"/>
                </a:lnTo>
                <a:lnTo>
                  <a:pt x="140725" y="59531"/>
                </a:lnTo>
                <a:lnTo>
                  <a:pt x="141618" y="60225"/>
                </a:lnTo>
                <a:lnTo>
                  <a:pt x="142759" y="60572"/>
                </a:lnTo>
                <a:lnTo>
                  <a:pt x="148762" y="60572"/>
                </a:lnTo>
                <a:lnTo>
                  <a:pt x="148762" y="65037"/>
                </a:lnTo>
                <a:lnTo>
                  <a:pt x="147968" y="65136"/>
                </a:lnTo>
                <a:lnTo>
                  <a:pt x="147175" y="65186"/>
                </a:lnTo>
                <a:close/>
              </a:path>
              <a:path w="314960" h="66675">
                <a:moveTo>
                  <a:pt x="148762" y="60572"/>
                </a:moveTo>
                <a:lnTo>
                  <a:pt x="146232" y="60572"/>
                </a:lnTo>
                <a:lnTo>
                  <a:pt x="148762" y="60275"/>
                </a:lnTo>
                <a:lnTo>
                  <a:pt x="148762" y="60572"/>
                </a:lnTo>
                <a:close/>
              </a:path>
              <a:path w="314960" h="66675">
                <a:moveTo>
                  <a:pt x="166066" y="26640"/>
                </a:moveTo>
                <a:lnTo>
                  <a:pt x="162254" y="26640"/>
                </a:lnTo>
                <a:lnTo>
                  <a:pt x="163841" y="23564"/>
                </a:lnTo>
                <a:lnTo>
                  <a:pt x="165875" y="21282"/>
                </a:lnTo>
                <a:lnTo>
                  <a:pt x="168355" y="19794"/>
                </a:lnTo>
                <a:lnTo>
                  <a:pt x="170935" y="18305"/>
                </a:lnTo>
                <a:lnTo>
                  <a:pt x="173911" y="17561"/>
                </a:lnTo>
                <a:lnTo>
                  <a:pt x="180460" y="17561"/>
                </a:lnTo>
                <a:lnTo>
                  <a:pt x="183189" y="18355"/>
                </a:lnTo>
                <a:lnTo>
                  <a:pt x="185471" y="19942"/>
                </a:lnTo>
                <a:lnTo>
                  <a:pt x="187852" y="21431"/>
                </a:lnTo>
                <a:lnTo>
                  <a:pt x="188522" y="22324"/>
                </a:lnTo>
                <a:lnTo>
                  <a:pt x="171629" y="22324"/>
                </a:lnTo>
                <a:lnTo>
                  <a:pt x="168207" y="23862"/>
                </a:lnTo>
                <a:lnTo>
                  <a:pt x="166066" y="26640"/>
                </a:lnTo>
                <a:close/>
              </a:path>
              <a:path w="314960" h="66675">
                <a:moveTo>
                  <a:pt x="194549" y="26491"/>
                </a:moveTo>
                <a:lnTo>
                  <a:pt x="190382" y="26491"/>
                </a:lnTo>
                <a:lnTo>
                  <a:pt x="191818" y="23713"/>
                </a:lnTo>
                <a:lnTo>
                  <a:pt x="191915" y="23564"/>
                </a:lnTo>
                <a:lnTo>
                  <a:pt x="193855" y="21431"/>
                </a:lnTo>
                <a:lnTo>
                  <a:pt x="196335" y="19942"/>
                </a:lnTo>
                <a:lnTo>
                  <a:pt x="198914" y="18355"/>
                </a:lnTo>
                <a:lnTo>
                  <a:pt x="201841" y="17561"/>
                </a:lnTo>
                <a:lnTo>
                  <a:pt x="210176" y="17561"/>
                </a:lnTo>
                <a:lnTo>
                  <a:pt x="213947" y="18950"/>
                </a:lnTo>
                <a:lnTo>
                  <a:pt x="216978" y="22324"/>
                </a:lnTo>
                <a:lnTo>
                  <a:pt x="199709" y="22324"/>
                </a:lnTo>
                <a:lnTo>
                  <a:pt x="196632" y="23713"/>
                </a:lnTo>
                <a:lnTo>
                  <a:pt x="194549" y="26491"/>
                </a:lnTo>
                <a:close/>
              </a:path>
              <a:path w="314960" h="66675">
                <a:moveTo>
                  <a:pt x="162402" y="64740"/>
                </a:moveTo>
                <a:lnTo>
                  <a:pt x="156896" y="64740"/>
                </a:lnTo>
                <a:lnTo>
                  <a:pt x="156896" y="18901"/>
                </a:lnTo>
                <a:lnTo>
                  <a:pt x="162104" y="18901"/>
                </a:lnTo>
                <a:lnTo>
                  <a:pt x="162104" y="26640"/>
                </a:lnTo>
                <a:lnTo>
                  <a:pt x="166066" y="26640"/>
                </a:lnTo>
                <a:lnTo>
                  <a:pt x="163543" y="29914"/>
                </a:lnTo>
                <a:lnTo>
                  <a:pt x="162402" y="33833"/>
                </a:lnTo>
                <a:lnTo>
                  <a:pt x="162402" y="64740"/>
                </a:lnTo>
                <a:close/>
              </a:path>
              <a:path w="314960" h="66675">
                <a:moveTo>
                  <a:pt x="191424" y="64740"/>
                </a:moveTo>
                <a:lnTo>
                  <a:pt x="185768" y="64740"/>
                </a:lnTo>
                <a:lnTo>
                  <a:pt x="185695" y="29616"/>
                </a:lnTo>
                <a:lnTo>
                  <a:pt x="184975" y="27185"/>
                </a:lnTo>
                <a:lnTo>
                  <a:pt x="183387" y="25300"/>
                </a:lnTo>
                <a:lnTo>
                  <a:pt x="181800" y="23316"/>
                </a:lnTo>
                <a:lnTo>
                  <a:pt x="179368" y="22324"/>
                </a:lnTo>
                <a:lnTo>
                  <a:pt x="188522" y="22324"/>
                </a:lnTo>
                <a:lnTo>
                  <a:pt x="189451" y="23564"/>
                </a:lnTo>
                <a:lnTo>
                  <a:pt x="189566" y="23862"/>
                </a:lnTo>
                <a:lnTo>
                  <a:pt x="190382" y="26491"/>
                </a:lnTo>
                <a:lnTo>
                  <a:pt x="194549" y="26491"/>
                </a:lnTo>
                <a:lnTo>
                  <a:pt x="192465" y="29269"/>
                </a:lnTo>
                <a:lnTo>
                  <a:pt x="191424" y="33238"/>
                </a:lnTo>
                <a:lnTo>
                  <a:pt x="191424" y="64740"/>
                </a:lnTo>
                <a:close/>
              </a:path>
              <a:path w="314960" h="66675">
                <a:moveTo>
                  <a:pt x="220148" y="64740"/>
                </a:moveTo>
                <a:lnTo>
                  <a:pt x="214641" y="64740"/>
                </a:lnTo>
                <a:lnTo>
                  <a:pt x="214531" y="29269"/>
                </a:lnTo>
                <a:lnTo>
                  <a:pt x="213748" y="26789"/>
                </a:lnTo>
                <a:lnTo>
                  <a:pt x="211962" y="25003"/>
                </a:lnTo>
                <a:lnTo>
                  <a:pt x="210275" y="23217"/>
                </a:lnTo>
                <a:lnTo>
                  <a:pt x="207547" y="22324"/>
                </a:lnTo>
                <a:lnTo>
                  <a:pt x="216978" y="22324"/>
                </a:lnTo>
                <a:lnTo>
                  <a:pt x="218907" y="24407"/>
                </a:lnTo>
                <a:lnTo>
                  <a:pt x="220148" y="28227"/>
                </a:lnTo>
                <a:lnTo>
                  <a:pt x="220148" y="64740"/>
                </a:lnTo>
                <a:close/>
              </a:path>
              <a:path w="314960" h="66675">
                <a:moveTo>
                  <a:pt x="235969" y="32890"/>
                </a:moveTo>
                <a:lnTo>
                  <a:pt x="230314" y="32890"/>
                </a:lnTo>
                <a:lnTo>
                  <a:pt x="230611" y="27930"/>
                </a:lnTo>
                <a:lnTo>
                  <a:pt x="232347" y="24159"/>
                </a:lnTo>
                <a:lnTo>
                  <a:pt x="235523" y="21579"/>
                </a:lnTo>
                <a:lnTo>
                  <a:pt x="238697" y="18901"/>
                </a:lnTo>
                <a:lnTo>
                  <a:pt x="243162" y="17561"/>
                </a:lnTo>
                <a:lnTo>
                  <a:pt x="254771" y="17561"/>
                </a:lnTo>
                <a:lnTo>
                  <a:pt x="259037" y="18851"/>
                </a:lnTo>
                <a:lnTo>
                  <a:pt x="261716" y="21431"/>
                </a:lnTo>
                <a:lnTo>
                  <a:pt x="262716" y="22324"/>
                </a:lnTo>
                <a:lnTo>
                  <a:pt x="244402" y="22324"/>
                </a:lnTo>
                <a:lnTo>
                  <a:pt x="241425" y="23217"/>
                </a:lnTo>
                <a:lnTo>
                  <a:pt x="239243" y="25003"/>
                </a:lnTo>
                <a:lnTo>
                  <a:pt x="237159" y="26789"/>
                </a:lnTo>
                <a:lnTo>
                  <a:pt x="236068" y="29418"/>
                </a:lnTo>
                <a:lnTo>
                  <a:pt x="235969" y="32890"/>
                </a:lnTo>
                <a:close/>
              </a:path>
              <a:path w="314960" h="66675">
                <a:moveTo>
                  <a:pt x="247627" y="66079"/>
                </a:moveTo>
                <a:lnTo>
                  <a:pt x="239194" y="66079"/>
                </a:lnTo>
                <a:lnTo>
                  <a:pt x="235423" y="64938"/>
                </a:lnTo>
                <a:lnTo>
                  <a:pt x="232488" y="62606"/>
                </a:lnTo>
                <a:lnTo>
                  <a:pt x="229768" y="60275"/>
                </a:lnTo>
                <a:lnTo>
                  <a:pt x="228503" y="57249"/>
                </a:lnTo>
                <a:lnTo>
                  <a:pt x="228379" y="48220"/>
                </a:lnTo>
                <a:lnTo>
                  <a:pt x="229916" y="44896"/>
                </a:lnTo>
                <a:lnTo>
                  <a:pt x="232992" y="42713"/>
                </a:lnTo>
                <a:lnTo>
                  <a:pt x="236068" y="40431"/>
                </a:lnTo>
                <a:lnTo>
                  <a:pt x="242964" y="38794"/>
                </a:lnTo>
                <a:lnTo>
                  <a:pt x="256061" y="37603"/>
                </a:lnTo>
                <a:lnTo>
                  <a:pt x="257747" y="37058"/>
                </a:lnTo>
                <a:lnTo>
                  <a:pt x="259731" y="35272"/>
                </a:lnTo>
                <a:lnTo>
                  <a:pt x="260228" y="33783"/>
                </a:lnTo>
                <a:lnTo>
                  <a:pt x="260228" y="28624"/>
                </a:lnTo>
                <a:lnTo>
                  <a:pt x="259285" y="26292"/>
                </a:lnTo>
                <a:lnTo>
                  <a:pt x="255515" y="23117"/>
                </a:lnTo>
                <a:lnTo>
                  <a:pt x="252439" y="22324"/>
                </a:lnTo>
                <a:lnTo>
                  <a:pt x="262716" y="22324"/>
                </a:lnTo>
                <a:lnTo>
                  <a:pt x="264494" y="23911"/>
                </a:lnTo>
                <a:lnTo>
                  <a:pt x="265883" y="27433"/>
                </a:lnTo>
                <a:lnTo>
                  <a:pt x="265883" y="39736"/>
                </a:lnTo>
                <a:lnTo>
                  <a:pt x="260079" y="39736"/>
                </a:lnTo>
                <a:lnTo>
                  <a:pt x="259484" y="40729"/>
                </a:lnTo>
                <a:lnTo>
                  <a:pt x="257698" y="41423"/>
                </a:lnTo>
                <a:lnTo>
                  <a:pt x="251745" y="42217"/>
                </a:lnTo>
                <a:lnTo>
                  <a:pt x="248470" y="42763"/>
                </a:lnTo>
                <a:lnTo>
                  <a:pt x="244898" y="43457"/>
                </a:lnTo>
                <a:lnTo>
                  <a:pt x="241326" y="44053"/>
                </a:lnTo>
                <a:lnTo>
                  <a:pt x="238598" y="45045"/>
                </a:lnTo>
                <a:lnTo>
                  <a:pt x="236713" y="46434"/>
                </a:lnTo>
                <a:lnTo>
                  <a:pt x="234926" y="47823"/>
                </a:lnTo>
                <a:lnTo>
                  <a:pt x="234034" y="49758"/>
                </a:lnTo>
                <a:lnTo>
                  <a:pt x="234034" y="55016"/>
                </a:lnTo>
                <a:lnTo>
                  <a:pt x="235027" y="57249"/>
                </a:lnTo>
                <a:lnTo>
                  <a:pt x="237011" y="58935"/>
                </a:lnTo>
                <a:lnTo>
                  <a:pt x="239095" y="60523"/>
                </a:lnTo>
                <a:lnTo>
                  <a:pt x="241525" y="61317"/>
                </a:lnTo>
                <a:lnTo>
                  <a:pt x="257103" y="61317"/>
                </a:lnTo>
                <a:lnTo>
                  <a:pt x="255813" y="62606"/>
                </a:lnTo>
                <a:lnTo>
                  <a:pt x="253233" y="63995"/>
                </a:lnTo>
                <a:lnTo>
                  <a:pt x="250752" y="65384"/>
                </a:lnTo>
                <a:lnTo>
                  <a:pt x="247627" y="66079"/>
                </a:lnTo>
                <a:close/>
              </a:path>
              <a:path w="314960" h="66675">
                <a:moveTo>
                  <a:pt x="257103" y="61317"/>
                </a:moveTo>
                <a:lnTo>
                  <a:pt x="248867" y="61317"/>
                </a:lnTo>
                <a:lnTo>
                  <a:pt x="252637" y="59977"/>
                </a:lnTo>
                <a:lnTo>
                  <a:pt x="258689" y="54520"/>
                </a:lnTo>
                <a:lnTo>
                  <a:pt x="260228" y="51147"/>
                </a:lnTo>
                <a:lnTo>
                  <a:pt x="260228" y="39736"/>
                </a:lnTo>
                <a:lnTo>
                  <a:pt x="265883" y="39736"/>
                </a:lnTo>
                <a:lnTo>
                  <a:pt x="265883" y="56703"/>
                </a:lnTo>
                <a:lnTo>
                  <a:pt x="260526" y="56703"/>
                </a:lnTo>
                <a:lnTo>
                  <a:pt x="258244" y="60176"/>
                </a:lnTo>
                <a:lnTo>
                  <a:pt x="257103" y="61317"/>
                </a:lnTo>
                <a:close/>
              </a:path>
              <a:path w="314960" h="66675">
                <a:moveTo>
                  <a:pt x="269009" y="64740"/>
                </a:moveTo>
                <a:lnTo>
                  <a:pt x="264842" y="64740"/>
                </a:lnTo>
                <a:lnTo>
                  <a:pt x="263155" y="64144"/>
                </a:lnTo>
                <a:lnTo>
                  <a:pt x="261171" y="61763"/>
                </a:lnTo>
                <a:lnTo>
                  <a:pt x="260779" y="60275"/>
                </a:lnTo>
                <a:lnTo>
                  <a:pt x="260674" y="56703"/>
                </a:lnTo>
                <a:lnTo>
                  <a:pt x="265883" y="56703"/>
                </a:lnTo>
                <a:lnTo>
                  <a:pt x="265883" y="57745"/>
                </a:lnTo>
                <a:lnTo>
                  <a:pt x="266131" y="58489"/>
                </a:lnTo>
                <a:lnTo>
                  <a:pt x="267124" y="59679"/>
                </a:lnTo>
                <a:lnTo>
                  <a:pt x="267967" y="59977"/>
                </a:lnTo>
                <a:lnTo>
                  <a:pt x="270795" y="59977"/>
                </a:lnTo>
                <a:lnTo>
                  <a:pt x="270795" y="64442"/>
                </a:lnTo>
                <a:lnTo>
                  <a:pt x="269505" y="64640"/>
                </a:lnTo>
                <a:lnTo>
                  <a:pt x="269009" y="64740"/>
                </a:lnTo>
                <a:close/>
              </a:path>
              <a:path w="314960" h="66675">
                <a:moveTo>
                  <a:pt x="270795" y="59977"/>
                </a:moveTo>
                <a:lnTo>
                  <a:pt x="270051" y="59977"/>
                </a:lnTo>
                <a:lnTo>
                  <a:pt x="270596" y="59779"/>
                </a:lnTo>
                <a:lnTo>
                  <a:pt x="270795" y="59679"/>
                </a:lnTo>
                <a:lnTo>
                  <a:pt x="270795" y="59977"/>
                </a:lnTo>
                <a:close/>
              </a:path>
              <a:path w="314960" h="66675">
                <a:moveTo>
                  <a:pt x="278663" y="64740"/>
                </a:moveTo>
                <a:lnTo>
                  <a:pt x="271817" y="64740"/>
                </a:lnTo>
                <a:lnTo>
                  <a:pt x="289527" y="40927"/>
                </a:lnTo>
                <a:lnTo>
                  <a:pt x="273156" y="18901"/>
                </a:lnTo>
                <a:lnTo>
                  <a:pt x="280151" y="18901"/>
                </a:lnTo>
                <a:lnTo>
                  <a:pt x="293248" y="36313"/>
                </a:lnTo>
                <a:lnTo>
                  <a:pt x="299775" y="36313"/>
                </a:lnTo>
                <a:lnTo>
                  <a:pt x="296373" y="40778"/>
                </a:lnTo>
                <a:lnTo>
                  <a:pt x="299952" y="45541"/>
                </a:lnTo>
                <a:lnTo>
                  <a:pt x="292801" y="45541"/>
                </a:lnTo>
                <a:lnTo>
                  <a:pt x="278663" y="64740"/>
                </a:lnTo>
                <a:close/>
              </a:path>
              <a:path w="314960" h="66675">
                <a:moveTo>
                  <a:pt x="299775" y="36313"/>
                </a:moveTo>
                <a:lnTo>
                  <a:pt x="293248" y="36313"/>
                </a:lnTo>
                <a:lnTo>
                  <a:pt x="306048" y="18901"/>
                </a:lnTo>
                <a:lnTo>
                  <a:pt x="313042" y="18901"/>
                </a:lnTo>
                <a:lnTo>
                  <a:pt x="299775" y="36313"/>
                </a:lnTo>
                <a:close/>
              </a:path>
              <a:path w="314960" h="66675">
                <a:moveTo>
                  <a:pt x="314382" y="64740"/>
                </a:moveTo>
                <a:lnTo>
                  <a:pt x="307238" y="64740"/>
                </a:lnTo>
                <a:lnTo>
                  <a:pt x="292801" y="45541"/>
                </a:lnTo>
                <a:lnTo>
                  <a:pt x="299952" y="45541"/>
                </a:lnTo>
                <a:lnTo>
                  <a:pt x="314382" y="647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4944116" y="3038460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4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4944115" y="3038460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4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5199548" y="3061128"/>
            <a:ext cx="323850" cy="66675"/>
          </a:xfrm>
          <a:custGeom>
            <a:avLst/>
            <a:gdLst/>
            <a:ahLst/>
            <a:cxnLst/>
            <a:rect l="l" t="t" r="r" b="b"/>
            <a:pathLst>
              <a:path w="323850" h="66675">
                <a:moveTo>
                  <a:pt x="6102" y="64740"/>
                </a:moveTo>
                <a:lnTo>
                  <a:pt x="0" y="64740"/>
                </a:lnTo>
                <a:lnTo>
                  <a:pt x="0" y="1339"/>
                </a:lnTo>
                <a:lnTo>
                  <a:pt x="40183" y="1339"/>
                </a:lnTo>
                <a:lnTo>
                  <a:pt x="40183" y="6548"/>
                </a:lnTo>
                <a:lnTo>
                  <a:pt x="6102" y="6548"/>
                </a:lnTo>
                <a:lnTo>
                  <a:pt x="6102" y="29319"/>
                </a:lnTo>
                <a:lnTo>
                  <a:pt x="36463" y="29319"/>
                </a:lnTo>
                <a:lnTo>
                  <a:pt x="36463" y="34528"/>
                </a:lnTo>
                <a:lnTo>
                  <a:pt x="6102" y="34528"/>
                </a:lnTo>
                <a:lnTo>
                  <a:pt x="6102" y="64740"/>
                </a:lnTo>
                <a:close/>
              </a:path>
              <a:path w="323850" h="66675">
                <a:moveTo>
                  <a:pt x="81903" y="66079"/>
                </a:moveTo>
                <a:lnTo>
                  <a:pt x="65432" y="66079"/>
                </a:lnTo>
                <a:lnTo>
                  <a:pt x="58140" y="63003"/>
                </a:lnTo>
                <a:lnTo>
                  <a:pt x="52782" y="56852"/>
                </a:lnTo>
                <a:lnTo>
                  <a:pt x="47424" y="50601"/>
                </a:lnTo>
                <a:lnTo>
                  <a:pt x="44746" y="42664"/>
                </a:lnTo>
                <a:lnTo>
                  <a:pt x="44746" y="23316"/>
                </a:lnTo>
                <a:lnTo>
                  <a:pt x="47474" y="15378"/>
                </a:lnTo>
                <a:lnTo>
                  <a:pt x="58388" y="3075"/>
                </a:lnTo>
                <a:lnTo>
                  <a:pt x="65631" y="0"/>
                </a:lnTo>
                <a:lnTo>
                  <a:pt x="81109" y="0"/>
                </a:lnTo>
                <a:lnTo>
                  <a:pt x="86715" y="1835"/>
                </a:lnTo>
                <a:lnTo>
                  <a:pt x="90898" y="5060"/>
                </a:lnTo>
                <a:lnTo>
                  <a:pt x="67317" y="5060"/>
                </a:lnTo>
                <a:lnTo>
                  <a:pt x="61464" y="7689"/>
                </a:lnTo>
                <a:lnTo>
                  <a:pt x="57098" y="12947"/>
                </a:lnTo>
                <a:lnTo>
                  <a:pt x="52832" y="18206"/>
                </a:lnTo>
                <a:lnTo>
                  <a:pt x="50699" y="24903"/>
                </a:lnTo>
                <a:lnTo>
                  <a:pt x="50699" y="41076"/>
                </a:lnTo>
                <a:lnTo>
                  <a:pt x="52782" y="47724"/>
                </a:lnTo>
                <a:lnTo>
                  <a:pt x="56949" y="52982"/>
                </a:lnTo>
                <a:lnTo>
                  <a:pt x="61216" y="58241"/>
                </a:lnTo>
                <a:lnTo>
                  <a:pt x="67119" y="60870"/>
                </a:lnTo>
                <a:lnTo>
                  <a:pt x="90964" y="60870"/>
                </a:lnTo>
                <a:lnTo>
                  <a:pt x="87856" y="63847"/>
                </a:lnTo>
                <a:lnTo>
                  <a:pt x="81903" y="66079"/>
                </a:lnTo>
                <a:close/>
              </a:path>
              <a:path w="323850" h="66675">
                <a:moveTo>
                  <a:pt x="100109" y="20538"/>
                </a:moveTo>
                <a:lnTo>
                  <a:pt x="94157" y="20538"/>
                </a:lnTo>
                <a:lnTo>
                  <a:pt x="92965" y="15577"/>
                </a:lnTo>
                <a:lnTo>
                  <a:pt x="90584" y="11757"/>
                </a:lnTo>
                <a:lnTo>
                  <a:pt x="83441" y="6399"/>
                </a:lnTo>
                <a:lnTo>
                  <a:pt x="79324" y="5060"/>
                </a:lnTo>
                <a:lnTo>
                  <a:pt x="90898" y="5060"/>
                </a:lnTo>
                <a:lnTo>
                  <a:pt x="96339" y="9177"/>
                </a:lnTo>
                <a:lnTo>
                  <a:pt x="99216" y="14188"/>
                </a:lnTo>
                <a:lnTo>
                  <a:pt x="100109" y="20538"/>
                </a:lnTo>
                <a:close/>
              </a:path>
              <a:path w="323850" h="66675">
                <a:moveTo>
                  <a:pt x="90964" y="60870"/>
                </a:moveTo>
                <a:lnTo>
                  <a:pt x="80117" y="60870"/>
                </a:lnTo>
                <a:lnTo>
                  <a:pt x="84681" y="59035"/>
                </a:lnTo>
                <a:lnTo>
                  <a:pt x="92122" y="51593"/>
                </a:lnTo>
                <a:lnTo>
                  <a:pt x="94355" y="46682"/>
                </a:lnTo>
                <a:lnTo>
                  <a:pt x="95049" y="40629"/>
                </a:lnTo>
                <a:lnTo>
                  <a:pt x="101002" y="40629"/>
                </a:lnTo>
                <a:lnTo>
                  <a:pt x="100109" y="48567"/>
                </a:lnTo>
                <a:lnTo>
                  <a:pt x="97282" y="54818"/>
                </a:lnTo>
                <a:lnTo>
                  <a:pt x="90964" y="60870"/>
                </a:lnTo>
                <a:close/>
              </a:path>
              <a:path w="323850" h="66675">
                <a:moveTo>
                  <a:pt x="159226" y="64740"/>
                </a:moveTo>
                <a:lnTo>
                  <a:pt x="153571" y="64740"/>
                </a:lnTo>
                <a:lnTo>
                  <a:pt x="153571" y="18603"/>
                </a:lnTo>
                <a:lnTo>
                  <a:pt x="137199" y="18603"/>
                </a:lnTo>
                <a:lnTo>
                  <a:pt x="137199" y="14585"/>
                </a:lnTo>
                <a:lnTo>
                  <a:pt x="142260" y="14485"/>
                </a:lnTo>
                <a:lnTo>
                  <a:pt x="145782" y="14039"/>
                </a:lnTo>
                <a:lnTo>
                  <a:pt x="147766" y="13245"/>
                </a:lnTo>
                <a:lnTo>
                  <a:pt x="149850" y="12451"/>
                </a:lnTo>
                <a:lnTo>
                  <a:pt x="151388" y="11211"/>
                </a:lnTo>
                <a:lnTo>
                  <a:pt x="152380" y="9524"/>
                </a:lnTo>
                <a:lnTo>
                  <a:pt x="153472" y="7838"/>
                </a:lnTo>
                <a:lnTo>
                  <a:pt x="154216" y="5506"/>
                </a:lnTo>
                <a:lnTo>
                  <a:pt x="154613" y="2530"/>
                </a:lnTo>
                <a:lnTo>
                  <a:pt x="159226" y="2530"/>
                </a:lnTo>
                <a:lnTo>
                  <a:pt x="159226" y="64740"/>
                </a:lnTo>
                <a:close/>
              </a:path>
              <a:path w="323850" h="66675">
                <a:moveTo>
                  <a:pt x="209831" y="66079"/>
                </a:moveTo>
                <a:lnTo>
                  <a:pt x="195643" y="66079"/>
                </a:lnTo>
                <a:lnTo>
                  <a:pt x="190235" y="63400"/>
                </a:lnTo>
                <a:lnTo>
                  <a:pt x="186465" y="58042"/>
                </a:lnTo>
                <a:lnTo>
                  <a:pt x="182794" y="52685"/>
                </a:lnTo>
                <a:lnTo>
                  <a:pt x="180958" y="44697"/>
                </a:lnTo>
                <a:lnTo>
                  <a:pt x="180958" y="23365"/>
                </a:lnTo>
                <a:lnTo>
                  <a:pt x="182794" y="15329"/>
                </a:lnTo>
                <a:lnTo>
                  <a:pt x="186465" y="9971"/>
                </a:lnTo>
                <a:lnTo>
                  <a:pt x="190235" y="4613"/>
                </a:lnTo>
                <a:lnTo>
                  <a:pt x="195643" y="1934"/>
                </a:lnTo>
                <a:lnTo>
                  <a:pt x="209831" y="1934"/>
                </a:lnTo>
                <a:lnTo>
                  <a:pt x="215238" y="4663"/>
                </a:lnTo>
                <a:lnTo>
                  <a:pt x="216607" y="6697"/>
                </a:lnTo>
                <a:lnTo>
                  <a:pt x="197379" y="6697"/>
                </a:lnTo>
                <a:lnTo>
                  <a:pt x="193410" y="8979"/>
                </a:lnTo>
                <a:lnTo>
                  <a:pt x="190632" y="13543"/>
                </a:lnTo>
                <a:lnTo>
                  <a:pt x="187953" y="18008"/>
                </a:lnTo>
                <a:lnTo>
                  <a:pt x="186614" y="24804"/>
                </a:lnTo>
                <a:lnTo>
                  <a:pt x="186614" y="43060"/>
                </a:lnTo>
                <a:lnTo>
                  <a:pt x="187953" y="49906"/>
                </a:lnTo>
                <a:lnTo>
                  <a:pt x="193311" y="59035"/>
                </a:lnTo>
                <a:lnTo>
                  <a:pt x="197329" y="61317"/>
                </a:lnTo>
                <a:lnTo>
                  <a:pt x="216666" y="61317"/>
                </a:lnTo>
                <a:lnTo>
                  <a:pt x="215238" y="63400"/>
                </a:lnTo>
                <a:lnTo>
                  <a:pt x="209831" y="66079"/>
                </a:lnTo>
                <a:close/>
              </a:path>
              <a:path w="323850" h="66675">
                <a:moveTo>
                  <a:pt x="216666" y="61317"/>
                </a:moveTo>
                <a:lnTo>
                  <a:pt x="208045" y="61317"/>
                </a:lnTo>
                <a:lnTo>
                  <a:pt x="212064" y="59035"/>
                </a:lnTo>
                <a:lnTo>
                  <a:pt x="217421" y="49906"/>
                </a:lnTo>
                <a:lnTo>
                  <a:pt x="218761" y="43060"/>
                </a:lnTo>
                <a:lnTo>
                  <a:pt x="218741" y="24804"/>
                </a:lnTo>
                <a:lnTo>
                  <a:pt x="217421" y="18107"/>
                </a:lnTo>
                <a:lnTo>
                  <a:pt x="212064" y="8979"/>
                </a:lnTo>
                <a:lnTo>
                  <a:pt x="207996" y="6697"/>
                </a:lnTo>
                <a:lnTo>
                  <a:pt x="216607" y="6697"/>
                </a:lnTo>
                <a:lnTo>
                  <a:pt x="222580" y="15577"/>
                </a:lnTo>
                <a:lnTo>
                  <a:pt x="224382" y="23365"/>
                </a:lnTo>
                <a:lnTo>
                  <a:pt x="224405" y="44697"/>
                </a:lnTo>
                <a:lnTo>
                  <a:pt x="222580" y="52685"/>
                </a:lnTo>
                <a:lnTo>
                  <a:pt x="216666" y="61317"/>
                </a:lnTo>
                <a:close/>
              </a:path>
              <a:path w="323850" h="66675">
                <a:moveTo>
                  <a:pt x="259246" y="66079"/>
                </a:moveTo>
                <a:lnTo>
                  <a:pt x="245057" y="66079"/>
                </a:lnTo>
                <a:lnTo>
                  <a:pt x="239650" y="63400"/>
                </a:lnTo>
                <a:lnTo>
                  <a:pt x="235879" y="58042"/>
                </a:lnTo>
                <a:lnTo>
                  <a:pt x="232208" y="52685"/>
                </a:lnTo>
                <a:lnTo>
                  <a:pt x="230373" y="44697"/>
                </a:lnTo>
                <a:lnTo>
                  <a:pt x="230373" y="23365"/>
                </a:lnTo>
                <a:lnTo>
                  <a:pt x="232208" y="15329"/>
                </a:lnTo>
                <a:lnTo>
                  <a:pt x="235879" y="9971"/>
                </a:lnTo>
                <a:lnTo>
                  <a:pt x="239650" y="4613"/>
                </a:lnTo>
                <a:lnTo>
                  <a:pt x="245057" y="1934"/>
                </a:lnTo>
                <a:lnTo>
                  <a:pt x="259246" y="1934"/>
                </a:lnTo>
                <a:lnTo>
                  <a:pt x="264653" y="4663"/>
                </a:lnTo>
                <a:lnTo>
                  <a:pt x="266021" y="6697"/>
                </a:lnTo>
                <a:lnTo>
                  <a:pt x="246794" y="6697"/>
                </a:lnTo>
                <a:lnTo>
                  <a:pt x="242825" y="8979"/>
                </a:lnTo>
                <a:lnTo>
                  <a:pt x="240046" y="13543"/>
                </a:lnTo>
                <a:lnTo>
                  <a:pt x="237368" y="18008"/>
                </a:lnTo>
                <a:lnTo>
                  <a:pt x="236029" y="24804"/>
                </a:lnTo>
                <a:lnTo>
                  <a:pt x="236029" y="43060"/>
                </a:lnTo>
                <a:lnTo>
                  <a:pt x="237368" y="49906"/>
                </a:lnTo>
                <a:lnTo>
                  <a:pt x="242726" y="59035"/>
                </a:lnTo>
                <a:lnTo>
                  <a:pt x="246744" y="61317"/>
                </a:lnTo>
                <a:lnTo>
                  <a:pt x="266081" y="61317"/>
                </a:lnTo>
                <a:lnTo>
                  <a:pt x="264653" y="63400"/>
                </a:lnTo>
                <a:lnTo>
                  <a:pt x="259246" y="66079"/>
                </a:lnTo>
                <a:close/>
              </a:path>
              <a:path w="323850" h="66675">
                <a:moveTo>
                  <a:pt x="266081" y="61317"/>
                </a:moveTo>
                <a:lnTo>
                  <a:pt x="257460" y="61317"/>
                </a:lnTo>
                <a:lnTo>
                  <a:pt x="261477" y="59035"/>
                </a:lnTo>
                <a:lnTo>
                  <a:pt x="266835" y="49906"/>
                </a:lnTo>
                <a:lnTo>
                  <a:pt x="268175" y="43060"/>
                </a:lnTo>
                <a:lnTo>
                  <a:pt x="268156" y="24804"/>
                </a:lnTo>
                <a:lnTo>
                  <a:pt x="266835" y="18107"/>
                </a:lnTo>
                <a:lnTo>
                  <a:pt x="261477" y="8979"/>
                </a:lnTo>
                <a:lnTo>
                  <a:pt x="257410" y="6697"/>
                </a:lnTo>
                <a:lnTo>
                  <a:pt x="266021" y="6697"/>
                </a:lnTo>
                <a:lnTo>
                  <a:pt x="271995" y="15577"/>
                </a:lnTo>
                <a:lnTo>
                  <a:pt x="273796" y="23365"/>
                </a:lnTo>
                <a:lnTo>
                  <a:pt x="273819" y="44697"/>
                </a:lnTo>
                <a:lnTo>
                  <a:pt x="271995" y="52685"/>
                </a:lnTo>
                <a:lnTo>
                  <a:pt x="266081" y="61317"/>
                </a:lnTo>
                <a:close/>
              </a:path>
              <a:path w="323850" h="66675">
                <a:moveTo>
                  <a:pt x="308659" y="66079"/>
                </a:moveTo>
                <a:lnTo>
                  <a:pt x="294472" y="66079"/>
                </a:lnTo>
                <a:lnTo>
                  <a:pt x="289064" y="63400"/>
                </a:lnTo>
                <a:lnTo>
                  <a:pt x="285294" y="58042"/>
                </a:lnTo>
                <a:lnTo>
                  <a:pt x="281623" y="52685"/>
                </a:lnTo>
                <a:lnTo>
                  <a:pt x="279787" y="44697"/>
                </a:lnTo>
                <a:lnTo>
                  <a:pt x="279787" y="23365"/>
                </a:lnTo>
                <a:lnTo>
                  <a:pt x="281623" y="15329"/>
                </a:lnTo>
                <a:lnTo>
                  <a:pt x="285294" y="9971"/>
                </a:lnTo>
                <a:lnTo>
                  <a:pt x="289064" y="4613"/>
                </a:lnTo>
                <a:lnTo>
                  <a:pt x="294471" y="1934"/>
                </a:lnTo>
                <a:lnTo>
                  <a:pt x="308659" y="1934"/>
                </a:lnTo>
                <a:lnTo>
                  <a:pt x="314067" y="4663"/>
                </a:lnTo>
                <a:lnTo>
                  <a:pt x="315435" y="6697"/>
                </a:lnTo>
                <a:lnTo>
                  <a:pt x="296207" y="6697"/>
                </a:lnTo>
                <a:lnTo>
                  <a:pt x="292239" y="8979"/>
                </a:lnTo>
                <a:lnTo>
                  <a:pt x="289461" y="13543"/>
                </a:lnTo>
                <a:lnTo>
                  <a:pt x="286782" y="18008"/>
                </a:lnTo>
                <a:lnTo>
                  <a:pt x="285442" y="24804"/>
                </a:lnTo>
                <a:lnTo>
                  <a:pt x="285442" y="43060"/>
                </a:lnTo>
                <a:lnTo>
                  <a:pt x="286782" y="49906"/>
                </a:lnTo>
                <a:lnTo>
                  <a:pt x="292140" y="59035"/>
                </a:lnTo>
                <a:lnTo>
                  <a:pt x="296158" y="61317"/>
                </a:lnTo>
                <a:lnTo>
                  <a:pt x="315494" y="61317"/>
                </a:lnTo>
                <a:lnTo>
                  <a:pt x="314067" y="63400"/>
                </a:lnTo>
                <a:lnTo>
                  <a:pt x="308659" y="66079"/>
                </a:lnTo>
                <a:close/>
              </a:path>
              <a:path w="323850" h="66675">
                <a:moveTo>
                  <a:pt x="315494" y="61317"/>
                </a:moveTo>
                <a:lnTo>
                  <a:pt x="306873" y="61317"/>
                </a:lnTo>
                <a:lnTo>
                  <a:pt x="310892" y="59035"/>
                </a:lnTo>
                <a:lnTo>
                  <a:pt x="316250" y="49906"/>
                </a:lnTo>
                <a:lnTo>
                  <a:pt x="317589" y="43060"/>
                </a:lnTo>
                <a:lnTo>
                  <a:pt x="317570" y="24804"/>
                </a:lnTo>
                <a:lnTo>
                  <a:pt x="316250" y="18107"/>
                </a:lnTo>
                <a:lnTo>
                  <a:pt x="310892" y="8979"/>
                </a:lnTo>
                <a:lnTo>
                  <a:pt x="306824" y="6697"/>
                </a:lnTo>
                <a:lnTo>
                  <a:pt x="315435" y="6697"/>
                </a:lnTo>
                <a:lnTo>
                  <a:pt x="321410" y="15577"/>
                </a:lnTo>
                <a:lnTo>
                  <a:pt x="323211" y="23365"/>
                </a:lnTo>
                <a:lnTo>
                  <a:pt x="323234" y="44697"/>
                </a:lnTo>
                <a:lnTo>
                  <a:pt x="321410" y="52685"/>
                </a:lnTo>
                <a:lnTo>
                  <a:pt x="315494" y="61317"/>
                </a:lnTo>
                <a:close/>
              </a:path>
            </a:pathLst>
          </a:custGeom>
          <a:solidFill>
            <a:srgbClr val="38751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7553611" y="4313118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7553610" y="4313118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7889737" y="4337118"/>
            <a:ext cx="159407" cy="647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7553611" y="4790642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7553610" y="4790642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7879553" y="4814645"/>
            <a:ext cx="182872" cy="803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7553611" y="3835594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7553610" y="3835593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7889737" y="3859602"/>
            <a:ext cx="159407" cy="647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7553611" y="3358070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7553610" y="3358070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7889737" y="3382077"/>
            <a:ext cx="159407" cy="647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7551885" y="2559009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7551885" y="2559009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7888022" y="2583017"/>
            <a:ext cx="159407" cy="647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7554436" y="1766323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7554436" y="1766323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7890565" y="1790329"/>
            <a:ext cx="159407" cy="647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7554436" y="1129626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7554436" y="1129626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7814144" y="1152295"/>
            <a:ext cx="314960" cy="66675"/>
          </a:xfrm>
          <a:custGeom>
            <a:avLst/>
            <a:gdLst/>
            <a:ahLst/>
            <a:cxnLst/>
            <a:rect l="l" t="t" r="r" b="b"/>
            <a:pathLst>
              <a:path w="314959" h="66675">
                <a:moveTo>
                  <a:pt x="43637" y="60870"/>
                </a:moveTo>
                <a:lnTo>
                  <a:pt x="31005" y="60870"/>
                </a:lnTo>
                <a:lnTo>
                  <a:pt x="34875" y="59729"/>
                </a:lnTo>
                <a:lnTo>
                  <a:pt x="38248" y="57447"/>
                </a:lnTo>
                <a:lnTo>
                  <a:pt x="41721" y="55165"/>
                </a:lnTo>
                <a:lnTo>
                  <a:pt x="43457" y="52040"/>
                </a:lnTo>
                <a:lnTo>
                  <a:pt x="43457" y="42614"/>
                </a:lnTo>
                <a:lnTo>
                  <a:pt x="39340" y="38844"/>
                </a:lnTo>
                <a:lnTo>
                  <a:pt x="31104" y="36760"/>
                </a:lnTo>
                <a:lnTo>
                  <a:pt x="22870" y="34776"/>
                </a:lnTo>
                <a:lnTo>
                  <a:pt x="17958" y="33535"/>
                </a:lnTo>
                <a:lnTo>
                  <a:pt x="16371" y="33039"/>
                </a:lnTo>
                <a:lnTo>
                  <a:pt x="11310" y="31849"/>
                </a:lnTo>
                <a:lnTo>
                  <a:pt x="7639" y="30013"/>
                </a:lnTo>
                <a:lnTo>
                  <a:pt x="5357" y="27533"/>
                </a:lnTo>
                <a:lnTo>
                  <a:pt x="3174" y="25052"/>
                </a:lnTo>
                <a:lnTo>
                  <a:pt x="2184" y="22125"/>
                </a:lnTo>
                <a:lnTo>
                  <a:pt x="2084" y="12997"/>
                </a:lnTo>
                <a:lnTo>
                  <a:pt x="3919" y="8830"/>
                </a:lnTo>
                <a:lnTo>
                  <a:pt x="11360" y="1785"/>
                </a:lnTo>
                <a:lnTo>
                  <a:pt x="16817" y="0"/>
                </a:lnTo>
                <a:lnTo>
                  <a:pt x="30708" y="0"/>
                </a:lnTo>
                <a:lnTo>
                  <a:pt x="36264" y="1785"/>
                </a:lnTo>
                <a:lnTo>
                  <a:pt x="40265" y="5060"/>
                </a:lnTo>
                <a:lnTo>
                  <a:pt x="19000" y="5060"/>
                </a:lnTo>
                <a:lnTo>
                  <a:pt x="15080" y="6151"/>
                </a:lnTo>
                <a:lnTo>
                  <a:pt x="12204" y="8334"/>
                </a:lnTo>
                <a:lnTo>
                  <a:pt x="9425" y="10517"/>
                </a:lnTo>
                <a:lnTo>
                  <a:pt x="8059" y="13592"/>
                </a:lnTo>
                <a:lnTo>
                  <a:pt x="8037" y="20091"/>
                </a:lnTo>
                <a:lnTo>
                  <a:pt x="8731" y="22125"/>
                </a:lnTo>
                <a:lnTo>
                  <a:pt x="10120" y="23812"/>
                </a:lnTo>
                <a:lnTo>
                  <a:pt x="11609" y="25399"/>
                </a:lnTo>
                <a:lnTo>
                  <a:pt x="14237" y="26640"/>
                </a:lnTo>
                <a:lnTo>
                  <a:pt x="18007" y="27533"/>
                </a:lnTo>
                <a:lnTo>
                  <a:pt x="38398" y="32593"/>
                </a:lnTo>
                <a:lnTo>
                  <a:pt x="42713" y="34676"/>
                </a:lnTo>
                <a:lnTo>
                  <a:pt x="45392" y="37355"/>
                </a:lnTo>
                <a:lnTo>
                  <a:pt x="48170" y="40034"/>
                </a:lnTo>
                <a:lnTo>
                  <a:pt x="49559" y="43556"/>
                </a:lnTo>
                <a:lnTo>
                  <a:pt x="49559" y="53280"/>
                </a:lnTo>
                <a:lnTo>
                  <a:pt x="47525" y="57645"/>
                </a:lnTo>
                <a:lnTo>
                  <a:pt x="43637" y="60870"/>
                </a:lnTo>
                <a:close/>
              </a:path>
              <a:path w="314959" h="66675">
                <a:moveTo>
                  <a:pt x="47327" y="19645"/>
                </a:moveTo>
                <a:lnTo>
                  <a:pt x="41374" y="19645"/>
                </a:lnTo>
                <a:lnTo>
                  <a:pt x="41076" y="15081"/>
                </a:lnTo>
                <a:lnTo>
                  <a:pt x="39290" y="11509"/>
                </a:lnTo>
                <a:lnTo>
                  <a:pt x="32742" y="6350"/>
                </a:lnTo>
                <a:lnTo>
                  <a:pt x="28723" y="5060"/>
                </a:lnTo>
                <a:lnTo>
                  <a:pt x="40265" y="5060"/>
                </a:lnTo>
                <a:lnTo>
                  <a:pt x="45095" y="8830"/>
                </a:lnTo>
                <a:lnTo>
                  <a:pt x="47327" y="13592"/>
                </a:lnTo>
                <a:lnTo>
                  <a:pt x="47327" y="19645"/>
                </a:lnTo>
                <a:close/>
              </a:path>
              <a:path w="314959" h="66675">
                <a:moveTo>
                  <a:pt x="33337" y="66079"/>
                </a:moveTo>
                <a:lnTo>
                  <a:pt x="17462" y="66079"/>
                </a:lnTo>
                <a:lnTo>
                  <a:pt x="11261" y="64293"/>
                </a:lnTo>
                <a:lnTo>
                  <a:pt x="6697" y="60721"/>
                </a:lnTo>
                <a:lnTo>
                  <a:pt x="2232" y="57149"/>
                </a:lnTo>
                <a:lnTo>
                  <a:pt x="21" y="52040"/>
                </a:lnTo>
                <a:lnTo>
                  <a:pt x="0" y="43904"/>
                </a:lnTo>
                <a:lnTo>
                  <a:pt x="6101" y="43904"/>
                </a:lnTo>
                <a:lnTo>
                  <a:pt x="6101" y="49906"/>
                </a:lnTo>
                <a:lnTo>
                  <a:pt x="7838" y="54074"/>
                </a:lnTo>
                <a:lnTo>
                  <a:pt x="11310" y="56852"/>
                </a:lnTo>
                <a:lnTo>
                  <a:pt x="14783" y="59531"/>
                </a:lnTo>
                <a:lnTo>
                  <a:pt x="19893" y="60870"/>
                </a:lnTo>
                <a:lnTo>
                  <a:pt x="43637" y="60870"/>
                </a:lnTo>
                <a:lnTo>
                  <a:pt x="39389" y="64392"/>
                </a:lnTo>
                <a:lnTo>
                  <a:pt x="33337" y="66079"/>
                </a:lnTo>
                <a:close/>
              </a:path>
              <a:path w="314959" h="66675">
                <a:moveTo>
                  <a:pt x="82010" y="66079"/>
                </a:moveTo>
                <a:lnTo>
                  <a:pt x="71096" y="66079"/>
                </a:lnTo>
                <a:lnTo>
                  <a:pt x="65837" y="63797"/>
                </a:lnTo>
                <a:lnTo>
                  <a:pt x="61769" y="59233"/>
                </a:lnTo>
                <a:lnTo>
                  <a:pt x="57800" y="54669"/>
                </a:lnTo>
                <a:lnTo>
                  <a:pt x="55816" y="48865"/>
                </a:lnTo>
                <a:lnTo>
                  <a:pt x="55816" y="34776"/>
                </a:lnTo>
                <a:lnTo>
                  <a:pt x="57800" y="28971"/>
                </a:lnTo>
                <a:lnTo>
                  <a:pt x="65738" y="19843"/>
                </a:lnTo>
                <a:lnTo>
                  <a:pt x="70997" y="17561"/>
                </a:lnTo>
                <a:lnTo>
                  <a:pt x="84094" y="17561"/>
                </a:lnTo>
                <a:lnTo>
                  <a:pt x="89351" y="19843"/>
                </a:lnTo>
                <a:lnTo>
                  <a:pt x="91509" y="22324"/>
                </a:lnTo>
                <a:lnTo>
                  <a:pt x="72633" y="22324"/>
                </a:lnTo>
                <a:lnTo>
                  <a:pt x="68764" y="24209"/>
                </a:lnTo>
                <a:lnTo>
                  <a:pt x="65674" y="28128"/>
                </a:lnTo>
                <a:lnTo>
                  <a:pt x="62910" y="31749"/>
                </a:lnTo>
                <a:lnTo>
                  <a:pt x="61472" y="36363"/>
                </a:lnTo>
                <a:lnTo>
                  <a:pt x="61472" y="47277"/>
                </a:lnTo>
                <a:lnTo>
                  <a:pt x="62910" y="51891"/>
                </a:lnTo>
                <a:lnTo>
                  <a:pt x="65788" y="55661"/>
                </a:lnTo>
                <a:lnTo>
                  <a:pt x="68764" y="59431"/>
                </a:lnTo>
                <a:lnTo>
                  <a:pt x="72683" y="61317"/>
                </a:lnTo>
                <a:lnTo>
                  <a:pt x="91502" y="61317"/>
                </a:lnTo>
                <a:lnTo>
                  <a:pt x="89302" y="62805"/>
                </a:lnTo>
                <a:lnTo>
                  <a:pt x="85929" y="64988"/>
                </a:lnTo>
                <a:lnTo>
                  <a:pt x="82010" y="66079"/>
                </a:lnTo>
                <a:close/>
              </a:path>
              <a:path w="314959" h="66675">
                <a:moveTo>
                  <a:pt x="91502" y="61317"/>
                </a:moveTo>
                <a:lnTo>
                  <a:pt x="82407" y="61317"/>
                </a:lnTo>
                <a:lnTo>
                  <a:pt x="86276" y="59431"/>
                </a:lnTo>
                <a:lnTo>
                  <a:pt x="92130" y="51792"/>
                </a:lnTo>
                <a:lnTo>
                  <a:pt x="93587" y="47277"/>
                </a:lnTo>
                <a:lnTo>
                  <a:pt x="93586" y="36363"/>
                </a:lnTo>
                <a:lnTo>
                  <a:pt x="92130" y="31898"/>
                </a:lnTo>
                <a:lnTo>
                  <a:pt x="89043" y="27979"/>
                </a:lnTo>
                <a:lnTo>
                  <a:pt x="86276" y="24258"/>
                </a:lnTo>
                <a:lnTo>
                  <a:pt x="82357" y="22324"/>
                </a:lnTo>
                <a:lnTo>
                  <a:pt x="91509" y="22324"/>
                </a:lnTo>
                <a:lnTo>
                  <a:pt x="97290" y="28971"/>
                </a:lnTo>
                <a:lnTo>
                  <a:pt x="99274" y="34776"/>
                </a:lnTo>
                <a:lnTo>
                  <a:pt x="99274" y="46087"/>
                </a:lnTo>
                <a:lnTo>
                  <a:pt x="98431" y="50105"/>
                </a:lnTo>
                <a:lnTo>
                  <a:pt x="96744" y="53875"/>
                </a:lnTo>
                <a:lnTo>
                  <a:pt x="95156" y="57546"/>
                </a:lnTo>
                <a:lnTo>
                  <a:pt x="92676" y="60523"/>
                </a:lnTo>
                <a:lnTo>
                  <a:pt x="91502" y="61317"/>
                </a:lnTo>
                <a:close/>
              </a:path>
              <a:path w="314959" h="66675">
                <a:moveTo>
                  <a:pt x="116243" y="18901"/>
                </a:moveTo>
                <a:lnTo>
                  <a:pt x="110588" y="18901"/>
                </a:lnTo>
                <a:lnTo>
                  <a:pt x="110588" y="9624"/>
                </a:lnTo>
                <a:lnTo>
                  <a:pt x="111481" y="6201"/>
                </a:lnTo>
                <a:lnTo>
                  <a:pt x="115152" y="2331"/>
                </a:lnTo>
                <a:lnTo>
                  <a:pt x="117980" y="1339"/>
                </a:lnTo>
                <a:lnTo>
                  <a:pt x="124032" y="1339"/>
                </a:lnTo>
                <a:lnTo>
                  <a:pt x="125570" y="1438"/>
                </a:lnTo>
                <a:lnTo>
                  <a:pt x="126364" y="1637"/>
                </a:lnTo>
                <a:lnTo>
                  <a:pt x="126364" y="5953"/>
                </a:lnTo>
                <a:lnTo>
                  <a:pt x="120163" y="5953"/>
                </a:lnTo>
                <a:lnTo>
                  <a:pt x="118575" y="6498"/>
                </a:lnTo>
                <a:lnTo>
                  <a:pt x="117583" y="7590"/>
                </a:lnTo>
                <a:lnTo>
                  <a:pt x="116690" y="8681"/>
                </a:lnTo>
                <a:lnTo>
                  <a:pt x="116243" y="10417"/>
                </a:lnTo>
                <a:lnTo>
                  <a:pt x="116243" y="18901"/>
                </a:lnTo>
                <a:close/>
              </a:path>
              <a:path w="314959" h="66675">
                <a:moveTo>
                  <a:pt x="139535" y="18901"/>
                </a:moveTo>
                <a:lnTo>
                  <a:pt x="133879" y="18901"/>
                </a:lnTo>
                <a:lnTo>
                  <a:pt x="133879" y="5060"/>
                </a:lnTo>
                <a:lnTo>
                  <a:pt x="139535" y="5060"/>
                </a:lnTo>
                <a:lnTo>
                  <a:pt x="139535" y="18901"/>
                </a:lnTo>
                <a:close/>
              </a:path>
              <a:path w="314959" h="66675">
                <a:moveTo>
                  <a:pt x="126364" y="6548"/>
                </a:moveTo>
                <a:lnTo>
                  <a:pt x="125669" y="6350"/>
                </a:lnTo>
                <a:lnTo>
                  <a:pt x="124925" y="6201"/>
                </a:lnTo>
                <a:lnTo>
                  <a:pt x="123338" y="6002"/>
                </a:lnTo>
                <a:lnTo>
                  <a:pt x="122742" y="5953"/>
                </a:lnTo>
                <a:lnTo>
                  <a:pt x="126364" y="5953"/>
                </a:lnTo>
                <a:lnTo>
                  <a:pt x="126364" y="6548"/>
                </a:lnTo>
                <a:close/>
              </a:path>
              <a:path w="314959" h="66675">
                <a:moveTo>
                  <a:pt x="125173" y="23663"/>
                </a:moveTo>
                <a:lnTo>
                  <a:pt x="102701" y="23663"/>
                </a:lnTo>
                <a:lnTo>
                  <a:pt x="102701" y="18901"/>
                </a:lnTo>
                <a:lnTo>
                  <a:pt x="125173" y="18901"/>
                </a:lnTo>
                <a:lnTo>
                  <a:pt x="125173" y="23663"/>
                </a:lnTo>
                <a:close/>
              </a:path>
              <a:path w="314959" h="66675">
                <a:moveTo>
                  <a:pt x="148762" y="23663"/>
                </a:moveTo>
                <a:lnTo>
                  <a:pt x="125843" y="23663"/>
                </a:lnTo>
                <a:lnTo>
                  <a:pt x="125843" y="18901"/>
                </a:lnTo>
                <a:lnTo>
                  <a:pt x="148762" y="18901"/>
                </a:lnTo>
                <a:lnTo>
                  <a:pt x="148762" y="23663"/>
                </a:lnTo>
                <a:close/>
              </a:path>
              <a:path w="314959" h="66675">
                <a:moveTo>
                  <a:pt x="116243" y="64740"/>
                </a:moveTo>
                <a:lnTo>
                  <a:pt x="110588" y="64740"/>
                </a:lnTo>
                <a:lnTo>
                  <a:pt x="110588" y="23663"/>
                </a:lnTo>
                <a:lnTo>
                  <a:pt x="116243" y="23663"/>
                </a:lnTo>
                <a:lnTo>
                  <a:pt x="116243" y="64740"/>
                </a:lnTo>
                <a:close/>
              </a:path>
              <a:path w="314959" h="66675">
                <a:moveTo>
                  <a:pt x="147175" y="65186"/>
                </a:moveTo>
                <a:lnTo>
                  <a:pt x="140081" y="65186"/>
                </a:lnTo>
                <a:lnTo>
                  <a:pt x="137451" y="64492"/>
                </a:lnTo>
                <a:lnTo>
                  <a:pt x="135963" y="63103"/>
                </a:lnTo>
                <a:lnTo>
                  <a:pt x="134574" y="61713"/>
                </a:lnTo>
                <a:lnTo>
                  <a:pt x="133974" y="59531"/>
                </a:lnTo>
                <a:lnTo>
                  <a:pt x="133879" y="23663"/>
                </a:lnTo>
                <a:lnTo>
                  <a:pt x="139535" y="23663"/>
                </a:lnTo>
                <a:lnTo>
                  <a:pt x="139535" y="57199"/>
                </a:lnTo>
                <a:lnTo>
                  <a:pt x="139932" y="58737"/>
                </a:lnTo>
                <a:lnTo>
                  <a:pt x="140725" y="59531"/>
                </a:lnTo>
                <a:lnTo>
                  <a:pt x="141618" y="60225"/>
                </a:lnTo>
                <a:lnTo>
                  <a:pt x="142759" y="60572"/>
                </a:lnTo>
                <a:lnTo>
                  <a:pt x="148762" y="60572"/>
                </a:lnTo>
                <a:lnTo>
                  <a:pt x="148762" y="65037"/>
                </a:lnTo>
                <a:lnTo>
                  <a:pt x="147968" y="65136"/>
                </a:lnTo>
                <a:lnTo>
                  <a:pt x="147175" y="65186"/>
                </a:lnTo>
                <a:close/>
              </a:path>
              <a:path w="314959" h="66675">
                <a:moveTo>
                  <a:pt x="148762" y="60572"/>
                </a:moveTo>
                <a:lnTo>
                  <a:pt x="146232" y="60572"/>
                </a:lnTo>
                <a:lnTo>
                  <a:pt x="148762" y="60275"/>
                </a:lnTo>
                <a:lnTo>
                  <a:pt x="148762" y="60572"/>
                </a:lnTo>
                <a:close/>
              </a:path>
              <a:path w="314959" h="66675">
                <a:moveTo>
                  <a:pt x="166066" y="26640"/>
                </a:moveTo>
                <a:lnTo>
                  <a:pt x="162254" y="26640"/>
                </a:lnTo>
                <a:lnTo>
                  <a:pt x="163841" y="23564"/>
                </a:lnTo>
                <a:lnTo>
                  <a:pt x="165875" y="21282"/>
                </a:lnTo>
                <a:lnTo>
                  <a:pt x="168355" y="19794"/>
                </a:lnTo>
                <a:lnTo>
                  <a:pt x="170935" y="18305"/>
                </a:lnTo>
                <a:lnTo>
                  <a:pt x="173911" y="17561"/>
                </a:lnTo>
                <a:lnTo>
                  <a:pt x="180460" y="17561"/>
                </a:lnTo>
                <a:lnTo>
                  <a:pt x="183189" y="18355"/>
                </a:lnTo>
                <a:lnTo>
                  <a:pt x="185471" y="19942"/>
                </a:lnTo>
                <a:lnTo>
                  <a:pt x="187852" y="21431"/>
                </a:lnTo>
                <a:lnTo>
                  <a:pt x="188522" y="22324"/>
                </a:lnTo>
                <a:lnTo>
                  <a:pt x="171629" y="22324"/>
                </a:lnTo>
                <a:lnTo>
                  <a:pt x="168207" y="23862"/>
                </a:lnTo>
                <a:lnTo>
                  <a:pt x="166066" y="26640"/>
                </a:lnTo>
                <a:close/>
              </a:path>
              <a:path w="314959" h="66675">
                <a:moveTo>
                  <a:pt x="194549" y="26491"/>
                </a:moveTo>
                <a:lnTo>
                  <a:pt x="190382" y="26491"/>
                </a:lnTo>
                <a:lnTo>
                  <a:pt x="191818" y="23713"/>
                </a:lnTo>
                <a:lnTo>
                  <a:pt x="191915" y="23564"/>
                </a:lnTo>
                <a:lnTo>
                  <a:pt x="193855" y="21431"/>
                </a:lnTo>
                <a:lnTo>
                  <a:pt x="196335" y="19942"/>
                </a:lnTo>
                <a:lnTo>
                  <a:pt x="198914" y="18355"/>
                </a:lnTo>
                <a:lnTo>
                  <a:pt x="201841" y="17561"/>
                </a:lnTo>
                <a:lnTo>
                  <a:pt x="210176" y="17561"/>
                </a:lnTo>
                <a:lnTo>
                  <a:pt x="213947" y="18950"/>
                </a:lnTo>
                <a:lnTo>
                  <a:pt x="216978" y="22324"/>
                </a:lnTo>
                <a:lnTo>
                  <a:pt x="199709" y="22324"/>
                </a:lnTo>
                <a:lnTo>
                  <a:pt x="196632" y="23713"/>
                </a:lnTo>
                <a:lnTo>
                  <a:pt x="194549" y="26491"/>
                </a:lnTo>
                <a:close/>
              </a:path>
              <a:path w="314959" h="66675">
                <a:moveTo>
                  <a:pt x="162402" y="64740"/>
                </a:moveTo>
                <a:lnTo>
                  <a:pt x="156896" y="64740"/>
                </a:lnTo>
                <a:lnTo>
                  <a:pt x="156896" y="18901"/>
                </a:lnTo>
                <a:lnTo>
                  <a:pt x="162104" y="18901"/>
                </a:lnTo>
                <a:lnTo>
                  <a:pt x="162104" y="26640"/>
                </a:lnTo>
                <a:lnTo>
                  <a:pt x="166066" y="26640"/>
                </a:lnTo>
                <a:lnTo>
                  <a:pt x="163543" y="29914"/>
                </a:lnTo>
                <a:lnTo>
                  <a:pt x="162402" y="33833"/>
                </a:lnTo>
                <a:lnTo>
                  <a:pt x="162402" y="64740"/>
                </a:lnTo>
                <a:close/>
              </a:path>
              <a:path w="314959" h="66675">
                <a:moveTo>
                  <a:pt x="191424" y="64740"/>
                </a:moveTo>
                <a:lnTo>
                  <a:pt x="185768" y="64740"/>
                </a:lnTo>
                <a:lnTo>
                  <a:pt x="185695" y="29616"/>
                </a:lnTo>
                <a:lnTo>
                  <a:pt x="184975" y="27185"/>
                </a:lnTo>
                <a:lnTo>
                  <a:pt x="183387" y="25300"/>
                </a:lnTo>
                <a:lnTo>
                  <a:pt x="181800" y="23316"/>
                </a:lnTo>
                <a:lnTo>
                  <a:pt x="179368" y="22324"/>
                </a:lnTo>
                <a:lnTo>
                  <a:pt x="188522" y="22324"/>
                </a:lnTo>
                <a:lnTo>
                  <a:pt x="189451" y="23564"/>
                </a:lnTo>
                <a:lnTo>
                  <a:pt x="189566" y="23862"/>
                </a:lnTo>
                <a:lnTo>
                  <a:pt x="190382" y="26491"/>
                </a:lnTo>
                <a:lnTo>
                  <a:pt x="194549" y="26491"/>
                </a:lnTo>
                <a:lnTo>
                  <a:pt x="192465" y="29269"/>
                </a:lnTo>
                <a:lnTo>
                  <a:pt x="191424" y="33238"/>
                </a:lnTo>
                <a:lnTo>
                  <a:pt x="191424" y="64740"/>
                </a:lnTo>
                <a:close/>
              </a:path>
              <a:path w="314959" h="66675">
                <a:moveTo>
                  <a:pt x="220148" y="64740"/>
                </a:moveTo>
                <a:lnTo>
                  <a:pt x="214641" y="64740"/>
                </a:lnTo>
                <a:lnTo>
                  <a:pt x="214531" y="29269"/>
                </a:lnTo>
                <a:lnTo>
                  <a:pt x="213748" y="26789"/>
                </a:lnTo>
                <a:lnTo>
                  <a:pt x="211962" y="25003"/>
                </a:lnTo>
                <a:lnTo>
                  <a:pt x="210275" y="23217"/>
                </a:lnTo>
                <a:lnTo>
                  <a:pt x="207547" y="22324"/>
                </a:lnTo>
                <a:lnTo>
                  <a:pt x="216978" y="22324"/>
                </a:lnTo>
                <a:lnTo>
                  <a:pt x="218907" y="24407"/>
                </a:lnTo>
                <a:lnTo>
                  <a:pt x="220148" y="28227"/>
                </a:lnTo>
                <a:lnTo>
                  <a:pt x="220148" y="64740"/>
                </a:lnTo>
                <a:close/>
              </a:path>
              <a:path w="314959" h="66675">
                <a:moveTo>
                  <a:pt x="235969" y="32890"/>
                </a:moveTo>
                <a:lnTo>
                  <a:pt x="230314" y="32890"/>
                </a:lnTo>
                <a:lnTo>
                  <a:pt x="230611" y="27930"/>
                </a:lnTo>
                <a:lnTo>
                  <a:pt x="232347" y="24159"/>
                </a:lnTo>
                <a:lnTo>
                  <a:pt x="235523" y="21579"/>
                </a:lnTo>
                <a:lnTo>
                  <a:pt x="238697" y="18901"/>
                </a:lnTo>
                <a:lnTo>
                  <a:pt x="243162" y="17561"/>
                </a:lnTo>
                <a:lnTo>
                  <a:pt x="254771" y="17561"/>
                </a:lnTo>
                <a:lnTo>
                  <a:pt x="259037" y="18851"/>
                </a:lnTo>
                <a:lnTo>
                  <a:pt x="261716" y="21431"/>
                </a:lnTo>
                <a:lnTo>
                  <a:pt x="262716" y="22324"/>
                </a:lnTo>
                <a:lnTo>
                  <a:pt x="244402" y="22324"/>
                </a:lnTo>
                <a:lnTo>
                  <a:pt x="241425" y="23217"/>
                </a:lnTo>
                <a:lnTo>
                  <a:pt x="239243" y="25003"/>
                </a:lnTo>
                <a:lnTo>
                  <a:pt x="237159" y="26789"/>
                </a:lnTo>
                <a:lnTo>
                  <a:pt x="236068" y="29418"/>
                </a:lnTo>
                <a:lnTo>
                  <a:pt x="235969" y="32890"/>
                </a:lnTo>
                <a:close/>
              </a:path>
              <a:path w="314959" h="66675">
                <a:moveTo>
                  <a:pt x="247627" y="66079"/>
                </a:moveTo>
                <a:lnTo>
                  <a:pt x="239194" y="66079"/>
                </a:lnTo>
                <a:lnTo>
                  <a:pt x="235423" y="64938"/>
                </a:lnTo>
                <a:lnTo>
                  <a:pt x="232488" y="62606"/>
                </a:lnTo>
                <a:lnTo>
                  <a:pt x="229768" y="60275"/>
                </a:lnTo>
                <a:lnTo>
                  <a:pt x="228503" y="57249"/>
                </a:lnTo>
                <a:lnTo>
                  <a:pt x="228379" y="48220"/>
                </a:lnTo>
                <a:lnTo>
                  <a:pt x="229916" y="44896"/>
                </a:lnTo>
                <a:lnTo>
                  <a:pt x="232992" y="42713"/>
                </a:lnTo>
                <a:lnTo>
                  <a:pt x="236068" y="40431"/>
                </a:lnTo>
                <a:lnTo>
                  <a:pt x="242964" y="38794"/>
                </a:lnTo>
                <a:lnTo>
                  <a:pt x="256061" y="37603"/>
                </a:lnTo>
                <a:lnTo>
                  <a:pt x="257747" y="37058"/>
                </a:lnTo>
                <a:lnTo>
                  <a:pt x="259731" y="35272"/>
                </a:lnTo>
                <a:lnTo>
                  <a:pt x="260228" y="33783"/>
                </a:lnTo>
                <a:lnTo>
                  <a:pt x="260228" y="28624"/>
                </a:lnTo>
                <a:lnTo>
                  <a:pt x="259285" y="26292"/>
                </a:lnTo>
                <a:lnTo>
                  <a:pt x="255515" y="23117"/>
                </a:lnTo>
                <a:lnTo>
                  <a:pt x="252439" y="22324"/>
                </a:lnTo>
                <a:lnTo>
                  <a:pt x="262716" y="22324"/>
                </a:lnTo>
                <a:lnTo>
                  <a:pt x="264494" y="23911"/>
                </a:lnTo>
                <a:lnTo>
                  <a:pt x="265883" y="27433"/>
                </a:lnTo>
                <a:lnTo>
                  <a:pt x="265883" y="39736"/>
                </a:lnTo>
                <a:lnTo>
                  <a:pt x="260079" y="39736"/>
                </a:lnTo>
                <a:lnTo>
                  <a:pt x="259484" y="40729"/>
                </a:lnTo>
                <a:lnTo>
                  <a:pt x="257698" y="41423"/>
                </a:lnTo>
                <a:lnTo>
                  <a:pt x="251745" y="42217"/>
                </a:lnTo>
                <a:lnTo>
                  <a:pt x="248470" y="42763"/>
                </a:lnTo>
                <a:lnTo>
                  <a:pt x="244898" y="43457"/>
                </a:lnTo>
                <a:lnTo>
                  <a:pt x="241326" y="44053"/>
                </a:lnTo>
                <a:lnTo>
                  <a:pt x="238598" y="45045"/>
                </a:lnTo>
                <a:lnTo>
                  <a:pt x="236713" y="46434"/>
                </a:lnTo>
                <a:lnTo>
                  <a:pt x="234926" y="47823"/>
                </a:lnTo>
                <a:lnTo>
                  <a:pt x="234034" y="49758"/>
                </a:lnTo>
                <a:lnTo>
                  <a:pt x="234034" y="55016"/>
                </a:lnTo>
                <a:lnTo>
                  <a:pt x="235027" y="57249"/>
                </a:lnTo>
                <a:lnTo>
                  <a:pt x="237011" y="58935"/>
                </a:lnTo>
                <a:lnTo>
                  <a:pt x="239095" y="60523"/>
                </a:lnTo>
                <a:lnTo>
                  <a:pt x="241525" y="61317"/>
                </a:lnTo>
                <a:lnTo>
                  <a:pt x="257103" y="61317"/>
                </a:lnTo>
                <a:lnTo>
                  <a:pt x="255813" y="62606"/>
                </a:lnTo>
                <a:lnTo>
                  <a:pt x="253233" y="63995"/>
                </a:lnTo>
                <a:lnTo>
                  <a:pt x="250752" y="65384"/>
                </a:lnTo>
                <a:lnTo>
                  <a:pt x="247627" y="66079"/>
                </a:lnTo>
                <a:close/>
              </a:path>
              <a:path w="314959" h="66675">
                <a:moveTo>
                  <a:pt x="257103" y="61317"/>
                </a:moveTo>
                <a:lnTo>
                  <a:pt x="248867" y="61317"/>
                </a:lnTo>
                <a:lnTo>
                  <a:pt x="252637" y="59977"/>
                </a:lnTo>
                <a:lnTo>
                  <a:pt x="258689" y="54520"/>
                </a:lnTo>
                <a:lnTo>
                  <a:pt x="260228" y="51147"/>
                </a:lnTo>
                <a:lnTo>
                  <a:pt x="260228" y="39736"/>
                </a:lnTo>
                <a:lnTo>
                  <a:pt x="265883" y="39736"/>
                </a:lnTo>
                <a:lnTo>
                  <a:pt x="265883" y="56703"/>
                </a:lnTo>
                <a:lnTo>
                  <a:pt x="260526" y="56703"/>
                </a:lnTo>
                <a:lnTo>
                  <a:pt x="258244" y="60176"/>
                </a:lnTo>
                <a:lnTo>
                  <a:pt x="257103" y="61317"/>
                </a:lnTo>
                <a:close/>
              </a:path>
              <a:path w="314959" h="66675">
                <a:moveTo>
                  <a:pt x="269009" y="64740"/>
                </a:moveTo>
                <a:lnTo>
                  <a:pt x="264842" y="64740"/>
                </a:lnTo>
                <a:lnTo>
                  <a:pt x="263155" y="64144"/>
                </a:lnTo>
                <a:lnTo>
                  <a:pt x="261171" y="61763"/>
                </a:lnTo>
                <a:lnTo>
                  <a:pt x="260779" y="60275"/>
                </a:lnTo>
                <a:lnTo>
                  <a:pt x="260674" y="56703"/>
                </a:lnTo>
                <a:lnTo>
                  <a:pt x="265883" y="56703"/>
                </a:lnTo>
                <a:lnTo>
                  <a:pt x="265883" y="57745"/>
                </a:lnTo>
                <a:lnTo>
                  <a:pt x="266131" y="58489"/>
                </a:lnTo>
                <a:lnTo>
                  <a:pt x="267124" y="59679"/>
                </a:lnTo>
                <a:lnTo>
                  <a:pt x="267967" y="59977"/>
                </a:lnTo>
                <a:lnTo>
                  <a:pt x="270795" y="59977"/>
                </a:lnTo>
                <a:lnTo>
                  <a:pt x="270795" y="64442"/>
                </a:lnTo>
                <a:lnTo>
                  <a:pt x="269505" y="64640"/>
                </a:lnTo>
                <a:lnTo>
                  <a:pt x="269009" y="64740"/>
                </a:lnTo>
                <a:close/>
              </a:path>
              <a:path w="314959" h="66675">
                <a:moveTo>
                  <a:pt x="270795" y="59977"/>
                </a:moveTo>
                <a:lnTo>
                  <a:pt x="270051" y="59977"/>
                </a:lnTo>
                <a:lnTo>
                  <a:pt x="270596" y="59779"/>
                </a:lnTo>
                <a:lnTo>
                  <a:pt x="270795" y="59679"/>
                </a:lnTo>
                <a:lnTo>
                  <a:pt x="270795" y="59977"/>
                </a:lnTo>
                <a:close/>
              </a:path>
              <a:path w="314959" h="66675">
                <a:moveTo>
                  <a:pt x="278663" y="64740"/>
                </a:moveTo>
                <a:lnTo>
                  <a:pt x="271817" y="64740"/>
                </a:lnTo>
                <a:lnTo>
                  <a:pt x="289527" y="40927"/>
                </a:lnTo>
                <a:lnTo>
                  <a:pt x="273156" y="18901"/>
                </a:lnTo>
                <a:lnTo>
                  <a:pt x="280151" y="18901"/>
                </a:lnTo>
                <a:lnTo>
                  <a:pt x="293248" y="36313"/>
                </a:lnTo>
                <a:lnTo>
                  <a:pt x="299775" y="36313"/>
                </a:lnTo>
                <a:lnTo>
                  <a:pt x="296373" y="40778"/>
                </a:lnTo>
                <a:lnTo>
                  <a:pt x="299952" y="45541"/>
                </a:lnTo>
                <a:lnTo>
                  <a:pt x="292801" y="45541"/>
                </a:lnTo>
                <a:lnTo>
                  <a:pt x="278663" y="64740"/>
                </a:lnTo>
                <a:close/>
              </a:path>
              <a:path w="314959" h="66675">
                <a:moveTo>
                  <a:pt x="299775" y="36313"/>
                </a:moveTo>
                <a:lnTo>
                  <a:pt x="293248" y="36313"/>
                </a:lnTo>
                <a:lnTo>
                  <a:pt x="306048" y="18901"/>
                </a:lnTo>
                <a:lnTo>
                  <a:pt x="313042" y="18901"/>
                </a:lnTo>
                <a:lnTo>
                  <a:pt x="299775" y="36313"/>
                </a:lnTo>
                <a:close/>
              </a:path>
              <a:path w="314959" h="66675">
                <a:moveTo>
                  <a:pt x="314382" y="64740"/>
                </a:moveTo>
                <a:lnTo>
                  <a:pt x="307238" y="64740"/>
                </a:lnTo>
                <a:lnTo>
                  <a:pt x="292801" y="45541"/>
                </a:lnTo>
                <a:lnTo>
                  <a:pt x="299952" y="45541"/>
                </a:lnTo>
                <a:lnTo>
                  <a:pt x="314382" y="647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7556086" y="1924272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7556085" y="1924272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7700038" y="1948878"/>
            <a:ext cx="540385" cy="75565"/>
          </a:xfrm>
          <a:custGeom>
            <a:avLst/>
            <a:gdLst/>
            <a:ahLst/>
            <a:cxnLst/>
            <a:rect l="l" t="t" r="r" b="b"/>
            <a:pathLst>
              <a:path w="540384" h="75565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0384" h="75565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0384" h="75565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0384" h="75565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0384" h="75565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0384" h="75565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0384" h="75565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0384" h="75565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0384" h="75565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0384" h="75565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0384" h="75565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0384" h="75565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0384" h="75565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0384" h="75565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0384" h="75565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0384" h="75565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0384" h="75565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0384" h="75565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0384" h="75565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0384" h="75565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0384" h="75565">
                <a:moveTo>
                  <a:pt x="407094" y="33635"/>
                </a:moveTo>
                <a:lnTo>
                  <a:pt x="402332" y="33635"/>
                </a:lnTo>
                <a:lnTo>
                  <a:pt x="408434" y="1488"/>
                </a:lnTo>
                <a:lnTo>
                  <a:pt x="439538" y="1488"/>
                </a:lnTo>
                <a:lnTo>
                  <a:pt x="439538" y="6548"/>
                </a:lnTo>
                <a:lnTo>
                  <a:pt x="412303" y="6548"/>
                </a:lnTo>
                <a:lnTo>
                  <a:pt x="408285" y="27235"/>
                </a:lnTo>
                <a:lnTo>
                  <a:pt x="408434" y="27384"/>
                </a:lnTo>
                <a:lnTo>
                  <a:pt x="414746" y="27384"/>
                </a:lnTo>
                <a:lnTo>
                  <a:pt x="413196" y="28128"/>
                </a:lnTo>
                <a:lnTo>
                  <a:pt x="410815" y="29319"/>
                </a:lnTo>
                <a:lnTo>
                  <a:pt x="408781" y="31154"/>
                </a:lnTo>
                <a:lnTo>
                  <a:pt x="407094" y="33635"/>
                </a:lnTo>
                <a:close/>
              </a:path>
              <a:path w="540384" h="75565">
                <a:moveTo>
                  <a:pt x="414746" y="27384"/>
                </a:moveTo>
                <a:lnTo>
                  <a:pt x="408434" y="27384"/>
                </a:lnTo>
                <a:lnTo>
                  <a:pt x="410120" y="25499"/>
                </a:lnTo>
                <a:lnTo>
                  <a:pt x="412104" y="24060"/>
                </a:lnTo>
                <a:lnTo>
                  <a:pt x="416669" y="22076"/>
                </a:lnTo>
                <a:lnTo>
                  <a:pt x="419100" y="21580"/>
                </a:lnTo>
                <a:lnTo>
                  <a:pt x="428029" y="21580"/>
                </a:lnTo>
                <a:lnTo>
                  <a:pt x="433089" y="23564"/>
                </a:lnTo>
                <a:lnTo>
                  <a:pt x="435728" y="26342"/>
                </a:lnTo>
                <a:lnTo>
                  <a:pt x="418256" y="26342"/>
                </a:lnTo>
                <a:lnTo>
                  <a:pt x="415676" y="26937"/>
                </a:lnTo>
                <a:lnTo>
                  <a:pt x="414746" y="27384"/>
                </a:lnTo>
                <a:close/>
              </a:path>
              <a:path w="540384" h="75565">
                <a:moveTo>
                  <a:pt x="434892" y="59382"/>
                </a:moveTo>
                <a:lnTo>
                  <a:pt x="425846" y="59382"/>
                </a:lnTo>
                <a:lnTo>
                  <a:pt x="429517" y="57745"/>
                </a:lnTo>
                <a:lnTo>
                  <a:pt x="432395" y="54471"/>
                </a:lnTo>
                <a:lnTo>
                  <a:pt x="435371" y="51196"/>
                </a:lnTo>
                <a:lnTo>
                  <a:pt x="436860" y="47178"/>
                </a:lnTo>
                <a:lnTo>
                  <a:pt x="436860" y="37752"/>
                </a:lnTo>
                <a:lnTo>
                  <a:pt x="435322" y="33932"/>
                </a:lnTo>
                <a:lnTo>
                  <a:pt x="432246" y="30956"/>
                </a:lnTo>
                <a:lnTo>
                  <a:pt x="429269" y="27880"/>
                </a:lnTo>
                <a:lnTo>
                  <a:pt x="425499" y="26342"/>
                </a:lnTo>
                <a:lnTo>
                  <a:pt x="435728" y="26342"/>
                </a:lnTo>
                <a:lnTo>
                  <a:pt x="440630" y="31501"/>
                </a:lnTo>
                <a:lnTo>
                  <a:pt x="442515" y="36661"/>
                </a:lnTo>
                <a:lnTo>
                  <a:pt x="442515" y="48964"/>
                </a:lnTo>
                <a:lnTo>
                  <a:pt x="440432" y="53974"/>
                </a:lnTo>
                <a:lnTo>
                  <a:pt x="434892" y="59382"/>
                </a:lnTo>
                <a:close/>
              </a:path>
              <a:path w="540384" h="75565">
                <a:moveTo>
                  <a:pt x="426987" y="64144"/>
                </a:moveTo>
                <a:lnTo>
                  <a:pt x="415279" y="64144"/>
                </a:lnTo>
                <a:lnTo>
                  <a:pt x="410517" y="62458"/>
                </a:lnTo>
                <a:lnTo>
                  <a:pt x="402778" y="55711"/>
                </a:lnTo>
                <a:lnTo>
                  <a:pt x="400744" y="50998"/>
                </a:lnTo>
                <a:lnTo>
                  <a:pt x="400546" y="44946"/>
                </a:lnTo>
                <a:lnTo>
                  <a:pt x="406052" y="44946"/>
                </a:lnTo>
                <a:lnTo>
                  <a:pt x="406250" y="49311"/>
                </a:lnTo>
                <a:lnTo>
                  <a:pt x="407739" y="52833"/>
                </a:lnTo>
                <a:lnTo>
                  <a:pt x="410517" y="55512"/>
                </a:lnTo>
                <a:lnTo>
                  <a:pt x="413394" y="58092"/>
                </a:lnTo>
                <a:lnTo>
                  <a:pt x="417016" y="59382"/>
                </a:lnTo>
                <a:lnTo>
                  <a:pt x="434892" y="59382"/>
                </a:lnTo>
                <a:lnTo>
                  <a:pt x="432097" y="62110"/>
                </a:lnTo>
                <a:lnTo>
                  <a:pt x="426987" y="64144"/>
                </a:lnTo>
                <a:close/>
              </a:path>
              <a:path w="540384" h="75565">
                <a:moveTo>
                  <a:pt x="477344" y="62805"/>
                </a:moveTo>
                <a:lnTo>
                  <a:pt x="471689" y="62805"/>
                </a:lnTo>
                <a:lnTo>
                  <a:pt x="471689" y="16668"/>
                </a:lnTo>
                <a:lnTo>
                  <a:pt x="455317" y="16668"/>
                </a:lnTo>
                <a:lnTo>
                  <a:pt x="455317" y="12650"/>
                </a:lnTo>
                <a:lnTo>
                  <a:pt x="460378" y="12551"/>
                </a:lnTo>
                <a:lnTo>
                  <a:pt x="463900" y="12104"/>
                </a:lnTo>
                <a:lnTo>
                  <a:pt x="465884" y="11310"/>
                </a:lnTo>
                <a:lnTo>
                  <a:pt x="467968" y="10517"/>
                </a:lnTo>
                <a:lnTo>
                  <a:pt x="469506" y="9276"/>
                </a:lnTo>
                <a:lnTo>
                  <a:pt x="470498" y="7590"/>
                </a:lnTo>
                <a:lnTo>
                  <a:pt x="471590" y="5903"/>
                </a:lnTo>
                <a:lnTo>
                  <a:pt x="472334" y="3571"/>
                </a:lnTo>
                <a:lnTo>
                  <a:pt x="472731" y="595"/>
                </a:lnTo>
                <a:lnTo>
                  <a:pt x="477344" y="595"/>
                </a:lnTo>
                <a:lnTo>
                  <a:pt x="477344" y="62805"/>
                </a:lnTo>
                <a:close/>
              </a:path>
              <a:path w="540384" h="75565">
                <a:moveTo>
                  <a:pt x="506369" y="22175"/>
                </a:moveTo>
                <a:lnTo>
                  <a:pt x="500863" y="22175"/>
                </a:lnTo>
                <a:lnTo>
                  <a:pt x="500863" y="14833"/>
                </a:lnTo>
                <a:lnTo>
                  <a:pt x="502549" y="9673"/>
                </a:lnTo>
                <a:lnTo>
                  <a:pt x="505923" y="5804"/>
                </a:lnTo>
                <a:lnTo>
                  <a:pt x="509395" y="1934"/>
                </a:lnTo>
                <a:lnTo>
                  <a:pt x="514307" y="0"/>
                </a:lnTo>
                <a:lnTo>
                  <a:pt x="526511" y="0"/>
                </a:lnTo>
                <a:lnTo>
                  <a:pt x="531173" y="1587"/>
                </a:lnTo>
                <a:lnTo>
                  <a:pt x="534646" y="4762"/>
                </a:lnTo>
                <a:lnTo>
                  <a:pt x="516142" y="4762"/>
                </a:lnTo>
                <a:lnTo>
                  <a:pt x="512719" y="6201"/>
                </a:lnTo>
                <a:lnTo>
                  <a:pt x="507857" y="11856"/>
                </a:lnTo>
                <a:lnTo>
                  <a:pt x="506568" y="15775"/>
                </a:lnTo>
                <a:lnTo>
                  <a:pt x="506369" y="20835"/>
                </a:lnTo>
                <a:lnTo>
                  <a:pt x="506369" y="22175"/>
                </a:lnTo>
                <a:close/>
              </a:path>
              <a:path w="540384" h="75565">
                <a:moveTo>
                  <a:pt x="540302" y="62805"/>
                </a:moveTo>
                <a:lnTo>
                  <a:pt x="499374" y="62805"/>
                </a:lnTo>
                <a:lnTo>
                  <a:pt x="499374" y="58241"/>
                </a:lnTo>
                <a:lnTo>
                  <a:pt x="523732" y="34131"/>
                </a:lnTo>
                <a:lnTo>
                  <a:pt x="528247" y="30559"/>
                </a:lnTo>
                <a:lnTo>
                  <a:pt x="530629" y="27681"/>
                </a:lnTo>
                <a:lnTo>
                  <a:pt x="533109" y="24804"/>
                </a:lnTo>
                <a:lnTo>
                  <a:pt x="534349" y="21431"/>
                </a:lnTo>
                <a:lnTo>
                  <a:pt x="534349" y="13791"/>
                </a:lnTo>
                <a:lnTo>
                  <a:pt x="533059" y="10715"/>
                </a:lnTo>
                <a:lnTo>
                  <a:pt x="527900" y="5953"/>
                </a:lnTo>
                <a:lnTo>
                  <a:pt x="524575" y="4762"/>
                </a:lnTo>
                <a:lnTo>
                  <a:pt x="534646" y="4762"/>
                </a:lnTo>
                <a:lnTo>
                  <a:pt x="538218" y="7937"/>
                </a:lnTo>
                <a:lnTo>
                  <a:pt x="540004" y="12203"/>
                </a:lnTo>
                <a:lnTo>
                  <a:pt x="539888" y="22175"/>
                </a:lnTo>
                <a:lnTo>
                  <a:pt x="538665" y="25846"/>
                </a:lnTo>
                <a:lnTo>
                  <a:pt x="533406" y="33287"/>
                </a:lnTo>
                <a:lnTo>
                  <a:pt x="528594" y="37256"/>
                </a:lnTo>
                <a:lnTo>
                  <a:pt x="515993" y="44896"/>
                </a:lnTo>
                <a:lnTo>
                  <a:pt x="512074" y="47823"/>
                </a:lnTo>
                <a:lnTo>
                  <a:pt x="507510" y="52784"/>
                </a:lnTo>
                <a:lnTo>
                  <a:pt x="506121" y="55215"/>
                </a:lnTo>
                <a:lnTo>
                  <a:pt x="505626" y="57596"/>
                </a:lnTo>
                <a:lnTo>
                  <a:pt x="540302" y="57596"/>
                </a:lnTo>
                <a:lnTo>
                  <a:pt x="540302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7553585" y="2715641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7553585" y="2715641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5" name="object 135"/>
          <p:cNvSpPr/>
          <p:nvPr/>
        </p:nvSpPr>
        <p:spPr>
          <a:xfrm>
            <a:off x="7697552" y="2740242"/>
            <a:ext cx="540385" cy="75565"/>
          </a:xfrm>
          <a:custGeom>
            <a:avLst/>
            <a:gdLst/>
            <a:ahLst/>
            <a:cxnLst/>
            <a:rect l="l" t="t" r="r" b="b"/>
            <a:pathLst>
              <a:path w="540384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0384" h="75564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0384" h="75564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0384" h="75564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0384" h="75564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0384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0384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0384" h="75564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0384" h="75564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0384" h="75564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0384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0384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0384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0384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0384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0384" h="75564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0384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0384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0384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0384" h="75564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0384" h="75564">
                <a:moveTo>
                  <a:pt x="407094" y="33635"/>
                </a:moveTo>
                <a:lnTo>
                  <a:pt x="402332" y="33635"/>
                </a:lnTo>
                <a:lnTo>
                  <a:pt x="408434" y="1488"/>
                </a:lnTo>
                <a:lnTo>
                  <a:pt x="439538" y="1488"/>
                </a:lnTo>
                <a:lnTo>
                  <a:pt x="439538" y="6548"/>
                </a:lnTo>
                <a:lnTo>
                  <a:pt x="412303" y="6548"/>
                </a:lnTo>
                <a:lnTo>
                  <a:pt x="408285" y="27235"/>
                </a:lnTo>
                <a:lnTo>
                  <a:pt x="408434" y="27384"/>
                </a:lnTo>
                <a:lnTo>
                  <a:pt x="414746" y="27384"/>
                </a:lnTo>
                <a:lnTo>
                  <a:pt x="413196" y="28128"/>
                </a:lnTo>
                <a:lnTo>
                  <a:pt x="410815" y="29319"/>
                </a:lnTo>
                <a:lnTo>
                  <a:pt x="408781" y="31154"/>
                </a:lnTo>
                <a:lnTo>
                  <a:pt x="407094" y="33635"/>
                </a:lnTo>
                <a:close/>
              </a:path>
              <a:path w="540384" h="75564">
                <a:moveTo>
                  <a:pt x="414746" y="27384"/>
                </a:moveTo>
                <a:lnTo>
                  <a:pt x="408434" y="27384"/>
                </a:lnTo>
                <a:lnTo>
                  <a:pt x="410120" y="25499"/>
                </a:lnTo>
                <a:lnTo>
                  <a:pt x="412104" y="24060"/>
                </a:lnTo>
                <a:lnTo>
                  <a:pt x="416669" y="22076"/>
                </a:lnTo>
                <a:lnTo>
                  <a:pt x="419100" y="21580"/>
                </a:lnTo>
                <a:lnTo>
                  <a:pt x="428029" y="21580"/>
                </a:lnTo>
                <a:lnTo>
                  <a:pt x="433089" y="23564"/>
                </a:lnTo>
                <a:lnTo>
                  <a:pt x="435728" y="26342"/>
                </a:lnTo>
                <a:lnTo>
                  <a:pt x="418256" y="26342"/>
                </a:lnTo>
                <a:lnTo>
                  <a:pt x="415676" y="26937"/>
                </a:lnTo>
                <a:lnTo>
                  <a:pt x="414746" y="27384"/>
                </a:lnTo>
                <a:close/>
              </a:path>
              <a:path w="540384" h="75564">
                <a:moveTo>
                  <a:pt x="434892" y="59382"/>
                </a:moveTo>
                <a:lnTo>
                  <a:pt x="425846" y="59382"/>
                </a:lnTo>
                <a:lnTo>
                  <a:pt x="429517" y="57745"/>
                </a:lnTo>
                <a:lnTo>
                  <a:pt x="432395" y="54471"/>
                </a:lnTo>
                <a:lnTo>
                  <a:pt x="435371" y="51196"/>
                </a:lnTo>
                <a:lnTo>
                  <a:pt x="436860" y="47178"/>
                </a:lnTo>
                <a:lnTo>
                  <a:pt x="436860" y="37752"/>
                </a:lnTo>
                <a:lnTo>
                  <a:pt x="435322" y="33932"/>
                </a:lnTo>
                <a:lnTo>
                  <a:pt x="432246" y="30956"/>
                </a:lnTo>
                <a:lnTo>
                  <a:pt x="429269" y="27880"/>
                </a:lnTo>
                <a:lnTo>
                  <a:pt x="425499" y="26342"/>
                </a:lnTo>
                <a:lnTo>
                  <a:pt x="435728" y="26342"/>
                </a:lnTo>
                <a:lnTo>
                  <a:pt x="440630" y="31501"/>
                </a:lnTo>
                <a:lnTo>
                  <a:pt x="442515" y="36661"/>
                </a:lnTo>
                <a:lnTo>
                  <a:pt x="442515" y="48964"/>
                </a:lnTo>
                <a:lnTo>
                  <a:pt x="440432" y="53974"/>
                </a:lnTo>
                <a:lnTo>
                  <a:pt x="434892" y="59382"/>
                </a:lnTo>
                <a:close/>
              </a:path>
              <a:path w="540384" h="75564">
                <a:moveTo>
                  <a:pt x="426987" y="64144"/>
                </a:moveTo>
                <a:lnTo>
                  <a:pt x="415279" y="64144"/>
                </a:lnTo>
                <a:lnTo>
                  <a:pt x="410517" y="62458"/>
                </a:lnTo>
                <a:lnTo>
                  <a:pt x="402778" y="55711"/>
                </a:lnTo>
                <a:lnTo>
                  <a:pt x="400744" y="50998"/>
                </a:lnTo>
                <a:lnTo>
                  <a:pt x="400546" y="44946"/>
                </a:lnTo>
                <a:lnTo>
                  <a:pt x="406052" y="44946"/>
                </a:lnTo>
                <a:lnTo>
                  <a:pt x="406250" y="49311"/>
                </a:lnTo>
                <a:lnTo>
                  <a:pt x="407739" y="52833"/>
                </a:lnTo>
                <a:lnTo>
                  <a:pt x="410517" y="55512"/>
                </a:lnTo>
                <a:lnTo>
                  <a:pt x="413394" y="58092"/>
                </a:lnTo>
                <a:lnTo>
                  <a:pt x="417016" y="59382"/>
                </a:lnTo>
                <a:lnTo>
                  <a:pt x="434892" y="59382"/>
                </a:lnTo>
                <a:lnTo>
                  <a:pt x="432097" y="62110"/>
                </a:lnTo>
                <a:lnTo>
                  <a:pt x="426987" y="64144"/>
                </a:lnTo>
                <a:close/>
              </a:path>
              <a:path w="540384" h="75564">
                <a:moveTo>
                  <a:pt x="477344" y="62805"/>
                </a:moveTo>
                <a:lnTo>
                  <a:pt x="471689" y="62805"/>
                </a:lnTo>
                <a:lnTo>
                  <a:pt x="471689" y="16668"/>
                </a:lnTo>
                <a:lnTo>
                  <a:pt x="455317" y="16668"/>
                </a:lnTo>
                <a:lnTo>
                  <a:pt x="455317" y="12650"/>
                </a:lnTo>
                <a:lnTo>
                  <a:pt x="460378" y="12551"/>
                </a:lnTo>
                <a:lnTo>
                  <a:pt x="463900" y="12104"/>
                </a:lnTo>
                <a:lnTo>
                  <a:pt x="465884" y="11310"/>
                </a:lnTo>
                <a:lnTo>
                  <a:pt x="467968" y="10517"/>
                </a:lnTo>
                <a:lnTo>
                  <a:pt x="469506" y="9276"/>
                </a:lnTo>
                <a:lnTo>
                  <a:pt x="470498" y="7590"/>
                </a:lnTo>
                <a:lnTo>
                  <a:pt x="471590" y="5903"/>
                </a:lnTo>
                <a:lnTo>
                  <a:pt x="472334" y="3571"/>
                </a:lnTo>
                <a:lnTo>
                  <a:pt x="472731" y="595"/>
                </a:lnTo>
                <a:lnTo>
                  <a:pt x="477344" y="595"/>
                </a:lnTo>
                <a:lnTo>
                  <a:pt x="477344" y="62805"/>
                </a:lnTo>
                <a:close/>
              </a:path>
              <a:path w="540384" h="75564">
                <a:moveTo>
                  <a:pt x="506369" y="22175"/>
                </a:moveTo>
                <a:lnTo>
                  <a:pt x="500863" y="22175"/>
                </a:lnTo>
                <a:lnTo>
                  <a:pt x="500863" y="14833"/>
                </a:lnTo>
                <a:lnTo>
                  <a:pt x="502549" y="9673"/>
                </a:lnTo>
                <a:lnTo>
                  <a:pt x="505923" y="5804"/>
                </a:lnTo>
                <a:lnTo>
                  <a:pt x="509395" y="1934"/>
                </a:lnTo>
                <a:lnTo>
                  <a:pt x="514307" y="0"/>
                </a:lnTo>
                <a:lnTo>
                  <a:pt x="526511" y="0"/>
                </a:lnTo>
                <a:lnTo>
                  <a:pt x="531173" y="1587"/>
                </a:lnTo>
                <a:lnTo>
                  <a:pt x="534646" y="4762"/>
                </a:lnTo>
                <a:lnTo>
                  <a:pt x="516142" y="4762"/>
                </a:lnTo>
                <a:lnTo>
                  <a:pt x="512719" y="6201"/>
                </a:lnTo>
                <a:lnTo>
                  <a:pt x="507857" y="11856"/>
                </a:lnTo>
                <a:lnTo>
                  <a:pt x="506568" y="15775"/>
                </a:lnTo>
                <a:lnTo>
                  <a:pt x="506369" y="20835"/>
                </a:lnTo>
                <a:lnTo>
                  <a:pt x="506369" y="22175"/>
                </a:lnTo>
                <a:close/>
              </a:path>
              <a:path w="540384" h="75564">
                <a:moveTo>
                  <a:pt x="540302" y="62805"/>
                </a:moveTo>
                <a:lnTo>
                  <a:pt x="499374" y="62805"/>
                </a:lnTo>
                <a:lnTo>
                  <a:pt x="499374" y="58241"/>
                </a:lnTo>
                <a:lnTo>
                  <a:pt x="523732" y="34131"/>
                </a:lnTo>
                <a:lnTo>
                  <a:pt x="528247" y="30559"/>
                </a:lnTo>
                <a:lnTo>
                  <a:pt x="530629" y="27681"/>
                </a:lnTo>
                <a:lnTo>
                  <a:pt x="533109" y="24804"/>
                </a:lnTo>
                <a:lnTo>
                  <a:pt x="534349" y="21431"/>
                </a:lnTo>
                <a:lnTo>
                  <a:pt x="534349" y="13791"/>
                </a:lnTo>
                <a:lnTo>
                  <a:pt x="533059" y="10715"/>
                </a:lnTo>
                <a:lnTo>
                  <a:pt x="527900" y="5953"/>
                </a:lnTo>
                <a:lnTo>
                  <a:pt x="524575" y="4762"/>
                </a:lnTo>
                <a:lnTo>
                  <a:pt x="534646" y="4762"/>
                </a:lnTo>
                <a:lnTo>
                  <a:pt x="538218" y="7937"/>
                </a:lnTo>
                <a:lnTo>
                  <a:pt x="540004" y="12203"/>
                </a:lnTo>
                <a:lnTo>
                  <a:pt x="539888" y="22175"/>
                </a:lnTo>
                <a:lnTo>
                  <a:pt x="538665" y="25846"/>
                </a:lnTo>
                <a:lnTo>
                  <a:pt x="533406" y="33287"/>
                </a:lnTo>
                <a:lnTo>
                  <a:pt x="528594" y="37256"/>
                </a:lnTo>
                <a:lnTo>
                  <a:pt x="515993" y="44896"/>
                </a:lnTo>
                <a:lnTo>
                  <a:pt x="512074" y="47823"/>
                </a:lnTo>
                <a:lnTo>
                  <a:pt x="507510" y="52784"/>
                </a:lnTo>
                <a:lnTo>
                  <a:pt x="506121" y="55215"/>
                </a:lnTo>
                <a:lnTo>
                  <a:pt x="505626" y="57596"/>
                </a:lnTo>
                <a:lnTo>
                  <a:pt x="540302" y="57596"/>
                </a:lnTo>
                <a:lnTo>
                  <a:pt x="540302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7551885" y="3676444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7551885" y="3676444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7695838" y="3701036"/>
            <a:ext cx="542925" cy="75565"/>
          </a:xfrm>
          <a:custGeom>
            <a:avLst/>
            <a:gdLst/>
            <a:ahLst/>
            <a:cxnLst/>
            <a:rect l="l" t="t" r="r" b="b"/>
            <a:pathLst>
              <a:path w="542925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2925" h="75564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2925" h="75564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2925" h="75564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2925" h="75564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2925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2925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2925" h="75564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2925" h="75564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2925" h="75564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2925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2925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2925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2925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2925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2925" h="75564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2925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2925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2925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2925" h="75564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2925" h="75564">
                <a:moveTo>
                  <a:pt x="407540" y="22175"/>
                </a:moveTo>
                <a:lnTo>
                  <a:pt x="402034" y="22175"/>
                </a:lnTo>
                <a:lnTo>
                  <a:pt x="402034" y="14833"/>
                </a:lnTo>
                <a:lnTo>
                  <a:pt x="403721" y="9673"/>
                </a:lnTo>
                <a:lnTo>
                  <a:pt x="407094" y="5804"/>
                </a:lnTo>
                <a:lnTo>
                  <a:pt x="410567" y="1934"/>
                </a:lnTo>
                <a:lnTo>
                  <a:pt x="415478" y="0"/>
                </a:lnTo>
                <a:lnTo>
                  <a:pt x="427682" y="0"/>
                </a:lnTo>
                <a:lnTo>
                  <a:pt x="432345" y="1587"/>
                </a:lnTo>
                <a:lnTo>
                  <a:pt x="435818" y="4762"/>
                </a:lnTo>
                <a:lnTo>
                  <a:pt x="417314" y="4762"/>
                </a:lnTo>
                <a:lnTo>
                  <a:pt x="413890" y="6201"/>
                </a:lnTo>
                <a:lnTo>
                  <a:pt x="409029" y="11856"/>
                </a:lnTo>
                <a:lnTo>
                  <a:pt x="407739" y="15775"/>
                </a:lnTo>
                <a:lnTo>
                  <a:pt x="407540" y="20835"/>
                </a:lnTo>
                <a:lnTo>
                  <a:pt x="407540" y="22175"/>
                </a:lnTo>
                <a:close/>
              </a:path>
              <a:path w="542925" h="75564">
                <a:moveTo>
                  <a:pt x="441473" y="62805"/>
                </a:moveTo>
                <a:lnTo>
                  <a:pt x="400546" y="62805"/>
                </a:lnTo>
                <a:lnTo>
                  <a:pt x="400546" y="58241"/>
                </a:lnTo>
                <a:lnTo>
                  <a:pt x="424904" y="34131"/>
                </a:lnTo>
                <a:lnTo>
                  <a:pt x="429418" y="30559"/>
                </a:lnTo>
                <a:lnTo>
                  <a:pt x="431799" y="27681"/>
                </a:lnTo>
                <a:lnTo>
                  <a:pt x="434280" y="24804"/>
                </a:lnTo>
                <a:lnTo>
                  <a:pt x="435520" y="21431"/>
                </a:lnTo>
                <a:lnTo>
                  <a:pt x="435520" y="13791"/>
                </a:lnTo>
                <a:lnTo>
                  <a:pt x="434230" y="10715"/>
                </a:lnTo>
                <a:lnTo>
                  <a:pt x="429071" y="5953"/>
                </a:lnTo>
                <a:lnTo>
                  <a:pt x="425747" y="4762"/>
                </a:lnTo>
                <a:lnTo>
                  <a:pt x="435818" y="4762"/>
                </a:lnTo>
                <a:lnTo>
                  <a:pt x="439390" y="7937"/>
                </a:lnTo>
                <a:lnTo>
                  <a:pt x="441176" y="12203"/>
                </a:lnTo>
                <a:lnTo>
                  <a:pt x="441060" y="22175"/>
                </a:lnTo>
                <a:lnTo>
                  <a:pt x="439836" y="25846"/>
                </a:lnTo>
                <a:lnTo>
                  <a:pt x="434578" y="33287"/>
                </a:lnTo>
                <a:lnTo>
                  <a:pt x="429766" y="37256"/>
                </a:lnTo>
                <a:lnTo>
                  <a:pt x="417165" y="44896"/>
                </a:lnTo>
                <a:lnTo>
                  <a:pt x="413246" y="47823"/>
                </a:lnTo>
                <a:lnTo>
                  <a:pt x="408681" y="52784"/>
                </a:lnTo>
                <a:lnTo>
                  <a:pt x="407292" y="55215"/>
                </a:lnTo>
                <a:lnTo>
                  <a:pt x="406796" y="57596"/>
                </a:lnTo>
                <a:lnTo>
                  <a:pt x="441473" y="57596"/>
                </a:lnTo>
                <a:lnTo>
                  <a:pt x="441473" y="62805"/>
                </a:lnTo>
                <a:close/>
              </a:path>
              <a:path w="542925" h="75564">
                <a:moveTo>
                  <a:pt x="456508" y="33635"/>
                </a:moveTo>
                <a:lnTo>
                  <a:pt x="451746" y="33635"/>
                </a:lnTo>
                <a:lnTo>
                  <a:pt x="457848" y="1488"/>
                </a:lnTo>
                <a:lnTo>
                  <a:pt x="488953" y="1488"/>
                </a:lnTo>
                <a:lnTo>
                  <a:pt x="488953" y="6548"/>
                </a:lnTo>
                <a:lnTo>
                  <a:pt x="461717" y="6548"/>
                </a:lnTo>
                <a:lnTo>
                  <a:pt x="457699" y="27235"/>
                </a:lnTo>
                <a:lnTo>
                  <a:pt x="457848" y="27384"/>
                </a:lnTo>
                <a:lnTo>
                  <a:pt x="464161" y="27384"/>
                </a:lnTo>
                <a:lnTo>
                  <a:pt x="462611" y="28128"/>
                </a:lnTo>
                <a:lnTo>
                  <a:pt x="460229" y="29319"/>
                </a:lnTo>
                <a:lnTo>
                  <a:pt x="458195" y="31154"/>
                </a:lnTo>
                <a:lnTo>
                  <a:pt x="456508" y="33635"/>
                </a:lnTo>
                <a:close/>
              </a:path>
              <a:path w="542925" h="75564">
                <a:moveTo>
                  <a:pt x="464161" y="27384"/>
                </a:moveTo>
                <a:lnTo>
                  <a:pt x="457848" y="27384"/>
                </a:lnTo>
                <a:lnTo>
                  <a:pt x="459534" y="25499"/>
                </a:lnTo>
                <a:lnTo>
                  <a:pt x="461519" y="24060"/>
                </a:lnTo>
                <a:lnTo>
                  <a:pt x="466083" y="22076"/>
                </a:lnTo>
                <a:lnTo>
                  <a:pt x="468514" y="21580"/>
                </a:lnTo>
                <a:lnTo>
                  <a:pt x="477444" y="21580"/>
                </a:lnTo>
                <a:lnTo>
                  <a:pt x="482504" y="23564"/>
                </a:lnTo>
                <a:lnTo>
                  <a:pt x="485143" y="26342"/>
                </a:lnTo>
                <a:lnTo>
                  <a:pt x="467670" y="26342"/>
                </a:lnTo>
                <a:lnTo>
                  <a:pt x="465091" y="26937"/>
                </a:lnTo>
                <a:lnTo>
                  <a:pt x="464161" y="27384"/>
                </a:lnTo>
                <a:close/>
              </a:path>
              <a:path w="542925" h="75564">
                <a:moveTo>
                  <a:pt x="484306" y="59382"/>
                </a:moveTo>
                <a:lnTo>
                  <a:pt x="475261" y="59382"/>
                </a:lnTo>
                <a:lnTo>
                  <a:pt x="478932" y="57745"/>
                </a:lnTo>
                <a:lnTo>
                  <a:pt x="481809" y="54471"/>
                </a:lnTo>
                <a:lnTo>
                  <a:pt x="484786" y="51196"/>
                </a:lnTo>
                <a:lnTo>
                  <a:pt x="486274" y="47178"/>
                </a:lnTo>
                <a:lnTo>
                  <a:pt x="486274" y="37752"/>
                </a:lnTo>
                <a:lnTo>
                  <a:pt x="484736" y="33932"/>
                </a:lnTo>
                <a:lnTo>
                  <a:pt x="481661" y="30956"/>
                </a:lnTo>
                <a:lnTo>
                  <a:pt x="478684" y="27880"/>
                </a:lnTo>
                <a:lnTo>
                  <a:pt x="474913" y="26342"/>
                </a:lnTo>
                <a:lnTo>
                  <a:pt x="485143" y="26342"/>
                </a:lnTo>
                <a:lnTo>
                  <a:pt x="490045" y="31501"/>
                </a:lnTo>
                <a:lnTo>
                  <a:pt x="491930" y="36661"/>
                </a:lnTo>
                <a:lnTo>
                  <a:pt x="491930" y="48964"/>
                </a:lnTo>
                <a:lnTo>
                  <a:pt x="489845" y="53974"/>
                </a:lnTo>
                <a:lnTo>
                  <a:pt x="484306" y="59382"/>
                </a:lnTo>
                <a:close/>
              </a:path>
              <a:path w="542925" h="75564">
                <a:moveTo>
                  <a:pt x="476402" y="64144"/>
                </a:moveTo>
                <a:lnTo>
                  <a:pt x="464694" y="64144"/>
                </a:lnTo>
                <a:lnTo>
                  <a:pt x="459931" y="62458"/>
                </a:lnTo>
                <a:lnTo>
                  <a:pt x="452192" y="55711"/>
                </a:lnTo>
                <a:lnTo>
                  <a:pt x="450159" y="50998"/>
                </a:lnTo>
                <a:lnTo>
                  <a:pt x="449960" y="44946"/>
                </a:lnTo>
                <a:lnTo>
                  <a:pt x="455467" y="44946"/>
                </a:lnTo>
                <a:lnTo>
                  <a:pt x="455665" y="49311"/>
                </a:lnTo>
                <a:lnTo>
                  <a:pt x="457153" y="52833"/>
                </a:lnTo>
                <a:lnTo>
                  <a:pt x="459931" y="55512"/>
                </a:lnTo>
                <a:lnTo>
                  <a:pt x="462809" y="58092"/>
                </a:lnTo>
                <a:lnTo>
                  <a:pt x="466430" y="59382"/>
                </a:lnTo>
                <a:lnTo>
                  <a:pt x="484306" y="59382"/>
                </a:lnTo>
                <a:lnTo>
                  <a:pt x="481511" y="62110"/>
                </a:lnTo>
                <a:lnTo>
                  <a:pt x="476402" y="64144"/>
                </a:lnTo>
                <a:close/>
              </a:path>
              <a:path w="542925" h="75564">
                <a:moveTo>
                  <a:pt x="527453" y="64144"/>
                </a:moveTo>
                <a:lnTo>
                  <a:pt x="513464" y="64144"/>
                </a:lnTo>
                <a:lnTo>
                  <a:pt x="507857" y="61565"/>
                </a:lnTo>
                <a:lnTo>
                  <a:pt x="499672" y="22125"/>
                </a:lnTo>
                <a:lnTo>
                  <a:pt x="501557" y="14634"/>
                </a:lnTo>
                <a:lnTo>
                  <a:pt x="509097" y="2927"/>
                </a:lnTo>
                <a:lnTo>
                  <a:pt x="514605" y="0"/>
                </a:lnTo>
                <a:lnTo>
                  <a:pt x="527602" y="0"/>
                </a:lnTo>
                <a:lnTo>
                  <a:pt x="532067" y="1438"/>
                </a:lnTo>
                <a:lnTo>
                  <a:pt x="535752" y="4762"/>
                </a:lnTo>
                <a:lnTo>
                  <a:pt x="516787" y="4762"/>
                </a:lnTo>
                <a:lnTo>
                  <a:pt x="512521" y="7193"/>
                </a:lnTo>
                <a:lnTo>
                  <a:pt x="509643" y="12055"/>
                </a:lnTo>
                <a:lnTo>
                  <a:pt x="506766" y="16817"/>
                </a:lnTo>
                <a:lnTo>
                  <a:pt x="505411" y="23266"/>
                </a:lnTo>
                <a:lnTo>
                  <a:pt x="505327" y="32593"/>
                </a:lnTo>
                <a:lnTo>
                  <a:pt x="509678" y="32593"/>
                </a:lnTo>
                <a:lnTo>
                  <a:pt x="507808" y="34528"/>
                </a:lnTo>
                <a:lnTo>
                  <a:pt x="506369" y="38496"/>
                </a:lnTo>
                <a:lnTo>
                  <a:pt x="506369" y="48418"/>
                </a:lnTo>
                <a:lnTo>
                  <a:pt x="507709" y="52337"/>
                </a:lnTo>
                <a:lnTo>
                  <a:pt x="510388" y="55215"/>
                </a:lnTo>
                <a:lnTo>
                  <a:pt x="513165" y="57993"/>
                </a:lnTo>
                <a:lnTo>
                  <a:pt x="516986" y="59382"/>
                </a:lnTo>
                <a:lnTo>
                  <a:pt x="535242" y="59382"/>
                </a:lnTo>
                <a:lnTo>
                  <a:pt x="532464" y="62160"/>
                </a:lnTo>
                <a:lnTo>
                  <a:pt x="527453" y="64144"/>
                </a:lnTo>
                <a:close/>
              </a:path>
              <a:path w="542925" h="75564">
                <a:moveTo>
                  <a:pt x="540897" y="16371"/>
                </a:moveTo>
                <a:lnTo>
                  <a:pt x="535391" y="16371"/>
                </a:lnTo>
                <a:lnTo>
                  <a:pt x="534895" y="12898"/>
                </a:lnTo>
                <a:lnTo>
                  <a:pt x="533505" y="10120"/>
                </a:lnTo>
                <a:lnTo>
                  <a:pt x="531224" y="8036"/>
                </a:lnTo>
                <a:lnTo>
                  <a:pt x="528942" y="5853"/>
                </a:lnTo>
                <a:lnTo>
                  <a:pt x="526015" y="4762"/>
                </a:lnTo>
                <a:lnTo>
                  <a:pt x="535752" y="4762"/>
                </a:lnTo>
                <a:lnTo>
                  <a:pt x="538417" y="7094"/>
                </a:lnTo>
                <a:lnTo>
                  <a:pt x="540302" y="11112"/>
                </a:lnTo>
                <a:lnTo>
                  <a:pt x="540897" y="16371"/>
                </a:lnTo>
                <a:close/>
              </a:path>
              <a:path w="542925" h="75564">
                <a:moveTo>
                  <a:pt x="509678" y="32593"/>
                </a:moveTo>
                <a:lnTo>
                  <a:pt x="505476" y="32593"/>
                </a:lnTo>
                <a:lnTo>
                  <a:pt x="506965" y="29418"/>
                </a:lnTo>
                <a:lnTo>
                  <a:pt x="509197" y="26937"/>
                </a:lnTo>
                <a:lnTo>
                  <a:pt x="512174" y="25151"/>
                </a:lnTo>
                <a:lnTo>
                  <a:pt x="515250" y="23266"/>
                </a:lnTo>
                <a:lnTo>
                  <a:pt x="518523" y="22324"/>
                </a:lnTo>
                <a:lnTo>
                  <a:pt x="528048" y="22324"/>
                </a:lnTo>
                <a:lnTo>
                  <a:pt x="532959" y="24258"/>
                </a:lnTo>
                <a:lnTo>
                  <a:pt x="535715" y="27086"/>
                </a:lnTo>
                <a:lnTo>
                  <a:pt x="517283" y="27086"/>
                </a:lnTo>
                <a:lnTo>
                  <a:pt x="513563" y="28574"/>
                </a:lnTo>
                <a:lnTo>
                  <a:pt x="509678" y="32593"/>
                </a:lnTo>
                <a:close/>
              </a:path>
              <a:path w="542925" h="75564">
                <a:moveTo>
                  <a:pt x="535242" y="59382"/>
                </a:moveTo>
                <a:lnTo>
                  <a:pt x="526213" y="59382"/>
                </a:lnTo>
                <a:lnTo>
                  <a:pt x="529785" y="57844"/>
                </a:lnTo>
                <a:lnTo>
                  <a:pt x="535441" y="51593"/>
                </a:lnTo>
                <a:lnTo>
                  <a:pt x="536879" y="47823"/>
                </a:lnTo>
                <a:lnTo>
                  <a:pt x="536809" y="38496"/>
                </a:lnTo>
                <a:lnTo>
                  <a:pt x="535490" y="34776"/>
                </a:lnTo>
                <a:lnTo>
                  <a:pt x="532712" y="31700"/>
                </a:lnTo>
                <a:lnTo>
                  <a:pt x="530033" y="28624"/>
                </a:lnTo>
                <a:lnTo>
                  <a:pt x="526411" y="27086"/>
                </a:lnTo>
                <a:lnTo>
                  <a:pt x="535715" y="27086"/>
                </a:lnTo>
                <a:lnTo>
                  <a:pt x="537226" y="28624"/>
                </a:lnTo>
                <a:lnTo>
                  <a:pt x="540599" y="31998"/>
                </a:lnTo>
                <a:lnTo>
                  <a:pt x="542535" y="36958"/>
                </a:lnTo>
                <a:lnTo>
                  <a:pt x="542535" y="49162"/>
                </a:lnTo>
                <a:lnTo>
                  <a:pt x="540500" y="54222"/>
                </a:lnTo>
                <a:lnTo>
                  <a:pt x="536432" y="58191"/>
                </a:lnTo>
                <a:lnTo>
                  <a:pt x="535242" y="59382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7551885" y="3517269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7551885" y="3517269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1" name="object 141"/>
          <p:cNvSpPr/>
          <p:nvPr/>
        </p:nvSpPr>
        <p:spPr>
          <a:xfrm>
            <a:off x="7695838" y="3541864"/>
            <a:ext cx="542925" cy="75565"/>
          </a:xfrm>
          <a:custGeom>
            <a:avLst/>
            <a:gdLst/>
            <a:ahLst/>
            <a:cxnLst/>
            <a:rect l="l" t="t" r="r" b="b"/>
            <a:pathLst>
              <a:path w="542925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2925" h="75564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2925" h="75564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2925" h="75564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2925" h="75564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2925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2925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2925" h="75564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2925" h="75564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2925" h="75564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2925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2925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2925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2925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2925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2925" h="75564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2925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2925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2925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2925" h="75564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2925" h="75564">
                <a:moveTo>
                  <a:pt x="407540" y="22175"/>
                </a:moveTo>
                <a:lnTo>
                  <a:pt x="402034" y="22175"/>
                </a:lnTo>
                <a:lnTo>
                  <a:pt x="402034" y="14833"/>
                </a:lnTo>
                <a:lnTo>
                  <a:pt x="403721" y="9673"/>
                </a:lnTo>
                <a:lnTo>
                  <a:pt x="407094" y="5804"/>
                </a:lnTo>
                <a:lnTo>
                  <a:pt x="410567" y="1934"/>
                </a:lnTo>
                <a:lnTo>
                  <a:pt x="415478" y="0"/>
                </a:lnTo>
                <a:lnTo>
                  <a:pt x="427682" y="0"/>
                </a:lnTo>
                <a:lnTo>
                  <a:pt x="432345" y="1587"/>
                </a:lnTo>
                <a:lnTo>
                  <a:pt x="435818" y="4762"/>
                </a:lnTo>
                <a:lnTo>
                  <a:pt x="417314" y="4762"/>
                </a:lnTo>
                <a:lnTo>
                  <a:pt x="413890" y="6201"/>
                </a:lnTo>
                <a:lnTo>
                  <a:pt x="409029" y="11856"/>
                </a:lnTo>
                <a:lnTo>
                  <a:pt x="407739" y="15775"/>
                </a:lnTo>
                <a:lnTo>
                  <a:pt x="407540" y="20835"/>
                </a:lnTo>
                <a:lnTo>
                  <a:pt x="407540" y="22175"/>
                </a:lnTo>
                <a:close/>
              </a:path>
              <a:path w="542925" h="75564">
                <a:moveTo>
                  <a:pt x="441473" y="62805"/>
                </a:moveTo>
                <a:lnTo>
                  <a:pt x="400546" y="62805"/>
                </a:lnTo>
                <a:lnTo>
                  <a:pt x="400546" y="58241"/>
                </a:lnTo>
                <a:lnTo>
                  <a:pt x="424904" y="34131"/>
                </a:lnTo>
                <a:lnTo>
                  <a:pt x="429418" y="30559"/>
                </a:lnTo>
                <a:lnTo>
                  <a:pt x="431799" y="27681"/>
                </a:lnTo>
                <a:lnTo>
                  <a:pt x="434280" y="24804"/>
                </a:lnTo>
                <a:lnTo>
                  <a:pt x="435520" y="21431"/>
                </a:lnTo>
                <a:lnTo>
                  <a:pt x="435520" y="13791"/>
                </a:lnTo>
                <a:lnTo>
                  <a:pt x="434230" y="10715"/>
                </a:lnTo>
                <a:lnTo>
                  <a:pt x="429071" y="5953"/>
                </a:lnTo>
                <a:lnTo>
                  <a:pt x="425747" y="4762"/>
                </a:lnTo>
                <a:lnTo>
                  <a:pt x="435818" y="4762"/>
                </a:lnTo>
                <a:lnTo>
                  <a:pt x="439390" y="7937"/>
                </a:lnTo>
                <a:lnTo>
                  <a:pt x="441176" y="12203"/>
                </a:lnTo>
                <a:lnTo>
                  <a:pt x="441060" y="22175"/>
                </a:lnTo>
                <a:lnTo>
                  <a:pt x="439836" y="25846"/>
                </a:lnTo>
                <a:lnTo>
                  <a:pt x="434578" y="33287"/>
                </a:lnTo>
                <a:lnTo>
                  <a:pt x="429766" y="37256"/>
                </a:lnTo>
                <a:lnTo>
                  <a:pt x="417165" y="44896"/>
                </a:lnTo>
                <a:lnTo>
                  <a:pt x="413246" y="47823"/>
                </a:lnTo>
                <a:lnTo>
                  <a:pt x="408681" y="52784"/>
                </a:lnTo>
                <a:lnTo>
                  <a:pt x="407292" y="55215"/>
                </a:lnTo>
                <a:lnTo>
                  <a:pt x="406796" y="57596"/>
                </a:lnTo>
                <a:lnTo>
                  <a:pt x="441473" y="57596"/>
                </a:lnTo>
                <a:lnTo>
                  <a:pt x="441473" y="62805"/>
                </a:lnTo>
                <a:close/>
              </a:path>
              <a:path w="542925" h="75564">
                <a:moveTo>
                  <a:pt x="456508" y="33635"/>
                </a:moveTo>
                <a:lnTo>
                  <a:pt x="451746" y="33635"/>
                </a:lnTo>
                <a:lnTo>
                  <a:pt x="457848" y="1488"/>
                </a:lnTo>
                <a:lnTo>
                  <a:pt x="488953" y="1488"/>
                </a:lnTo>
                <a:lnTo>
                  <a:pt x="488953" y="6548"/>
                </a:lnTo>
                <a:lnTo>
                  <a:pt x="461717" y="6548"/>
                </a:lnTo>
                <a:lnTo>
                  <a:pt x="457699" y="27235"/>
                </a:lnTo>
                <a:lnTo>
                  <a:pt x="457848" y="27384"/>
                </a:lnTo>
                <a:lnTo>
                  <a:pt x="464161" y="27384"/>
                </a:lnTo>
                <a:lnTo>
                  <a:pt x="462611" y="28128"/>
                </a:lnTo>
                <a:lnTo>
                  <a:pt x="460229" y="29319"/>
                </a:lnTo>
                <a:lnTo>
                  <a:pt x="458195" y="31154"/>
                </a:lnTo>
                <a:lnTo>
                  <a:pt x="456508" y="33635"/>
                </a:lnTo>
                <a:close/>
              </a:path>
              <a:path w="542925" h="75564">
                <a:moveTo>
                  <a:pt x="464161" y="27384"/>
                </a:moveTo>
                <a:lnTo>
                  <a:pt x="457848" y="27384"/>
                </a:lnTo>
                <a:lnTo>
                  <a:pt x="459534" y="25499"/>
                </a:lnTo>
                <a:lnTo>
                  <a:pt x="461519" y="24060"/>
                </a:lnTo>
                <a:lnTo>
                  <a:pt x="466083" y="22076"/>
                </a:lnTo>
                <a:lnTo>
                  <a:pt x="468514" y="21580"/>
                </a:lnTo>
                <a:lnTo>
                  <a:pt x="477444" y="21580"/>
                </a:lnTo>
                <a:lnTo>
                  <a:pt x="482504" y="23564"/>
                </a:lnTo>
                <a:lnTo>
                  <a:pt x="485143" y="26342"/>
                </a:lnTo>
                <a:lnTo>
                  <a:pt x="467670" y="26342"/>
                </a:lnTo>
                <a:lnTo>
                  <a:pt x="465091" y="26937"/>
                </a:lnTo>
                <a:lnTo>
                  <a:pt x="464161" y="27384"/>
                </a:lnTo>
                <a:close/>
              </a:path>
              <a:path w="542925" h="75564">
                <a:moveTo>
                  <a:pt x="484306" y="59382"/>
                </a:moveTo>
                <a:lnTo>
                  <a:pt x="475261" y="59382"/>
                </a:lnTo>
                <a:lnTo>
                  <a:pt x="478932" y="57745"/>
                </a:lnTo>
                <a:lnTo>
                  <a:pt x="481809" y="54471"/>
                </a:lnTo>
                <a:lnTo>
                  <a:pt x="484786" y="51196"/>
                </a:lnTo>
                <a:lnTo>
                  <a:pt x="486274" y="47178"/>
                </a:lnTo>
                <a:lnTo>
                  <a:pt x="486274" y="37752"/>
                </a:lnTo>
                <a:lnTo>
                  <a:pt x="484736" y="33932"/>
                </a:lnTo>
                <a:lnTo>
                  <a:pt x="481661" y="30956"/>
                </a:lnTo>
                <a:lnTo>
                  <a:pt x="478684" y="27880"/>
                </a:lnTo>
                <a:lnTo>
                  <a:pt x="474913" y="26342"/>
                </a:lnTo>
                <a:lnTo>
                  <a:pt x="485143" y="26342"/>
                </a:lnTo>
                <a:lnTo>
                  <a:pt x="490045" y="31501"/>
                </a:lnTo>
                <a:lnTo>
                  <a:pt x="491930" y="36661"/>
                </a:lnTo>
                <a:lnTo>
                  <a:pt x="491930" y="48964"/>
                </a:lnTo>
                <a:lnTo>
                  <a:pt x="489845" y="53974"/>
                </a:lnTo>
                <a:lnTo>
                  <a:pt x="484306" y="59382"/>
                </a:lnTo>
                <a:close/>
              </a:path>
              <a:path w="542925" h="75564">
                <a:moveTo>
                  <a:pt x="476402" y="64144"/>
                </a:moveTo>
                <a:lnTo>
                  <a:pt x="464694" y="64144"/>
                </a:lnTo>
                <a:lnTo>
                  <a:pt x="459931" y="62458"/>
                </a:lnTo>
                <a:lnTo>
                  <a:pt x="452192" y="55711"/>
                </a:lnTo>
                <a:lnTo>
                  <a:pt x="450159" y="50998"/>
                </a:lnTo>
                <a:lnTo>
                  <a:pt x="449960" y="44946"/>
                </a:lnTo>
                <a:lnTo>
                  <a:pt x="455467" y="44946"/>
                </a:lnTo>
                <a:lnTo>
                  <a:pt x="455665" y="49311"/>
                </a:lnTo>
                <a:lnTo>
                  <a:pt x="457153" y="52833"/>
                </a:lnTo>
                <a:lnTo>
                  <a:pt x="459931" y="55512"/>
                </a:lnTo>
                <a:lnTo>
                  <a:pt x="462809" y="58092"/>
                </a:lnTo>
                <a:lnTo>
                  <a:pt x="466430" y="59382"/>
                </a:lnTo>
                <a:lnTo>
                  <a:pt x="484306" y="59382"/>
                </a:lnTo>
                <a:lnTo>
                  <a:pt x="481511" y="62110"/>
                </a:lnTo>
                <a:lnTo>
                  <a:pt x="476402" y="64144"/>
                </a:lnTo>
                <a:close/>
              </a:path>
              <a:path w="542925" h="75564">
                <a:moveTo>
                  <a:pt x="527453" y="64144"/>
                </a:moveTo>
                <a:lnTo>
                  <a:pt x="513464" y="64144"/>
                </a:lnTo>
                <a:lnTo>
                  <a:pt x="507857" y="61565"/>
                </a:lnTo>
                <a:lnTo>
                  <a:pt x="499672" y="22125"/>
                </a:lnTo>
                <a:lnTo>
                  <a:pt x="501557" y="14634"/>
                </a:lnTo>
                <a:lnTo>
                  <a:pt x="509097" y="2927"/>
                </a:lnTo>
                <a:lnTo>
                  <a:pt x="514605" y="0"/>
                </a:lnTo>
                <a:lnTo>
                  <a:pt x="527602" y="0"/>
                </a:lnTo>
                <a:lnTo>
                  <a:pt x="532067" y="1438"/>
                </a:lnTo>
                <a:lnTo>
                  <a:pt x="535752" y="4762"/>
                </a:lnTo>
                <a:lnTo>
                  <a:pt x="516787" y="4762"/>
                </a:lnTo>
                <a:lnTo>
                  <a:pt x="512521" y="7193"/>
                </a:lnTo>
                <a:lnTo>
                  <a:pt x="509643" y="12055"/>
                </a:lnTo>
                <a:lnTo>
                  <a:pt x="506766" y="16817"/>
                </a:lnTo>
                <a:lnTo>
                  <a:pt x="505411" y="23266"/>
                </a:lnTo>
                <a:lnTo>
                  <a:pt x="505327" y="32593"/>
                </a:lnTo>
                <a:lnTo>
                  <a:pt x="509678" y="32593"/>
                </a:lnTo>
                <a:lnTo>
                  <a:pt x="507808" y="34528"/>
                </a:lnTo>
                <a:lnTo>
                  <a:pt x="506369" y="38496"/>
                </a:lnTo>
                <a:lnTo>
                  <a:pt x="506369" y="48418"/>
                </a:lnTo>
                <a:lnTo>
                  <a:pt x="507709" y="52337"/>
                </a:lnTo>
                <a:lnTo>
                  <a:pt x="510388" y="55215"/>
                </a:lnTo>
                <a:lnTo>
                  <a:pt x="513165" y="57993"/>
                </a:lnTo>
                <a:lnTo>
                  <a:pt x="516986" y="59382"/>
                </a:lnTo>
                <a:lnTo>
                  <a:pt x="535242" y="59382"/>
                </a:lnTo>
                <a:lnTo>
                  <a:pt x="532464" y="62160"/>
                </a:lnTo>
                <a:lnTo>
                  <a:pt x="527453" y="64144"/>
                </a:lnTo>
                <a:close/>
              </a:path>
              <a:path w="542925" h="75564">
                <a:moveTo>
                  <a:pt x="540897" y="16371"/>
                </a:moveTo>
                <a:lnTo>
                  <a:pt x="535391" y="16371"/>
                </a:lnTo>
                <a:lnTo>
                  <a:pt x="534895" y="12898"/>
                </a:lnTo>
                <a:lnTo>
                  <a:pt x="533505" y="10120"/>
                </a:lnTo>
                <a:lnTo>
                  <a:pt x="531224" y="8036"/>
                </a:lnTo>
                <a:lnTo>
                  <a:pt x="528942" y="5853"/>
                </a:lnTo>
                <a:lnTo>
                  <a:pt x="526015" y="4762"/>
                </a:lnTo>
                <a:lnTo>
                  <a:pt x="535752" y="4762"/>
                </a:lnTo>
                <a:lnTo>
                  <a:pt x="538417" y="7094"/>
                </a:lnTo>
                <a:lnTo>
                  <a:pt x="540302" y="11112"/>
                </a:lnTo>
                <a:lnTo>
                  <a:pt x="540897" y="16371"/>
                </a:lnTo>
                <a:close/>
              </a:path>
              <a:path w="542925" h="75564">
                <a:moveTo>
                  <a:pt x="509678" y="32593"/>
                </a:moveTo>
                <a:lnTo>
                  <a:pt x="505476" y="32593"/>
                </a:lnTo>
                <a:lnTo>
                  <a:pt x="506965" y="29418"/>
                </a:lnTo>
                <a:lnTo>
                  <a:pt x="509197" y="26937"/>
                </a:lnTo>
                <a:lnTo>
                  <a:pt x="512174" y="25151"/>
                </a:lnTo>
                <a:lnTo>
                  <a:pt x="515250" y="23266"/>
                </a:lnTo>
                <a:lnTo>
                  <a:pt x="518523" y="22324"/>
                </a:lnTo>
                <a:lnTo>
                  <a:pt x="528048" y="22324"/>
                </a:lnTo>
                <a:lnTo>
                  <a:pt x="532959" y="24258"/>
                </a:lnTo>
                <a:lnTo>
                  <a:pt x="535715" y="27086"/>
                </a:lnTo>
                <a:lnTo>
                  <a:pt x="517283" y="27086"/>
                </a:lnTo>
                <a:lnTo>
                  <a:pt x="513563" y="28574"/>
                </a:lnTo>
                <a:lnTo>
                  <a:pt x="509678" y="32593"/>
                </a:lnTo>
                <a:close/>
              </a:path>
              <a:path w="542925" h="75564">
                <a:moveTo>
                  <a:pt x="535242" y="59382"/>
                </a:moveTo>
                <a:lnTo>
                  <a:pt x="526213" y="59382"/>
                </a:lnTo>
                <a:lnTo>
                  <a:pt x="529785" y="57844"/>
                </a:lnTo>
                <a:lnTo>
                  <a:pt x="535441" y="51593"/>
                </a:lnTo>
                <a:lnTo>
                  <a:pt x="536879" y="47823"/>
                </a:lnTo>
                <a:lnTo>
                  <a:pt x="536809" y="38496"/>
                </a:lnTo>
                <a:lnTo>
                  <a:pt x="535490" y="34776"/>
                </a:lnTo>
                <a:lnTo>
                  <a:pt x="532712" y="31700"/>
                </a:lnTo>
                <a:lnTo>
                  <a:pt x="530033" y="28624"/>
                </a:lnTo>
                <a:lnTo>
                  <a:pt x="526411" y="27086"/>
                </a:lnTo>
                <a:lnTo>
                  <a:pt x="535715" y="27086"/>
                </a:lnTo>
                <a:lnTo>
                  <a:pt x="537226" y="28624"/>
                </a:lnTo>
                <a:lnTo>
                  <a:pt x="540599" y="31998"/>
                </a:lnTo>
                <a:lnTo>
                  <a:pt x="542535" y="36958"/>
                </a:lnTo>
                <a:lnTo>
                  <a:pt x="542535" y="49162"/>
                </a:lnTo>
                <a:lnTo>
                  <a:pt x="540500" y="54222"/>
                </a:lnTo>
                <a:lnTo>
                  <a:pt x="536432" y="58191"/>
                </a:lnTo>
                <a:lnTo>
                  <a:pt x="535242" y="59382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7551885" y="4153943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3" name="object 143"/>
          <p:cNvSpPr/>
          <p:nvPr/>
        </p:nvSpPr>
        <p:spPr>
          <a:xfrm>
            <a:off x="7551885" y="4153943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4" name="object 144"/>
          <p:cNvSpPr/>
          <p:nvPr/>
        </p:nvSpPr>
        <p:spPr>
          <a:xfrm>
            <a:off x="7695837" y="4178552"/>
            <a:ext cx="542290" cy="75565"/>
          </a:xfrm>
          <a:custGeom>
            <a:avLst/>
            <a:gdLst/>
            <a:ahLst/>
            <a:cxnLst/>
            <a:rect l="l" t="t" r="r" b="b"/>
            <a:pathLst>
              <a:path w="542290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2290" h="75564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2290" h="75564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2290" h="75564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2290" h="75564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2290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2290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2290" h="75564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2290" h="75564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2290" h="75564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2290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2290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2290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2290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2290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2290" h="75564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2290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2290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2290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2290" h="75564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2290" h="75564">
                <a:moveTo>
                  <a:pt x="427930" y="62805"/>
                </a:moveTo>
                <a:lnTo>
                  <a:pt x="422274" y="62805"/>
                </a:lnTo>
                <a:lnTo>
                  <a:pt x="422274" y="16668"/>
                </a:lnTo>
                <a:lnTo>
                  <a:pt x="405904" y="16668"/>
                </a:lnTo>
                <a:lnTo>
                  <a:pt x="405904" y="12650"/>
                </a:lnTo>
                <a:lnTo>
                  <a:pt x="410963" y="12551"/>
                </a:lnTo>
                <a:lnTo>
                  <a:pt x="414486" y="12104"/>
                </a:lnTo>
                <a:lnTo>
                  <a:pt x="416470" y="11310"/>
                </a:lnTo>
                <a:lnTo>
                  <a:pt x="418554" y="10517"/>
                </a:lnTo>
                <a:lnTo>
                  <a:pt x="420092" y="9276"/>
                </a:lnTo>
                <a:lnTo>
                  <a:pt x="421084" y="7590"/>
                </a:lnTo>
                <a:lnTo>
                  <a:pt x="422175" y="5903"/>
                </a:lnTo>
                <a:lnTo>
                  <a:pt x="422919" y="3571"/>
                </a:lnTo>
                <a:lnTo>
                  <a:pt x="423316" y="595"/>
                </a:lnTo>
                <a:lnTo>
                  <a:pt x="427930" y="595"/>
                </a:lnTo>
                <a:lnTo>
                  <a:pt x="427930" y="62805"/>
                </a:lnTo>
                <a:close/>
              </a:path>
              <a:path w="542290" h="75564">
                <a:moveTo>
                  <a:pt x="456955" y="22175"/>
                </a:moveTo>
                <a:lnTo>
                  <a:pt x="451448" y="22175"/>
                </a:lnTo>
                <a:lnTo>
                  <a:pt x="451448" y="14833"/>
                </a:lnTo>
                <a:lnTo>
                  <a:pt x="453135" y="9673"/>
                </a:lnTo>
                <a:lnTo>
                  <a:pt x="456508" y="5804"/>
                </a:lnTo>
                <a:lnTo>
                  <a:pt x="459981" y="1934"/>
                </a:lnTo>
                <a:lnTo>
                  <a:pt x="464892" y="0"/>
                </a:lnTo>
                <a:lnTo>
                  <a:pt x="477096" y="0"/>
                </a:lnTo>
                <a:lnTo>
                  <a:pt x="481760" y="1587"/>
                </a:lnTo>
                <a:lnTo>
                  <a:pt x="485233" y="4762"/>
                </a:lnTo>
                <a:lnTo>
                  <a:pt x="466728" y="4762"/>
                </a:lnTo>
                <a:lnTo>
                  <a:pt x="463305" y="6201"/>
                </a:lnTo>
                <a:lnTo>
                  <a:pt x="458444" y="11856"/>
                </a:lnTo>
                <a:lnTo>
                  <a:pt x="457153" y="15775"/>
                </a:lnTo>
                <a:lnTo>
                  <a:pt x="456955" y="20835"/>
                </a:lnTo>
                <a:lnTo>
                  <a:pt x="456955" y="22175"/>
                </a:lnTo>
                <a:close/>
              </a:path>
              <a:path w="542290" h="75564">
                <a:moveTo>
                  <a:pt x="490888" y="62805"/>
                </a:moveTo>
                <a:lnTo>
                  <a:pt x="449960" y="62805"/>
                </a:lnTo>
                <a:lnTo>
                  <a:pt x="449960" y="58241"/>
                </a:lnTo>
                <a:lnTo>
                  <a:pt x="474318" y="34131"/>
                </a:lnTo>
                <a:lnTo>
                  <a:pt x="478833" y="30559"/>
                </a:lnTo>
                <a:lnTo>
                  <a:pt x="481214" y="27681"/>
                </a:lnTo>
                <a:lnTo>
                  <a:pt x="483694" y="24804"/>
                </a:lnTo>
                <a:lnTo>
                  <a:pt x="484934" y="21431"/>
                </a:lnTo>
                <a:lnTo>
                  <a:pt x="484934" y="13791"/>
                </a:lnTo>
                <a:lnTo>
                  <a:pt x="483645" y="10715"/>
                </a:lnTo>
                <a:lnTo>
                  <a:pt x="478485" y="5953"/>
                </a:lnTo>
                <a:lnTo>
                  <a:pt x="475162" y="4762"/>
                </a:lnTo>
                <a:lnTo>
                  <a:pt x="485233" y="4762"/>
                </a:lnTo>
                <a:lnTo>
                  <a:pt x="488804" y="7937"/>
                </a:lnTo>
                <a:lnTo>
                  <a:pt x="490590" y="12203"/>
                </a:lnTo>
                <a:lnTo>
                  <a:pt x="490475" y="22175"/>
                </a:lnTo>
                <a:lnTo>
                  <a:pt x="489250" y="25846"/>
                </a:lnTo>
                <a:lnTo>
                  <a:pt x="483991" y="33287"/>
                </a:lnTo>
                <a:lnTo>
                  <a:pt x="479179" y="37256"/>
                </a:lnTo>
                <a:lnTo>
                  <a:pt x="466579" y="44896"/>
                </a:lnTo>
                <a:lnTo>
                  <a:pt x="462660" y="47823"/>
                </a:lnTo>
                <a:lnTo>
                  <a:pt x="458096" y="52784"/>
                </a:lnTo>
                <a:lnTo>
                  <a:pt x="456707" y="55215"/>
                </a:lnTo>
                <a:lnTo>
                  <a:pt x="456211" y="57596"/>
                </a:lnTo>
                <a:lnTo>
                  <a:pt x="490888" y="57596"/>
                </a:lnTo>
                <a:lnTo>
                  <a:pt x="490888" y="62805"/>
                </a:lnTo>
                <a:close/>
              </a:path>
              <a:path w="542290" h="75564">
                <a:moveTo>
                  <a:pt x="527156" y="64144"/>
                </a:moveTo>
                <a:lnTo>
                  <a:pt x="514455" y="64144"/>
                </a:lnTo>
                <a:lnTo>
                  <a:pt x="509296" y="62458"/>
                </a:lnTo>
                <a:lnTo>
                  <a:pt x="501358" y="55711"/>
                </a:lnTo>
                <a:lnTo>
                  <a:pt x="499396" y="51246"/>
                </a:lnTo>
                <a:lnTo>
                  <a:pt x="499485" y="41423"/>
                </a:lnTo>
                <a:lnTo>
                  <a:pt x="500466" y="38348"/>
                </a:lnTo>
                <a:lnTo>
                  <a:pt x="504831" y="32196"/>
                </a:lnTo>
                <a:lnTo>
                  <a:pt x="507956" y="30261"/>
                </a:lnTo>
                <a:lnTo>
                  <a:pt x="512024" y="29467"/>
                </a:lnTo>
                <a:lnTo>
                  <a:pt x="512024" y="29319"/>
                </a:lnTo>
                <a:lnTo>
                  <a:pt x="501904" y="10864"/>
                </a:lnTo>
                <a:lnTo>
                  <a:pt x="503690" y="7094"/>
                </a:lnTo>
                <a:lnTo>
                  <a:pt x="510933" y="1438"/>
                </a:lnTo>
                <a:lnTo>
                  <a:pt x="515398" y="0"/>
                </a:lnTo>
                <a:lnTo>
                  <a:pt x="526015" y="0"/>
                </a:lnTo>
                <a:lnTo>
                  <a:pt x="530529" y="1438"/>
                </a:lnTo>
                <a:lnTo>
                  <a:pt x="534790" y="4762"/>
                </a:lnTo>
                <a:lnTo>
                  <a:pt x="517035" y="4762"/>
                </a:lnTo>
                <a:lnTo>
                  <a:pt x="513860" y="5754"/>
                </a:lnTo>
                <a:lnTo>
                  <a:pt x="508701" y="9723"/>
                </a:lnTo>
                <a:lnTo>
                  <a:pt x="507460" y="12253"/>
                </a:lnTo>
                <a:lnTo>
                  <a:pt x="507411" y="19198"/>
                </a:lnTo>
                <a:lnTo>
                  <a:pt x="508602" y="22026"/>
                </a:lnTo>
                <a:lnTo>
                  <a:pt x="513365" y="26193"/>
                </a:lnTo>
                <a:lnTo>
                  <a:pt x="516539" y="27235"/>
                </a:lnTo>
                <a:lnTo>
                  <a:pt x="534349" y="27235"/>
                </a:lnTo>
                <a:lnTo>
                  <a:pt x="532712" y="28326"/>
                </a:lnTo>
                <a:lnTo>
                  <a:pt x="529438" y="29319"/>
                </a:lnTo>
                <a:lnTo>
                  <a:pt x="529438" y="29467"/>
                </a:lnTo>
                <a:lnTo>
                  <a:pt x="533605" y="30360"/>
                </a:lnTo>
                <a:lnTo>
                  <a:pt x="536179" y="31849"/>
                </a:lnTo>
                <a:lnTo>
                  <a:pt x="515695" y="31849"/>
                </a:lnTo>
                <a:lnTo>
                  <a:pt x="511826" y="33089"/>
                </a:lnTo>
                <a:lnTo>
                  <a:pt x="509048" y="35569"/>
                </a:lnTo>
                <a:lnTo>
                  <a:pt x="506369" y="38050"/>
                </a:lnTo>
                <a:lnTo>
                  <a:pt x="505071" y="41225"/>
                </a:lnTo>
                <a:lnTo>
                  <a:pt x="505030" y="49758"/>
                </a:lnTo>
                <a:lnTo>
                  <a:pt x="506468" y="53181"/>
                </a:lnTo>
                <a:lnTo>
                  <a:pt x="512223" y="58142"/>
                </a:lnTo>
                <a:lnTo>
                  <a:pt x="516043" y="59382"/>
                </a:lnTo>
                <a:lnTo>
                  <a:pt x="536103" y="59382"/>
                </a:lnTo>
                <a:lnTo>
                  <a:pt x="532315" y="62507"/>
                </a:lnTo>
                <a:lnTo>
                  <a:pt x="527156" y="64144"/>
                </a:lnTo>
                <a:close/>
              </a:path>
              <a:path w="542290" h="75564">
                <a:moveTo>
                  <a:pt x="534349" y="27235"/>
                </a:moveTo>
                <a:lnTo>
                  <a:pt x="524973" y="27235"/>
                </a:lnTo>
                <a:lnTo>
                  <a:pt x="528346" y="26193"/>
                </a:lnTo>
                <a:lnTo>
                  <a:pt x="530629" y="24110"/>
                </a:lnTo>
                <a:lnTo>
                  <a:pt x="532910" y="21927"/>
                </a:lnTo>
                <a:lnTo>
                  <a:pt x="534011" y="19198"/>
                </a:lnTo>
                <a:lnTo>
                  <a:pt x="534051" y="12253"/>
                </a:lnTo>
                <a:lnTo>
                  <a:pt x="532860" y="9624"/>
                </a:lnTo>
                <a:lnTo>
                  <a:pt x="530479" y="7739"/>
                </a:lnTo>
                <a:lnTo>
                  <a:pt x="528098" y="5754"/>
                </a:lnTo>
                <a:lnTo>
                  <a:pt x="524874" y="4762"/>
                </a:lnTo>
                <a:lnTo>
                  <a:pt x="534790" y="4762"/>
                </a:lnTo>
                <a:lnTo>
                  <a:pt x="537871" y="7094"/>
                </a:lnTo>
                <a:lnTo>
                  <a:pt x="539707" y="10864"/>
                </a:lnTo>
                <a:lnTo>
                  <a:pt x="539614" y="19198"/>
                </a:lnTo>
                <a:lnTo>
                  <a:pt x="538813" y="21778"/>
                </a:lnTo>
                <a:lnTo>
                  <a:pt x="537027" y="24258"/>
                </a:lnTo>
                <a:lnTo>
                  <a:pt x="535242" y="26640"/>
                </a:lnTo>
                <a:lnTo>
                  <a:pt x="534349" y="27235"/>
                </a:lnTo>
                <a:close/>
              </a:path>
              <a:path w="542290" h="75564">
                <a:moveTo>
                  <a:pt x="536103" y="59382"/>
                </a:moveTo>
                <a:lnTo>
                  <a:pt x="525667" y="59382"/>
                </a:lnTo>
                <a:lnTo>
                  <a:pt x="529487" y="58142"/>
                </a:lnTo>
                <a:lnTo>
                  <a:pt x="532265" y="55661"/>
                </a:lnTo>
                <a:lnTo>
                  <a:pt x="535142" y="53181"/>
                </a:lnTo>
                <a:lnTo>
                  <a:pt x="536582" y="49758"/>
                </a:lnTo>
                <a:lnTo>
                  <a:pt x="536496" y="41225"/>
                </a:lnTo>
                <a:lnTo>
                  <a:pt x="535192" y="38199"/>
                </a:lnTo>
                <a:lnTo>
                  <a:pt x="532415" y="35718"/>
                </a:lnTo>
                <a:lnTo>
                  <a:pt x="529636" y="33139"/>
                </a:lnTo>
                <a:lnTo>
                  <a:pt x="525717" y="31849"/>
                </a:lnTo>
                <a:lnTo>
                  <a:pt x="536179" y="31849"/>
                </a:lnTo>
                <a:lnTo>
                  <a:pt x="536780" y="32196"/>
                </a:lnTo>
                <a:lnTo>
                  <a:pt x="541145" y="37752"/>
                </a:lnTo>
                <a:lnTo>
                  <a:pt x="542237" y="41225"/>
                </a:lnTo>
                <a:lnTo>
                  <a:pt x="542237" y="51246"/>
                </a:lnTo>
                <a:lnTo>
                  <a:pt x="540253" y="55860"/>
                </a:lnTo>
                <a:lnTo>
                  <a:pt x="536103" y="59382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5" name="object 145"/>
          <p:cNvSpPr/>
          <p:nvPr/>
        </p:nvSpPr>
        <p:spPr>
          <a:xfrm>
            <a:off x="7551885" y="3994768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6" name="object 146"/>
          <p:cNvSpPr/>
          <p:nvPr/>
        </p:nvSpPr>
        <p:spPr>
          <a:xfrm>
            <a:off x="7551885" y="3994768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7" name="object 147"/>
          <p:cNvSpPr/>
          <p:nvPr/>
        </p:nvSpPr>
        <p:spPr>
          <a:xfrm>
            <a:off x="7695837" y="4019380"/>
            <a:ext cx="542290" cy="75565"/>
          </a:xfrm>
          <a:custGeom>
            <a:avLst/>
            <a:gdLst/>
            <a:ahLst/>
            <a:cxnLst/>
            <a:rect l="l" t="t" r="r" b="b"/>
            <a:pathLst>
              <a:path w="542290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2290" h="75564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2290" h="75564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2290" h="75564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2290" h="75564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2290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2290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2290" h="75564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2290" h="75564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2290" h="75564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2290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2290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2290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2290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2290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2290" h="75564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2290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2290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2290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2290" h="75564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2290" h="75564">
                <a:moveTo>
                  <a:pt x="427930" y="62805"/>
                </a:moveTo>
                <a:lnTo>
                  <a:pt x="422274" y="62805"/>
                </a:lnTo>
                <a:lnTo>
                  <a:pt x="422274" y="16668"/>
                </a:lnTo>
                <a:lnTo>
                  <a:pt x="405904" y="16668"/>
                </a:lnTo>
                <a:lnTo>
                  <a:pt x="405904" y="12650"/>
                </a:lnTo>
                <a:lnTo>
                  <a:pt x="410963" y="12551"/>
                </a:lnTo>
                <a:lnTo>
                  <a:pt x="414486" y="12104"/>
                </a:lnTo>
                <a:lnTo>
                  <a:pt x="416470" y="11310"/>
                </a:lnTo>
                <a:lnTo>
                  <a:pt x="418554" y="10517"/>
                </a:lnTo>
                <a:lnTo>
                  <a:pt x="420092" y="9276"/>
                </a:lnTo>
                <a:lnTo>
                  <a:pt x="421084" y="7590"/>
                </a:lnTo>
                <a:lnTo>
                  <a:pt x="422175" y="5903"/>
                </a:lnTo>
                <a:lnTo>
                  <a:pt x="422919" y="3571"/>
                </a:lnTo>
                <a:lnTo>
                  <a:pt x="423316" y="595"/>
                </a:lnTo>
                <a:lnTo>
                  <a:pt x="427930" y="595"/>
                </a:lnTo>
                <a:lnTo>
                  <a:pt x="427930" y="62805"/>
                </a:lnTo>
                <a:close/>
              </a:path>
              <a:path w="542290" h="75564">
                <a:moveTo>
                  <a:pt x="456955" y="22175"/>
                </a:moveTo>
                <a:lnTo>
                  <a:pt x="451448" y="22175"/>
                </a:lnTo>
                <a:lnTo>
                  <a:pt x="451448" y="14833"/>
                </a:lnTo>
                <a:lnTo>
                  <a:pt x="453135" y="9673"/>
                </a:lnTo>
                <a:lnTo>
                  <a:pt x="456508" y="5804"/>
                </a:lnTo>
                <a:lnTo>
                  <a:pt x="459981" y="1934"/>
                </a:lnTo>
                <a:lnTo>
                  <a:pt x="464892" y="0"/>
                </a:lnTo>
                <a:lnTo>
                  <a:pt x="477096" y="0"/>
                </a:lnTo>
                <a:lnTo>
                  <a:pt x="481760" y="1587"/>
                </a:lnTo>
                <a:lnTo>
                  <a:pt x="485233" y="4762"/>
                </a:lnTo>
                <a:lnTo>
                  <a:pt x="466728" y="4762"/>
                </a:lnTo>
                <a:lnTo>
                  <a:pt x="463305" y="6201"/>
                </a:lnTo>
                <a:lnTo>
                  <a:pt x="458444" y="11856"/>
                </a:lnTo>
                <a:lnTo>
                  <a:pt x="457153" y="15775"/>
                </a:lnTo>
                <a:lnTo>
                  <a:pt x="456955" y="20835"/>
                </a:lnTo>
                <a:lnTo>
                  <a:pt x="456955" y="22175"/>
                </a:lnTo>
                <a:close/>
              </a:path>
              <a:path w="542290" h="75564">
                <a:moveTo>
                  <a:pt x="490888" y="62805"/>
                </a:moveTo>
                <a:lnTo>
                  <a:pt x="449960" y="62805"/>
                </a:lnTo>
                <a:lnTo>
                  <a:pt x="449960" y="58241"/>
                </a:lnTo>
                <a:lnTo>
                  <a:pt x="474318" y="34131"/>
                </a:lnTo>
                <a:lnTo>
                  <a:pt x="478833" y="30559"/>
                </a:lnTo>
                <a:lnTo>
                  <a:pt x="481214" y="27681"/>
                </a:lnTo>
                <a:lnTo>
                  <a:pt x="483694" y="24804"/>
                </a:lnTo>
                <a:lnTo>
                  <a:pt x="484934" y="21431"/>
                </a:lnTo>
                <a:lnTo>
                  <a:pt x="484934" y="13791"/>
                </a:lnTo>
                <a:lnTo>
                  <a:pt x="483645" y="10715"/>
                </a:lnTo>
                <a:lnTo>
                  <a:pt x="478485" y="5953"/>
                </a:lnTo>
                <a:lnTo>
                  <a:pt x="475162" y="4762"/>
                </a:lnTo>
                <a:lnTo>
                  <a:pt x="485233" y="4762"/>
                </a:lnTo>
                <a:lnTo>
                  <a:pt x="488804" y="7937"/>
                </a:lnTo>
                <a:lnTo>
                  <a:pt x="490590" y="12203"/>
                </a:lnTo>
                <a:lnTo>
                  <a:pt x="490475" y="22175"/>
                </a:lnTo>
                <a:lnTo>
                  <a:pt x="489250" y="25846"/>
                </a:lnTo>
                <a:lnTo>
                  <a:pt x="483991" y="33287"/>
                </a:lnTo>
                <a:lnTo>
                  <a:pt x="479179" y="37256"/>
                </a:lnTo>
                <a:lnTo>
                  <a:pt x="466579" y="44896"/>
                </a:lnTo>
                <a:lnTo>
                  <a:pt x="462660" y="47823"/>
                </a:lnTo>
                <a:lnTo>
                  <a:pt x="458096" y="52784"/>
                </a:lnTo>
                <a:lnTo>
                  <a:pt x="456707" y="55215"/>
                </a:lnTo>
                <a:lnTo>
                  <a:pt x="456211" y="57596"/>
                </a:lnTo>
                <a:lnTo>
                  <a:pt x="490888" y="57596"/>
                </a:lnTo>
                <a:lnTo>
                  <a:pt x="490888" y="62805"/>
                </a:lnTo>
                <a:close/>
              </a:path>
              <a:path w="542290" h="75564">
                <a:moveTo>
                  <a:pt x="527156" y="64144"/>
                </a:moveTo>
                <a:lnTo>
                  <a:pt x="514455" y="64144"/>
                </a:lnTo>
                <a:lnTo>
                  <a:pt x="509296" y="62458"/>
                </a:lnTo>
                <a:lnTo>
                  <a:pt x="501358" y="55711"/>
                </a:lnTo>
                <a:lnTo>
                  <a:pt x="499396" y="51246"/>
                </a:lnTo>
                <a:lnTo>
                  <a:pt x="499485" y="41423"/>
                </a:lnTo>
                <a:lnTo>
                  <a:pt x="500466" y="38348"/>
                </a:lnTo>
                <a:lnTo>
                  <a:pt x="504831" y="32196"/>
                </a:lnTo>
                <a:lnTo>
                  <a:pt x="507956" y="30261"/>
                </a:lnTo>
                <a:lnTo>
                  <a:pt x="512024" y="29467"/>
                </a:lnTo>
                <a:lnTo>
                  <a:pt x="512024" y="29319"/>
                </a:lnTo>
                <a:lnTo>
                  <a:pt x="501904" y="10864"/>
                </a:lnTo>
                <a:lnTo>
                  <a:pt x="503690" y="7094"/>
                </a:lnTo>
                <a:lnTo>
                  <a:pt x="510933" y="1438"/>
                </a:lnTo>
                <a:lnTo>
                  <a:pt x="515398" y="0"/>
                </a:lnTo>
                <a:lnTo>
                  <a:pt x="526015" y="0"/>
                </a:lnTo>
                <a:lnTo>
                  <a:pt x="530529" y="1438"/>
                </a:lnTo>
                <a:lnTo>
                  <a:pt x="534790" y="4762"/>
                </a:lnTo>
                <a:lnTo>
                  <a:pt x="517035" y="4762"/>
                </a:lnTo>
                <a:lnTo>
                  <a:pt x="513860" y="5754"/>
                </a:lnTo>
                <a:lnTo>
                  <a:pt x="508701" y="9723"/>
                </a:lnTo>
                <a:lnTo>
                  <a:pt x="507460" y="12253"/>
                </a:lnTo>
                <a:lnTo>
                  <a:pt x="507411" y="19198"/>
                </a:lnTo>
                <a:lnTo>
                  <a:pt x="508602" y="22026"/>
                </a:lnTo>
                <a:lnTo>
                  <a:pt x="513365" y="26193"/>
                </a:lnTo>
                <a:lnTo>
                  <a:pt x="516539" y="27235"/>
                </a:lnTo>
                <a:lnTo>
                  <a:pt x="534349" y="27235"/>
                </a:lnTo>
                <a:lnTo>
                  <a:pt x="532712" y="28326"/>
                </a:lnTo>
                <a:lnTo>
                  <a:pt x="529438" y="29319"/>
                </a:lnTo>
                <a:lnTo>
                  <a:pt x="529438" y="29467"/>
                </a:lnTo>
                <a:lnTo>
                  <a:pt x="533605" y="30360"/>
                </a:lnTo>
                <a:lnTo>
                  <a:pt x="536179" y="31849"/>
                </a:lnTo>
                <a:lnTo>
                  <a:pt x="515695" y="31849"/>
                </a:lnTo>
                <a:lnTo>
                  <a:pt x="511826" y="33089"/>
                </a:lnTo>
                <a:lnTo>
                  <a:pt x="509048" y="35569"/>
                </a:lnTo>
                <a:lnTo>
                  <a:pt x="506369" y="38050"/>
                </a:lnTo>
                <a:lnTo>
                  <a:pt x="505071" y="41225"/>
                </a:lnTo>
                <a:lnTo>
                  <a:pt x="505030" y="49758"/>
                </a:lnTo>
                <a:lnTo>
                  <a:pt x="506468" y="53181"/>
                </a:lnTo>
                <a:lnTo>
                  <a:pt x="512223" y="58142"/>
                </a:lnTo>
                <a:lnTo>
                  <a:pt x="516043" y="59382"/>
                </a:lnTo>
                <a:lnTo>
                  <a:pt x="536103" y="59382"/>
                </a:lnTo>
                <a:lnTo>
                  <a:pt x="532315" y="62507"/>
                </a:lnTo>
                <a:lnTo>
                  <a:pt x="527156" y="64144"/>
                </a:lnTo>
                <a:close/>
              </a:path>
              <a:path w="542290" h="75564">
                <a:moveTo>
                  <a:pt x="534349" y="27235"/>
                </a:moveTo>
                <a:lnTo>
                  <a:pt x="524973" y="27235"/>
                </a:lnTo>
                <a:lnTo>
                  <a:pt x="528346" y="26193"/>
                </a:lnTo>
                <a:lnTo>
                  <a:pt x="530629" y="24110"/>
                </a:lnTo>
                <a:lnTo>
                  <a:pt x="532910" y="21927"/>
                </a:lnTo>
                <a:lnTo>
                  <a:pt x="534011" y="19198"/>
                </a:lnTo>
                <a:lnTo>
                  <a:pt x="534051" y="12253"/>
                </a:lnTo>
                <a:lnTo>
                  <a:pt x="532860" y="9624"/>
                </a:lnTo>
                <a:lnTo>
                  <a:pt x="530479" y="7739"/>
                </a:lnTo>
                <a:lnTo>
                  <a:pt x="528098" y="5754"/>
                </a:lnTo>
                <a:lnTo>
                  <a:pt x="524874" y="4762"/>
                </a:lnTo>
                <a:lnTo>
                  <a:pt x="534790" y="4762"/>
                </a:lnTo>
                <a:lnTo>
                  <a:pt x="537871" y="7094"/>
                </a:lnTo>
                <a:lnTo>
                  <a:pt x="539707" y="10864"/>
                </a:lnTo>
                <a:lnTo>
                  <a:pt x="539614" y="19198"/>
                </a:lnTo>
                <a:lnTo>
                  <a:pt x="538813" y="21778"/>
                </a:lnTo>
                <a:lnTo>
                  <a:pt x="537027" y="24258"/>
                </a:lnTo>
                <a:lnTo>
                  <a:pt x="535242" y="26640"/>
                </a:lnTo>
                <a:lnTo>
                  <a:pt x="534349" y="27235"/>
                </a:lnTo>
                <a:close/>
              </a:path>
              <a:path w="542290" h="75564">
                <a:moveTo>
                  <a:pt x="536103" y="59382"/>
                </a:moveTo>
                <a:lnTo>
                  <a:pt x="525667" y="59382"/>
                </a:lnTo>
                <a:lnTo>
                  <a:pt x="529487" y="58142"/>
                </a:lnTo>
                <a:lnTo>
                  <a:pt x="532265" y="55661"/>
                </a:lnTo>
                <a:lnTo>
                  <a:pt x="535142" y="53181"/>
                </a:lnTo>
                <a:lnTo>
                  <a:pt x="536582" y="49758"/>
                </a:lnTo>
                <a:lnTo>
                  <a:pt x="536496" y="41225"/>
                </a:lnTo>
                <a:lnTo>
                  <a:pt x="535192" y="38199"/>
                </a:lnTo>
                <a:lnTo>
                  <a:pt x="532415" y="35718"/>
                </a:lnTo>
                <a:lnTo>
                  <a:pt x="529636" y="33139"/>
                </a:lnTo>
                <a:lnTo>
                  <a:pt x="525717" y="31849"/>
                </a:lnTo>
                <a:lnTo>
                  <a:pt x="536179" y="31849"/>
                </a:lnTo>
                <a:lnTo>
                  <a:pt x="536780" y="32196"/>
                </a:lnTo>
                <a:lnTo>
                  <a:pt x="541145" y="37752"/>
                </a:lnTo>
                <a:lnTo>
                  <a:pt x="542237" y="41225"/>
                </a:lnTo>
                <a:lnTo>
                  <a:pt x="542237" y="51246"/>
                </a:lnTo>
                <a:lnTo>
                  <a:pt x="540253" y="55860"/>
                </a:lnTo>
                <a:lnTo>
                  <a:pt x="536103" y="59382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8" name="object 148"/>
          <p:cNvSpPr/>
          <p:nvPr/>
        </p:nvSpPr>
        <p:spPr>
          <a:xfrm>
            <a:off x="7551885" y="4472292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9" name="object 149"/>
          <p:cNvSpPr/>
          <p:nvPr/>
        </p:nvSpPr>
        <p:spPr>
          <a:xfrm>
            <a:off x="7551885" y="4472292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0" name="object 150"/>
          <p:cNvSpPr/>
          <p:nvPr/>
        </p:nvSpPr>
        <p:spPr>
          <a:xfrm>
            <a:off x="7720546" y="4496905"/>
            <a:ext cx="492759" cy="75565"/>
          </a:xfrm>
          <a:custGeom>
            <a:avLst/>
            <a:gdLst/>
            <a:ahLst/>
            <a:cxnLst/>
            <a:rect l="l" t="t" r="r" b="b"/>
            <a:pathLst>
              <a:path w="492759" h="75564">
                <a:moveTo>
                  <a:pt x="7094" y="20538"/>
                </a:moveTo>
                <a:lnTo>
                  <a:pt x="1438" y="20538"/>
                </a:lnTo>
                <a:lnTo>
                  <a:pt x="1537" y="14386"/>
                </a:lnTo>
                <a:lnTo>
                  <a:pt x="3422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0" y="0"/>
                </a:lnTo>
                <a:lnTo>
                  <a:pt x="31104" y="1389"/>
                </a:lnTo>
                <a:lnTo>
                  <a:pt x="35583" y="4762"/>
                </a:lnTo>
                <a:lnTo>
                  <a:pt x="16965" y="4762"/>
                </a:lnTo>
                <a:lnTo>
                  <a:pt x="13542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492759" h="75564">
                <a:moveTo>
                  <a:pt x="36051" y="59382"/>
                </a:moveTo>
                <a:lnTo>
                  <a:pt x="25697" y="59382"/>
                </a:lnTo>
                <a:lnTo>
                  <a:pt x="29467" y="58092"/>
                </a:lnTo>
                <a:lnTo>
                  <a:pt x="35619" y="52933"/>
                </a:lnTo>
                <a:lnTo>
                  <a:pt x="37156" y="49658"/>
                </a:lnTo>
                <a:lnTo>
                  <a:pt x="37156" y="41622"/>
                </a:lnTo>
                <a:lnTo>
                  <a:pt x="35817" y="38447"/>
                </a:lnTo>
                <a:lnTo>
                  <a:pt x="33138" y="36165"/>
                </a:lnTo>
                <a:lnTo>
                  <a:pt x="30459" y="33783"/>
                </a:lnTo>
                <a:lnTo>
                  <a:pt x="26789" y="32593"/>
                </a:lnTo>
                <a:lnTo>
                  <a:pt x="17511" y="32593"/>
                </a:lnTo>
                <a:lnTo>
                  <a:pt x="17511" y="27830"/>
                </a:lnTo>
                <a:lnTo>
                  <a:pt x="25796" y="27830"/>
                </a:lnTo>
                <a:lnTo>
                  <a:pt x="28674" y="26838"/>
                </a:lnTo>
                <a:lnTo>
                  <a:pt x="33535" y="22770"/>
                </a:lnTo>
                <a:lnTo>
                  <a:pt x="34775" y="19992"/>
                </a:lnTo>
                <a:lnTo>
                  <a:pt x="34775" y="12749"/>
                </a:lnTo>
                <a:lnTo>
                  <a:pt x="33535" y="9872"/>
                </a:lnTo>
                <a:lnTo>
                  <a:pt x="31055" y="7887"/>
                </a:lnTo>
                <a:lnTo>
                  <a:pt x="28574" y="5804"/>
                </a:lnTo>
                <a:lnTo>
                  <a:pt x="25300" y="4762"/>
                </a:lnTo>
                <a:lnTo>
                  <a:pt x="35583" y="4762"/>
                </a:lnTo>
                <a:lnTo>
                  <a:pt x="38545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8" y="22225"/>
                </a:lnTo>
                <a:lnTo>
                  <a:pt x="35817" y="27086"/>
                </a:lnTo>
                <a:lnTo>
                  <a:pt x="33287" y="28723"/>
                </a:lnTo>
                <a:lnTo>
                  <a:pt x="30013" y="29616"/>
                </a:lnTo>
                <a:lnTo>
                  <a:pt x="30013" y="29765"/>
                </a:lnTo>
                <a:lnTo>
                  <a:pt x="34279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3" y="41274"/>
                </a:lnTo>
                <a:lnTo>
                  <a:pt x="42663" y="50899"/>
                </a:lnTo>
                <a:lnTo>
                  <a:pt x="40629" y="55463"/>
                </a:lnTo>
                <a:lnTo>
                  <a:pt x="36051" y="59382"/>
                </a:lnTo>
                <a:close/>
              </a:path>
              <a:path w="492759" h="75564">
                <a:moveTo>
                  <a:pt x="27483" y="64144"/>
                </a:moveTo>
                <a:lnTo>
                  <a:pt x="15080" y="64144"/>
                </a:lnTo>
                <a:lnTo>
                  <a:pt x="9970" y="62408"/>
                </a:lnTo>
                <a:lnTo>
                  <a:pt x="5903" y="58935"/>
                </a:lnTo>
                <a:lnTo>
                  <a:pt x="1934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99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699" y="57993"/>
                </a:lnTo>
                <a:lnTo>
                  <a:pt x="16469" y="59382"/>
                </a:lnTo>
                <a:lnTo>
                  <a:pt x="36051" y="59382"/>
                </a:lnTo>
                <a:lnTo>
                  <a:pt x="32592" y="62408"/>
                </a:lnTo>
                <a:lnTo>
                  <a:pt x="27483" y="64144"/>
                </a:lnTo>
                <a:close/>
              </a:path>
              <a:path w="492759" h="75564">
                <a:moveTo>
                  <a:pt x="53680" y="62805"/>
                </a:moveTo>
                <a:lnTo>
                  <a:pt x="46834" y="62805"/>
                </a:lnTo>
                <a:lnTo>
                  <a:pt x="64545" y="38992"/>
                </a:lnTo>
                <a:lnTo>
                  <a:pt x="48173" y="16966"/>
                </a:lnTo>
                <a:lnTo>
                  <a:pt x="55168" y="16966"/>
                </a:lnTo>
                <a:lnTo>
                  <a:pt x="68265" y="34379"/>
                </a:lnTo>
                <a:lnTo>
                  <a:pt x="74792" y="34379"/>
                </a:lnTo>
                <a:lnTo>
                  <a:pt x="71390" y="38844"/>
                </a:lnTo>
                <a:lnTo>
                  <a:pt x="74970" y="43606"/>
                </a:lnTo>
                <a:lnTo>
                  <a:pt x="67818" y="43606"/>
                </a:lnTo>
                <a:lnTo>
                  <a:pt x="53680" y="62805"/>
                </a:lnTo>
                <a:close/>
              </a:path>
              <a:path w="492759" h="75564">
                <a:moveTo>
                  <a:pt x="74792" y="34379"/>
                </a:moveTo>
                <a:lnTo>
                  <a:pt x="68265" y="34379"/>
                </a:lnTo>
                <a:lnTo>
                  <a:pt x="81065" y="16966"/>
                </a:lnTo>
                <a:lnTo>
                  <a:pt x="88059" y="16966"/>
                </a:lnTo>
                <a:lnTo>
                  <a:pt x="74792" y="34379"/>
                </a:lnTo>
                <a:close/>
              </a:path>
              <a:path w="492759" h="75564">
                <a:moveTo>
                  <a:pt x="89399" y="62805"/>
                </a:moveTo>
                <a:lnTo>
                  <a:pt x="82255" y="62805"/>
                </a:lnTo>
                <a:lnTo>
                  <a:pt x="67818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492759" h="75564">
                <a:moveTo>
                  <a:pt x="99241" y="20538"/>
                </a:moveTo>
                <a:lnTo>
                  <a:pt x="93585" y="20538"/>
                </a:lnTo>
                <a:lnTo>
                  <a:pt x="93684" y="14386"/>
                </a:lnTo>
                <a:lnTo>
                  <a:pt x="95569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7" y="0"/>
                </a:lnTo>
                <a:lnTo>
                  <a:pt x="123252" y="1389"/>
                </a:lnTo>
                <a:lnTo>
                  <a:pt x="127731" y="4762"/>
                </a:lnTo>
                <a:lnTo>
                  <a:pt x="109113" y="4762"/>
                </a:lnTo>
                <a:lnTo>
                  <a:pt x="105690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492759" h="75564">
                <a:moveTo>
                  <a:pt x="128198" y="59382"/>
                </a:moveTo>
                <a:lnTo>
                  <a:pt x="117844" y="59382"/>
                </a:lnTo>
                <a:lnTo>
                  <a:pt x="121614" y="58092"/>
                </a:lnTo>
                <a:lnTo>
                  <a:pt x="127767" y="52933"/>
                </a:lnTo>
                <a:lnTo>
                  <a:pt x="129304" y="49658"/>
                </a:lnTo>
                <a:lnTo>
                  <a:pt x="129304" y="41622"/>
                </a:lnTo>
                <a:lnTo>
                  <a:pt x="127965" y="38447"/>
                </a:lnTo>
                <a:lnTo>
                  <a:pt x="125285" y="36165"/>
                </a:lnTo>
                <a:lnTo>
                  <a:pt x="122607" y="33783"/>
                </a:lnTo>
                <a:lnTo>
                  <a:pt x="118936" y="32593"/>
                </a:lnTo>
                <a:lnTo>
                  <a:pt x="109659" y="32593"/>
                </a:lnTo>
                <a:lnTo>
                  <a:pt x="109659" y="27830"/>
                </a:lnTo>
                <a:lnTo>
                  <a:pt x="117944" y="27830"/>
                </a:lnTo>
                <a:lnTo>
                  <a:pt x="120821" y="26838"/>
                </a:lnTo>
                <a:lnTo>
                  <a:pt x="125683" y="22770"/>
                </a:lnTo>
                <a:lnTo>
                  <a:pt x="126923" y="19992"/>
                </a:lnTo>
                <a:lnTo>
                  <a:pt x="126923" y="12749"/>
                </a:lnTo>
                <a:lnTo>
                  <a:pt x="125683" y="9872"/>
                </a:lnTo>
                <a:lnTo>
                  <a:pt x="123202" y="7887"/>
                </a:lnTo>
                <a:lnTo>
                  <a:pt x="120722" y="5804"/>
                </a:lnTo>
                <a:lnTo>
                  <a:pt x="117447" y="4762"/>
                </a:lnTo>
                <a:lnTo>
                  <a:pt x="127731" y="4762"/>
                </a:lnTo>
                <a:lnTo>
                  <a:pt x="130693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6" y="22225"/>
                </a:lnTo>
                <a:lnTo>
                  <a:pt x="127965" y="27086"/>
                </a:lnTo>
                <a:lnTo>
                  <a:pt x="125435" y="28723"/>
                </a:lnTo>
                <a:lnTo>
                  <a:pt x="122160" y="29616"/>
                </a:lnTo>
                <a:lnTo>
                  <a:pt x="122160" y="29765"/>
                </a:lnTo>
                <a:lnTo>
                  <a:pt x="126426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0" y="41274"/>
                </a:lnTo>
                <a:lnTo>
                  <a:pt x="134810" y="50899"/>
                </a:lnTo>
                <a:lnTo>
                  <a:pt x="132777" y="55463"/>
                </a:lnTo>
                <a:lnTo>
                  <a:pt x="128198" y="59382"/>
                </a:lnTo>
                <a:close/>
              </a:path>
              <a:path w="492759" h="75564">
                <a:moveTo>
                  <a:pt x="119630" y="64144"/>
                </a:moveTo>
                <a:lnTo>
                  <a:pt x="107228" y="64144"/>
                </a:lnTo>
                <a:lnTo>
                  <a:pt x="102118" y="62408"/>
                </a:lnTo>
                <a:lnTo>
                  <a:pt x="98051" y="58935"/>
                </a:lnTo>
                <a:lnTo>
                  <a:pt x="94082" y="55364"/>
                </a:lnTo>
                <a:lnTo>
                  <a:pt x="92259" y="50899"/>
                </a:lnTo>
                <a:lnTo>
                  <a:pt x="92147" y="43209"/>
                </a:lnTo>
                <a:lnTo>
                  <a:pt x="92246" y="43011"/>
                </a:lnTo>
                <a:lnTo>
                  <a:pt x="97901" y="43011"/>
                </a:lnTo>
                <a:lnTo>
                  <a:pt x="97901" y="48765"/>
                </a:lnTo>
                <a:lnTo>
                  <a:pt x="99291" y="52437"/>
                </a:lnTo>
                <a:lnTo>
                  <a:pt x="104847" y="57993"/>
                </a:lnTo>
                <a:lnTo>
                  <a:pt x="108617" y="59382"/>
                </a:lnTo>
                <a:lnTo>
                  <a:pt x="128198" y="59382"/>
                </a:lnTo>
                <a:lnTo>
                  <a:pt x="124740" y="62408"/>
                </a:lnTo>
                <a:lnTo>
                  <a:pt x="119630" y="64144"/>
                </a:lnTo>
                <a:close/>
              </a:path>
              <a:path w="492759" h="75564">
                <a:moveTo>
                  <a:pt x="193283" y="64144"/>
                </a:moveTo>
                <a:lnTo>
                  <a:pt x="181774" y="64144"/>
                </a:lnTo>
                <a:lnTo>
                  <a:pt x="176515" y="61862"/>
                </a:lnTo>
                <a:lnTo>
                  <a:pt x="172447" y="57298"/>
                </a:lnTo>
                <a:lnTo>
                  <a:pt x="168479" y="52734"/>
                </a:lnTo>
                <a:lnTo>
                  <a:pt x="166494" y="46930"/>
                </a:lnTo>
                <a:lnTo>
                  <a:pt x="166494" y="32841"/>
                </a:lnTo>
                <a:lnTo>
                  <a:pt x="168479" y="27037"/>
                </a:lnTo>
                <a:lnTo>
                  <a:pt x="176416" y="17908"/>
                </a:lnTo>
                <a:lnTo>
                  <a:pt x="181675" y="15626"/>
                </a:lnTo>
                <a:lnTo>
                  <a:pt x="193581" y="15626"/>
                </a:lnTo>
                <a:lnTo>
                  <a:pt x="197848" y="17015"/>
                </a:lnTo>
                <a:lnTo>
                  <a:pt x="201724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6" y="26044"/>
                </a:lnTo>
                <a:lnTo>
                  <a:pt x="173588" y="29815"/>
                </a:lnTo>
                <a:lnTo>
                  <a:pt x="172150" y="34428"/>
                </a:lnTo>
                <a:lnTo>
                  <a:pt x="172150" y="45342"/>
                </a:lnTo>
                <a:lnTo>
                  <a:pt x="173588" y="49956"/>
                </a:lnTo>
                <a:lnTo>
                  <a:pt x="176466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0" y="62606"/>
                </a:lnTo>
                <a:lnTo>
                  <a:pt x="193283" y="64144"/>
                </a:lnTo>
                <a:close/>
              </a:path>
              <a:path w="492759" h="75564">
                <a:moveTo>
                  <a:pt x="206827" y="31402"/>
                </a:moveTo>
                <a:lnTo>
                  <a:pt x="201172" y="31402"/>
                </a:lnTo>
                <a:lnTo>
                  <a:pt x="200377" y="27731"/>
                </a:lnTo>
                <a:lnTo>
                  <a:pt x="198890" y="25003"/>
                </a:lnTo>
                <a:lnTo>
                  <a:pt x="196707" y="23217"/>
                </a:lnTo>
                <a:lnTo>
                  <a:pt x="194523" y="21332"/>
                </a:lnTo>
                <a:lnTo>
                  <a:pt x="191696" y="20389"/>
                </a:lnTo>
                <a:lnTo>
                  <a:pt x="201724" y="20389"/>
                </a:lnTo>
                <a:lnTo>
                  <a:pt x="204297" y="22572"/>
                </a:lnTo>
                <a:lnTo>
                  <a:pt x="206232" y="26441"/>
                </a:lnTo>
                <a:lnTo>
                  <a:pt x="206827" y="31402"/>
                </a:lnTo>
                <a:close/>
              </a:path>
              <a:path w="492759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4" y="53429"/>
                </a:lnTo>
                <a:lnTo>
                  <a:pt x="201122" y="50303"/>
                </a:lnTo>
                <a:lnTo>
                  <a:pt x="201618" y="46434"/>
                </a:lnTo>
                <a:lnTo>
                  <a:pt x="207125" y="46434"/>
                </a:lnTo>
                <a:lnTo>
                  <a:pt x="206331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492759" h="75564">
                <a:moveTo>
                  <a:pt x="238805" y="64144"/>
                </a:moveTo>
                <a:lnTo>
                  <a:pt x="227891" y="64144"/>
                </a:lnTo>
                <a:lnTo>
                  <a:pt x="222633" y="61862"/>
                </a:lnTo>
                <a:lnTo>
                  <a:pt x="218564" y="57298"/>
                </a:lnTo>
                <a:lnTo>
                  <a:pt x="214596" y="52734"/>
                </a:lnTo>
                <a:lnTo>
                  <a:pt x="212611" y="46930"/>
                </a:lnTo>
                <a:lnTo>
                  <a:pt x="212611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2" y="15626"/>
                </a:lnTo>
                <a:lnTo>
                  <a:pt x="240889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0" y="22274"/>
                </a:lnTo>
                <a:lnTo>
                  <a:pt x="222470" y="26193"/>
                </a:lnTo>
                <a:lnTo>
                  <a:pt x="219706" y="29815"/>
                </a:lnTo>
                <a:lnTo>
                  <a:pt x="218267" y="34428"/>
                </a:lnTo>
                <a:lnTo>
                  <a:pt x="218267" y="45342"/>
                </a:lnTo>
                <a:lnTo>
                  <a:pt x="219706" y="49956"/>
                </a:lnTo>
                <a:lnTo>
                  <a:pt x="222583" y="53726"/>
                </a:lnTo>
                <a:lnTo>
                  <a:pt x="225560" y="57497"/>
                </a:lnTo>
                <a:lnTo>
                  <a:pt x="229479" y="59382"/>
                </a:lnTo>
                <a:lnTo>
                  <a:pt x="248298" y="59382"/>
                </a:lnTo>
                <a:lnTo>
                  <a:pt x="246098" y="60870"/>
                </a:lnTo>
                <a:lnTo>
                  <a:pt x="242725" y="63053"/>
                </a:lnTo>
                <a:lnTo>
                  <a:pt x="238805" y="64144"/>
                </a:lnTo>
                <a:close/>
              </a:path>
              <a:path w="492759" h="75564">
                <a:moveTo>
                  <a:pt x="248298" y="59382"/>
                </a:moveTo>
                <a:lnTo>
                  <a:pt x="239202" y="59382"/>
                </a:lnTo>
                <a:lnTo>
                  <a:pt x="243072" y="57497"/>
                </a:lnTo>
                <a:lnTo>
                  <a:pt x="248925" y="49857"/>
                </a:lnTo>
                <a:lnTo>
                  <a:pt x="250382" y="45342"/>
                </a:lnTo>
                <a:lnTo>
                  <a:pt x="250382" y="34428"/>
                </a:lnTo>
                <a:lnTo>
                  <a:pt x="248925" y="29964"/>
                </a:lnTo>
                <a:lnTo>
                  <a:pt x="245838" y="26044"/>
                </a:lnTo>
                <a:lnTo>
                  <a:pt x="243072" y="22324"/>
                </a:lnTo>
                <a:lnTo>
                  <a:pt x="239153" y="20389"/>
                </a:lnTo>
                <a:lnTo>
                  <a:pt x="248305" y="20389"/>
                </a:lnTo>
                <a:lnTo>
                  <a:pt x="254085" y="27037"/>
                </a:lnTo>
                <a:lnTo>
                  <a:pt x="256069" y="32841"/>
                </a:lnTo>
                <a:lnTo>
                  <a:pt x="256069" y="44152"/>
                </a:lnTo>
                <a:lnTo>
                  <a:pt x="255226" y="48170"/>
                </a:lnTo>
                <a:lnTo>
                  <a:pt x="253539" y="51940"/>
                </a:lnTo>
                <a:lnTo>
                  <a:pt x="251952" y="55612"/>
                </a:lnTo>
                <a:lnTo>
                  <a:pt x="249471" y="58588"/>
                </a:lnTo>
                <a:lnTo>
                  <a:pt x="248298" y="59382"/>
                </a:lnTo>
                <a:close/>
              </a:path>
              <a:path w="492759" h="75564">
                <a:moveTo>
                  <a:pt x="273517" y="24854"/>
                </a:moveTo>
                <a:lnTo>
                  <a:pt x="270063" y="24854"/>
                </a:lnTo>
                <a:lnTo>
                  <a:pt x="271154" y="22175"/>
                </a:lnTo>
                <a:lnTo>
                  <a:pt x="273040" y="19992"/>
                </a:lnTo>
                <a:lnTo>
                  <a:pt x="275718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0" y="15626"/>
                </a:lnTo>
                <a:lnTo>
                  <a:pt x="294867" y="17065"/>
                </a:lnTo>
                <a:lnTo>
                  <a:pt x="297863" y="20389"/>
                </a:lnTo>
                <a:lnTo>
                  <a:pt x="281274" y="20389"/>
                </a:lnTo>
                <a:lnTo>
                  <a:pt x="278596" y="21133"/>
                </a:lnTo>
                <a:lnTo>
                  <a:pt x="276313" y="22621"/>
                </a:lnTo>
                <a:lnTo>
                  <a:pt x="274130" y="24110"/>
                </a:lnTo>
                <a:lnTo>
                  <a:pt x="273517" y="24854"/>
                </a:lnTo>
                <a:close/>
              </a:path>
              <a:path w="492759" h="75564">
                <a:moveTo>
                  <a:pt x="269914" y="62805"/>
                </a:moveTo>
                <a:lnTo>
                  <a:pt x="264259" y="62805"/>
                </a:lnTo>
                <a:lnTo>
                  <a:pt x="264259" y="16966"/>
                </a:lnTo>
                <a:lnTo>
                  <a:pt x="269914" y="16966"/>
                </a:lnTo>
                <a:lnTo>
                  <a:pt x="269914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2" y="28574"/>
                </a:lnTo>
                <a:lnTo>
                  <a:pt x="270410" y="31055"/>
                </a:lnTo>
                <a:lnTo>
                  <a:pt x="269914" y="33535"/>
                </a:lnTo>
                <a:lnTo>
                  <a:pt x="269914" y="62805"/>
                </a:lnTo>
                <a:close/>
              </a:path>
              <a:path w="492759" h="75564">
                <a:moveTo>
                  <a:pt x="301465" y="62805"/>
                </a:moveTo>
                <a:lnTo>
                  <a:pt x="295959" y="62805"/>
                </a:lnTo>
                <a:lnTo>
                  <a:pt x="295959" y="29418"/>
                </a:lnTo>
                <a:lnTo>
                  <a:pt x="294966" y="26094"/>
                </a:lnTo>
                <a:lnTo>
                  <a:pt x="292982" y="23812"/>
                </a:lnTo>
                <a:lnTo>
                  <a:pt x="291097" y="21530"/>
                </a:lnTo>
                <a:lnTo>
                  <a:pt x="288220" y="20389"/>
                </a:lnTo>
                <a:lnTo>
                  <a:pt x="297863" y="20389"/>
                </a:lnTo>
                <a:lnTo>
                  <a:pt x="300126" y="22820"/>
                </a:lnTo>
                <a:lnTo>
                  <a:pt x="301465" y="27136"/>
                </a:lnTo>
                <a:lnTo>
                  <a:pt x="301465" y="62805"/>
                </a:lnTo>
                <a:close/>
              </a:path>
              <a:path w="492759" h="75564">
                <a:moveTo>
                  <a:pt x="330584" y="62805"/>
                </a:moveTo>
                <a:lnTo>
                  <a:pt x="324631" y="62805"/>
                </a:lnTo>
                <a:lnTo>
                  <a:pt x="306921" y="16966"/>
                </a:lnTo>
                <a:lnTo>
                  <a:pt x="313171" y="16966"/>
                </a:lnTo>
                <a:lnTo>
                  <a:pt x="327607" y="57149"/>
                </a:lnTo>
                <a:lnTo>
                  <a:pt x="332696" y="57149"/>
                </a:lnTo>
                <a:lnTo>
                  <a:pt x="330584" y="62805"/>
                </a:lnTo>
                <a:close/>
              </a:path>
              <a:path w="492759" h="75564">
                <a:moveTo>
                  <a:pt x="332696" y="57149"/>
                </a:moveTo>
                <a:lnTo>
                  <a:pt x="327757" y="57149"/>
                </a:lnTo>
                <a:lnTo>
                  <a:pt x="341895" y="16966"/>
                </a:lnTo>
                <a:lnTo>
                  <a:pt x="347699" y="16966"/>
                </a:lnTo>
                <a:lnTo>
                  <a:pt x="332696" y="57149"/>
                </a:lnTo>
                <a:close/>
              </a:path>
              <a:path w="492759" h="75564">
                <a:moveTo>
                  <a:pt x="356085" y="75009"/>
                </a:moveTo>
                <a:lnTo>
                  <a:pt x="356085" y="71139"/>
                </a:lnTo>
                <a:lnTo>
                  <a:pt x="357375" y="70643"/>
                </a:lnTo>
                <a:lnTo>
                  <a:pt x="358367" y="69601"/>
                </a:lnTo>
                <a:lnTo>
                  <a:pt x="359062" y="68014"/>
                </a:lnTo>
                <a:lnTo>
                  <a:pt x="359855" y="66526"/>
                </a:lnTo>
                <a:lnTo>
                  <a:pt x="360252" y="64938"/>
                </a:lnTo>
                <a:lnTo>
                  <a:pt x="360252" y="62805"/>
                </a:lnTo>
                <a:lnTo>
                  <a:pt x="356532" y="62805"/>
                </a:lnTo>
                <a:lnTo>
                  <a:pt x="356532" y="53429"/>
                </a:lnTo>
                <a:lnTo>
                  <a:pt x="363973" y="53429"/>
                </a:lnTo>
                <a:lnTo>
                  <a:pt x="363973" y="65682"/>
                </a:lnTo>
                <a:lnTo>
                  <a:pt x="363278" y="68113"/>
                </a:lnTo>
                <a:lnTo>
                  <a:pt x="361890" y="70395"/>
                </a:lnTo>
                <a:lnTo>
                  <a:pt x="360600" y="72677"/>
                </a:lnTo>
                <a:lnTo>
                  <a:pt x="358665" y="74215"/>
                </a:lnTo>
                <a:lnTo>
                  <a:pt x="356085" y="75009"/>
                </a:lnTo>
                <a:close/>
              </a:path>
              <a:path w="492759" h="75564">
                <a:moveTo>
                  <a:pt x="428624" y="64144"/>
                </a:moveTo>
                <a:lnTo>
                  <a:pt x="414634" y="64144"/>
                </a:lnTo>
                <a:lnTo>
                  <a:pt x="409028" y="61565"/>
                </a:lnTo>
                <a:lnTo>
                  <a:pt x="400843" y="22125"/>
                </a:lnTo>
                <a:lnTo>
                  <a:pt x="402728" y="14634"/>
                </a:lnTo>
                <a:lnTo>
                  <a:pt x="410268" y="2927"/>
                </a:lnTo>
                <a:lnTo>
                  <a:pt x="415775" y="0"/>
                </a:lnTo>
                <a:lnTo>
                  <a:pt x="428773" y="0"/>
                </a:lnTo>
                <a:lnTo>
                  <a:pt x="433238" y="1438"/>
                </a:lnTo>
                <a:lnTo>
                  <a:pt x="436923" y="4762"/>
                </a:lnTo>
                <a:lnTo>
                  <a:pt x="417958" y="4762"/>
                </a:lnTo>
                <a:lnTo>
                  <a:pt x="413691" y="7193"/>
                </a:lnTo>
                <a:lnTo>
                  <a:pt x="410814" y="12055"/>
                </a:lnTo>
                <a:lnTo>
                  <a:pt x="407937" y="16817"/>
                </a:lnTo>
                <a:lnTo>
                  <a:pt x="406582" y="23266"/>
                </a:lnTo>
                <a:lnTo>
                  <a:pt x="406498" y="32593"/>
                </a:lnTo>
                <a:lnTo>
                  <a:pt x="410849" y="32593"/>
                </a:lnTo>
                <a:lnTo>
                  <a:pt x="408978" y="34528"/>
                </a:lnTo>
                <a:lnTo>
                  <a:pt x="407540" y="38496"/>
                </a:lnTo>
                <a:lnTo>
                  <a:pt x="407540" y="48418"/>
                </a:lnTo>
                <a:lnTo>
                  <a:pt x="408879" y="52337"/>
                </a:lnTo>
                <a:lnTo>
                  <a:pt x="411559" y="55215"/>
                </a:lnTo>
                <a:lnTo>
                  <a:pt x="414336" y="57993"/>
                </a:lnTo>
                <a:lnTo>
                  <a:pt x="418157" y="59382"/>
                </a:lnTo>
                <a:lnTo>
                  <a:pt x="436412" y="59382"/>
                </a:lnTo>
                <a:lnTo>
                  <a:pt x="433635" y="62160"/>
                </a:lnTo>
                <a:lnTo>
                  <a:pt x="428624" y="64144"/>
                </a:lnTo>
                <a:close/>
              </a:path>
              <a:path w="492759" h="75564">
                <a:moveTo>
                  <a:pt x="442068" y="16371"/>
                </a:moveTo>
                <a:lnTo>
                  <a:pt x="436562" y="16371"/>
                </a:lnTo>
                <a:lnTo>
                  <a:pt x="436066" y="12898"/>
                </a:lnTo>
                <a:lnTo>
                  <a:pt x="434676" y="10120"/>
                </a:lnTo>
                <a:lnTo>
                  <a:pt x="432395" y="8036"/>
                </a:lnTo>
                <a:lnTo>
                  <a:pt x="430112" y="5853"/>
                </a:lnTo>
                <a:lnTo>
                  <a:pt x="427185" y="4762"/>
                </a:lnTo>
                <a:lnTo>
                  <a:pt x="436923" y="4762"/>
                </a:lnTo>
                <a:lnTo>
                  <a:pt x="439588" y="7094"/>
                </a:lnTo>
                <a:lnTo>
                  <a:pt x="441473" y="11112"/>
                </a:lnTo>
                <a:lnTo>
                  <a:pt x="442068" y="16371"/>
                </a:lnTo>
                <a:close/>
              </a:path>
              <a:path w="492759" h="75564">
                <a:moveTo>
                  <a:pt x="410849" y="32593"/>
                </a:moveTo>
                <a:lnTo>
                  <a:pt x="406647" y="32593"/>
                </a:lnTo>
                <a:lnTo>
                  <a:pt x="408135" y="29418"/>
                </a:lnTo>
                <a:lnTo>
                  <a:pt x="410368" y="26937"/>
                </a:lnTo>
                <a:lnTo>
                  <a:pt x="413345" y="25151"/>
                </a:lnTo>
                <a:lnTo>
                  <a:pt x="416420" y="23266"/>
                </a:lnTo>
                <a:lnTo>
                  <a:pt x="419694" y="22324"/>
                </a:lnTo>
                <a:lnTo>
                  <a:pt x="429219" y="22324"/>
                </a:lnTo>
                <a:lnTo>
                  <a:pt x="434131" y="24258"/>
                </a:lnTo>
                <a:lnTo>
                  <a:pt x="436886" y="27086"/>
                </a:lnTo>
                <a:lnTo>
                  <a:pt x="418454" y="27086"/>
                </a:lnTo>
                <a:lnTo>
                  <a:pt x="414733" y="28574"/>
                </a:lnTo>
                <a:lnTo>
                  <a:pt x="410849" y="32593"/>
                </a:lnTo>
                <a:close/>
              </a:path>
              <a:path w="492759" h="75564">
                <a:moveTo>
                  <a:pt x="436412" y="59382"/>
                </a:moveTo>
                <a:lnTo>
                  <a:pt x="427384" y="59382"/>
                </a:lnTo>
                <a:lnTo>
                  <a:pt x="430955" y="57844"/>
                </a:lnTo>
                <a:lnTo>
                  <a:pt x="436611" y="51593"/>
                </a:lnTo>
                <a:lnTo>
                  <a:pt x="438050" y="47823"/>
                </a:lnTo>
                <a:lnTo>
                  <a:pt x="437979" y="38496"/>
                </a:lnTo>
                <a:lnTo>
                  <a:pt x="436661" y="34776"/>
                </a:lnTo>
                <a:lnTo>
                  <a:pt x="433882" y="31700"/>
                </a:lnTo>
                <a:lnTo>
                  <a:pt x="431204" y="28624"/>
                </a:lnTo>
                <a:lnTo>
                  <a:pt x="427583" y="27086"/>
                </a:lnTo>
                <a:lnTo>
                  <a:pt x="436886" y="27086"/>
                </a:lnTo>
                <a:lnTo>
                  <a:pt x="438397" y="28624"/>
                </a:lnTo>
                <a:lnTo>
                  <a:pt x="441770" y="31998"/>
                </a:lnTo>
                <a:lnTo>
                  <a:pt x="443706" y="36958"/>
                </a:lnTo>
                <a:lnTo>
                  <a:pt x="443706" y="49162"/>
                </a:lnTo>
                <a:lnTo>
                  <a:pt x="441671" y="54222"/>
                </a:lnTo>
                <a:lnTo>
                  <a:pt x="437603" y="58191"/>
                </a:lnTo>
                <a:lnTo>
                  <a:pt x="436412" y="59382"/>
                </a:lnTo>
                <a:close/>
              </a:path>
              <a:path w="492759" h="75564">
                <a:moveTo>
                  <a:pt x="492524" y="47327"/>
                </a:moveTo>
                <a:lnTo>
                  <a:pt x="449364" y="47327"/>
                </a:lnTo>
                <a:lnTo>
                  <a:pt x="449364" y="41969"/>
                </a:lnTo>
                <a:lnTo>
                  <a:pt x="478088" y="595"/>
                </a:lnTo>
                <a:lnTo>
                  <a:pt x="483148" y="595"/>
                </a:lnTo>
                <a:lnTo>
                  <a:pt x="483148" y="8780"/>
                </a:lnTo>
                <a:lnTo>
                  <a:pt x="477939" y="8780"/>
                </a:lnTo>
                <a:lnTo>
                  <a:pt x="454424" y="42564"/>
                </a:lnTo>
                <a:lnTo>
                  <a:pt x="492524" y="42564"/>
                </a:lnTo>
                <a:lnTo>
                  <a:pt x="492524" y="47327"/>
                </a:lnTo>
                <a:close/>
              </a:path>
              <a:path w="492759" h="75564">
                <a:moveTo>
                  <a:pt x="483148" y="42564"/>
                </a:moveTo>
                <a:lnTo>
                  <a:pt x="478088" y="42564"/>
                </a:lnTo>
                <a:lnTo>
                  <a:pt x="478088" y="8780"/>
                </a:lnTo>
                <a:lnTo>
                  <a:pt x="483148" y="8780"/>
                </a:lnTo>
                <a:lnTo>
                  <a:pt x="483148" y="42564"/>
                </a:lnTo>
                <a:close/>
              </a:path>
              <a:path w="492759" h="75564">
                <a:moveTo>
                  <a:pt x="483148" y="62805"/>
                </a:moveTo>
                <a:lnTo>
                  <a:pt x="478088" y="62805"/>
                </a:lnTo>
                <a:lnTo>
                  <a:pt x="478088" y="47327"/>
                </a:lnTo>
                <a:lnTo>
                  <a:pt x="483148" y="47327"/>
                </a:lnTo>
                <a:lnTo>
                  <a:pt x="483148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1" name="object 151"/>
          <p:cNvSpPr/>
          <p:nvPr/>
        </p:nvSpPr>
        <p:spPr>
          <a:xfrm>
            <a:off x="7551885" y="4631467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2" name="object 152"/>
          <p:cNvSpPr/>
          <p:nvPr/>
        </p:nvSpPr>
        <p:spPr>
          <a:xfrm>
            <a:off x="7551885" y="4631467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3" name="object 153"/>
          <p:cNvSpPr/>
          <p:nvPr/>
        </p:nvSpPr>
        <p:spPr>
          <a:xfrm>
            <a:off x="7720546" y="4656078"/>
            <a:ext cx="492759" cy="75565"/>
          </a:xfrm>
          <a:custGeom>
            <a:avLst/>
            <a:gdLst/>
            <a:ahLst/>
            <a:cxnLst/>
            <a:rect l="l" t="t" r="r" b="b"/>
            <a:pathLst>
              <a:path w="492759" h="75564">
                <a:moveTo>
                  <a:pt x="7094" y="20538"/>
                </a:moveTo>
                <a:lnTo>
                  <a:pt x="1438" y="20538"/>
                </a:lnTo>
                <a:lnTo>
                  <a:pt x="1537" y="14386"/>
                </a:lnTo>
                <a:lnTo>
                  <a:pt x="3422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0" y="0"/>
                </a:lnTo>
                <a:lnTo>
                  <a:pt x="31104" y="1389"/>
                </a:lnTo>
                <a:lnTo>
                  <a:pt x="35583" y="4762"/>
                </a:lnTo>
                <a:lnTo>
                  <a:pt x="16965" y="4762"/>
                </a:lnTo>
                <a:lnTo>
                  <a:pt x="13542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492759" h="75564">
                <a:moveTo>
                  <a:pt x="36051" y="59382"/>
                </a:moveTo>
                <a:lnTo>
                  <a:pt x="25697" y="59382"/>
                </a:lnTo>
                <a:lnTo>
                  <a:pt x="29467" y="58092"/>
                </a:lnTo>
                <a:lnTo>
                  <a:pt x="35619" y="52933"/>
                </a:lnTo>
                <a:lnTo>
                  <a:pt x="37156" y="49658"/>
                </a:lnTo>
                <a:lnTo>
                  <a:pt x="37156" y="41622"/>
                </a:lnTo>
                <a:lnTo>
                  <a:pt x="35817" y="38447"/>
                </a:lnTo>
                <a:lnTo>
                  <a:pt x="33138" y="36165"/>
                </a:lnTo>
                <a:lnTo>
                  <a:pt x="30459" y="33783"/>
                </a:lnTo>
                <a:lnTo>
                  <a:pt x="26789" y="32593"/>
                </a:lnTo>
                <a:lnTo>
                  <a:pt x="17511" y="32593"/>
                </a:lnTo>
                <a:lnTo>
                  <a:pt x="17511" y="27830"/>
                </a:lnTo>
                <a:lnTo>
                  <a:pt x="25796" y="27830"/>
                </a:lnTo>
                <a:lnTo>
                  <a:pt x="28674" y="26838"/>
                </a:lnTo>
                <a:lnTo>
                  <a:pt x="33535" y="22770"/>
                </a:lnTo>
                <a:lnTo>
                  <a:pt x="34775" y="19992"/>
                </a:lnTo>
                <a:lnTo>
                  <a:pt x="34775" y="12749"/>
                </a:lnTo>
                <a:lnTo>
                  <a:pt x="33535" y="9872"/>
                </a:lnTo>
                <a:lnTo>
                  <a:pt x="31055" y="7887"/>
                </a:lnTo>
                <a:lnTo>
                  <a:pt x="28574" y="5804"/>
                </a:lnTo>
                <a:lnTo>
                  <a:pt x="25300" y="4762"/>
                </a:lnTo>
                <a:lnTo>
                  <a:pt x="35583" y="4762"/>
                </a:lnTo>
                <a:lnTo>
                  <a:pt x="38545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8" y="22225"/>
                </a:lnTo>
                <a:lnTo>
                  <a:pt x="35817" y="27086"/>
                </a:lnTo>
                <a:lnTo>
                  <a:pt x="33287" y="28723"/>
                </a:lnTo>
                <a:lnTo>
                  <a:pt x="30013" y="29616"/>
                </a:lnTo>
                <a:lnTo>
                  <a:pt x="30013" y="29765"/>
                </a:lnTo>
                <a:lnTo>
                  <a:pt x="34279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3" y="41274"/>
                </a:lnTo>
                <a:lnTo>
                  <a:pt x="42663" y="50899"/>
                </a:lnTo>
                <a:lnTo>
                  <a:pt x="40629" y="55463"/>
                </a:lnTo>
                <a:lnTo>
                  <a:pt x="36051" y="59382"/>
                </a:lnTo>
                <a:close/>
              </a:path>
              <a:path w="492759" h="75564">
                <a:moveTo>
                  <a:pt x="27483" y="64144"/>
                </a:moveTo>
                <a:lnTo>
                  <a:pt x="15080" y="64144"/>
                </a:lnTo>
                <a:lnTo>
                  <a:pt x="9970" y="62408"/>
                </a:lnTo>
                <a:lnTo>
                  <a:pt x="5903" y="58935"/>
                </a:lnTo>
                <a:lnTo>
                  <a:pt x="1934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99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699" y="57993"/>
                </a:lnTo>
                <a:lnTo>
                  <a:pt x="16469" y="59382"/>
                </a:lnTo>
                <a:lnTo>
                  <a:pt x="36051" y="59382"/>
                </a:lnTo>
                <a:lnTo>
                  <a:pt x="32592" y="62408"/>
                </a:lnTo>
                <a:lnTo>
                  <a:pt x="27483" y="64144"/>
                </a:lnTo>
                <a:close/>
              </a:path>
              <a:path w="492759" h="75564">
                <a:moveTo>
                  <a:pt x="53680" y="62805"/>
                </a:moveTo>
                <a:lnTo>
                  <a:pt x="46834" y="62805"/>
                </a:lnTo>
                <a:lnTo>
                  <a:pt x="64545" y="38992"/>
                </a:lnTo>
                <a:lnTo>
                  <a:pt x="48173" y="16966"/>
                </a:lnTo>
                <a:lnTo>
                  <a:pt x="55168" y="16966"/>
                </a:lnTo>
                <a:lnTo>
                  <a:pt x="68265" y="34379"/>
                </a:lnTo>
                <a:lnTo>
                  <a:pt x="74792" y="34379"/>
                </a:lnTo>
                <a:lnTo>
                  <a:pt x="71390" y="38844"/>
                </a:lnTo>
                <a:lnTo>
                  <a:pt x="74970" y="43606"/>
                </a:lnTo>
                <a:lnTo>
                  <a:pt x="67818" y="43606"/>
                </a:lnTo>
                <a:lnTo>
                  <a:pt x="53680" y="62805"/>
                </a:lnTo>
                <a:close/>
              </a:path>
              <a:path w="492759" h="75564">
                <a:moveTo>
                  <a:pt x="74792" y="34379"/>
                </a:moveTo>
                <a:lnTo>
                  <a:pt x="68265" y="34379"/>
                </a:lnTo>
                <a:lnTo>
                  <a:pt x="81065" y="16966"/>
                </a:lnTo>
                <a:lnTo>
                  <a:pt x="88059" y="16966"/>
                </a:lnTo>
                <a:lnTo>
                  <a:pt x="74792" y="34379"/>
                </a:lnTo>
                <a:close/>
              </a:path>
              <a:path w="492759" h="75564">
                <a:moveTo>
                  <a:pt x="89399" y="62805"/>
                </a:moveTo>
                <a:lnTo>
                  <a:pt x="82255" y="62805"/>
                </a:lnTo>
                <a:lnTo>
                  <a:pt x="67818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492759" h="75564">
                <a:moveTo>
                  <a:pt x="99241" y="20538"/>
                </a:moveTo>
                <a:lnTo>
                  <a:pt x="93585" y="20538"/>
                </a:lnTo>
                <a:lnTo>
                  <a:pt x="93684" y="14386"/>
                </a:lnTo>
                <a:lnTo>
                  <a:pt x="95569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7" y="0"/>
                </a:lnTo>
                <a:lnTo>
                  <a:pt x="123252" y="1389"/>
                </a:lnTo>
                <a:lnTo>
                  <a:pt x="127731" y="4762"/>
                </a:lnTo>
                <a:lnTo>
                  <a:pt x="109113" y="4762"/>
                </a:lnTo>
                <a:lnTo>
                  <a:pt x="105690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492759" h="75564">
                <a:moveTo>
                  <a:pt x="128198" y="59382"/>
                </a:moveTo>
                <a:lnTo>
                  <a:pt x="117844" y="59382"/>
                </a:lnTo>
                <a:lnTo>
                  <a:pt x="121614" y="58092"/>
                </a:lnTo>
                <a:lnTo>
                  <a:pt x="127767" y="52933"/>
                </a:lnTo>
                <a:lnTo>
                  <a:pt x="129304" y="49658"/>
                </a:lnTo>
                <a:lnTo>
                  <a:pt x="129304" y="41622"/>
                </a:lnTo>
                <a:lnTo>
                  <a:pt x="127965" y="38447"/>
                </a:lnTo>
                <a:lnTo>
                  <a:pt x="125285" y="36165"/>
                </a:lnTo>
                <a:lnTo>
                  <a:pt x="122607" y="33783"/>
                </a:lnTo>
                <a:lnTo>
                  <a:pt x="118936" y="32593"/>
                </a:lnTo>
                <a:lnTo>
                  <a:pt x="109659" y="32593"/>
                </a:lnTo>
                <a:lnTo>
                  <a:pt x="109659" y="27830"/>
                </a:lnTo>
                <a:lnTo>
                  <a:pt x="117944" y="27830"/>
                </a:lnTo>
                <a:lnTo>
                  <a:pt x="120821" y="26838"/>
                </a:lnTo>
                <a:lnTo>
                  <a:pt x="125683" y="22770"/>
                </a:lnTo>
                <a:lnTo>
                  <a:pt x="126923" y="19992"/>
                </a:lnTo>
                <a:lnTo>
                  <a:pt x="126923" y="12749"/>
                </a:lnTo>
                <a:lnTo>
                  <a:pt x="125683" y="9872"/>
                </a:lnTo>
                <a:lnTo>
                  <a:pt x="123202" y="7887"/>
                </a:lnTo>
                <a:lnTo>
                  <a:pt x="120722" y="5804"/>
                </a:lnTo>
                <a:lnTo>
                  <a:pt x="117447" y="4762"/>
                </a:lnTo>
                <a:lnTo>
                  <a:pt x="127731" y="4762"/>
                </a:lnTo>
                <a:lnTo>
                  <a:pt x="130693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6" y="22225"/>
                </a:lnTo>
                <a:lnTo>
                  <a:pt x="127965" y="27086"/>
                </a:lnTo>
                <a:lnTo>
                  <a:pt x="125435" y="28723"/>
                </a:lnTo>
                <a:lnTo>
                  <a:pt x="122160" y="29616"/>
                </a:lnTo>
                <a:lnTo>
                  <a:pt x="122160" y="29765"/>
                </a:lnTo>
                <a:lnTo>
                  <a:pt x="126426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0" y="41274"/>
                </a:lnTo>
                <a:lnTo>
                  <a:pt x="134810" y="50899"/>
                </a:lnTo>
                <a:lnTo>
                  <a:pt x="132777" y="55463"/>
                </a:lnTo>
                <a:lnTo>
                  <a:pt x="128198" y="59382"/>
                </a:lnTo>
                <a:close/>
              </a:path>
              <a:path w="492759" h="75564">
                <a:moveTo>
                  <a:pt x="119630" y="64144"/>
                </a:moveTo>
                <a:lnTo>
                  <a:pt x="107228" y="64144"/>
                </a:lnTo>
                <a:lnTo>
                  <a:pt x="102118" y="62408"/>
                </a:lnTo>
                <a:lnTo>
                  <a:pt x="98051" y="58935"/>
                </a:lnTo>
                <a:lnTo>
                  <a:pt x="94082" y="55364"/>
                </a:lnTo>
                <a:lnTo>
                  <a:pt x="92259" y="50899"/>
                </a:lnTo>
                <a:lnTo>
                  <a:pt x="92147" y="43209"/>
                </a:lnTo>
                <a:lnTo>
                  <a:pt x="92246" y="43011"/>
                </a:lnTo>
                <a:lnTo>
                  <a:pt x="97901" y="43011"/>
                </a:lnTo>
                <a:lnTo>
                  <a:pt x="97901" y="48765"/>
                </a:lnTo>
                <a:lnTo>
                  <a:pt x="99291" y="52437"/>
                </a:lnTo>
                <a:lnTo>
                  <a:pt x="104847" y="57993"/>
                </a:lnTo>
                <a:lnTo>
                  <a:pt x="108617" y="59382"/>
                </a:lnTo>
                <a:lnTo>
                  <a:pt x="128198" y="59382"/>
                </a:lnTo>
                <a:lnTo>
                  <a:pt x="124740" y="62408"/>
                </a:lnTo>
                <a:lnTo>
                  <a:pt x="119630" y="64144"/>
                </a:lnTo>
                <a:close/>
              </a:path>
              <a:path w="492759" h="75564">
                <a:moveTo>
                  <a:pt x="193283" y="64144"/>
                </a:moveTo>
                <a:lnTo>
                  <a:pt x="181774" y="64144"/>
                </a:lnTo>
                <a:lnTo>
                  <a:pt x="176515" y="61862"/>
                </a:lnTo>
                <a:lnTo>
                  <a:pt x="172447" y="57298"/>
                </a:lnTo>
                <a:lnTo>
                  <a:pt x="168479" y="52734"/>
                </a:lnTo>
                <a:lnTo>
                  <a:pt x="166494" y="46930"/>
                </a:lnTo>
                <a:lnTo>
                  <a:pt x="166494" y="32841"/>
                </a:lnTo>
                <a:lnTo>
                  <a:pt x="168479" y="27037"/>
                </a:lnTo>
                <a:lnTo>
                  <a:pt x="176416" y="17908"/>
                </a:lnTo>
                <a:lnTo>
                  <a:pt x="181675" y="15626"/>
                </a:lnTo>
                <a:lnTo>
                  <a:pt x="193581" y="15626"/>
                </a:lnTo>
                <a:lnTo>
                  <a:pt x="197848" y="17015"/>
                </a:lnTo>
                <a:lnTo>
                  <a:pt x="201724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6" y="26044"/>
                </a:lnTo>
                <a:lnTo>
                  <a:pt x="173588" y="29815"/>
                </a:lnTo>
                <a:lnTo>
                  <a:pt x="172150" y="34428"/>
                </a:lnTo>
                <a:lnTo>
                  <a:pt x="172150" y="45342"/>
                </a:lnTo>
                <a:lnTo>
                  <a:pt x="173588" y="49956"/>
                </a:lnTo>
                <a:lnTo>
                  <a:pt x="176466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0" y="62606"/>
                </a:lnTo>
                <a:lnTo>
                  <a:pt x="193283" y="64144"/>
                </a:lnTo>
                <a:close/>
              </a:path>
              <a:path w="492759" h="75564">
                <a:moveTo>
                  <a:pt x="206827" y="31402"/>
                </a:moveTo>
                <a:lnTo>
                  <a:pt x="201172" y="31402"/>
                </a:lnTo>
                <a:lnTo>
                  <a:pt x="200377" y="27731"/>
                </a:lnTo>
                <a:lnTo>
                  <a:pt x="198890" y="25003"/>
                </a:lnTo>
                <a:lnTo>
                  <a:pt x="196707" y="23217"/>
                </a:lnTo>
                <a:lnTo>
                  <a:pt x="194523" y="21332"/>
                </a:lnTo>
                <a:lnTo>
                  <a:pt x="191696" y="20389"/>
                </a:lnTo>
                <a:lnTo>
                  <a:pt x="201724" y="20389"/>
                </a:lnTo>
                <a:lnTo>
                  <a:pt x="204297" y="22572"/>
                </a:lnTo>
                <a:lnTo>
                  <a:pt x="206232" y="26441"/>
                </a:lnTo>
                <a:lnTo>
                  <a:pt x="206827" y="31402"/>
                </a:lnTo>
                <a:close/>
              </a:path>
              <a:path w="492759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4" y="53429"/>
                </a:lnTo>
                <a:lnTo>
                  <a:pt x="201122" y="50303"/>
                </a:lnTo>
                <a:lnTo>
                  <a:pt x="201618" y="46434"/>
                </a:lnTo>
                <a:lnTo>
                  <a:pt x="207125" y="46434"/>
                </a:lnTo>
                <a:lnTo>
                  <a:pt x="206331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492759" h="75564">
                <a:moveTo>
                  <a:pt x="238805" y="64144"/>
                </a:moveTo>
                <a:lnTo>
                  <a:pt x="227891" y="64144"/>
                </a:lnTo>
                <a:lnTo>
                  <a:pt x="222633" y="61862"/>
                </a:lnTo>
                <a:lnTo>
                  <a:pt x="218564" y="57298"/>
                </a:lnTo>
                <a:lnTo>
                  <a:pt x="214596" y="52734"/>
                </a:lnTo>
                <a:lnTo>
                  <a:pt x="212611" y="46930"/>
                </a:lnTo>
                <a:lnTo>
                  <a:pt x="212611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2" y="15626"/>
                </a:lnTo>
                <a:lnTo>
                  <a:pt x="240889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0" y="22274"/>
                </a:lnTo>
                <a:lnTo>
                  <a:pt x="222470" y="26193"/>
                </a:lnTo>
                <a:lnTo>
                  <a:pt x="219706" y="29815"/>
                </a:lnTo>
                <a:lnTo>
                  <a:pt x="218267" y="34428"/>
                </a:lnTo>
                <a:lnTo>
                  <a:pt x="218267" y="45342"/>
                </a:lnTo>
                <a:lnTo>
                  <a:pt x="219706" y="49956"/>
                </a:lnTo>
                <a:lnTo>
                  <a:pt x="222583" y="53726"/>
                </a:lnTo>
                <a:lnTo>
                  <a:pt x="225560" y="57497"/>
                </a:lnTo>
                <a:lnTo>
                  <a:pt x="229479" y="59382"/>
                </a:lnTo>
                <a:lnTo>
                  <a:pt x="248298" y="59382"/>
                </a:lnTo>
                <a:lnTo>
                  <a:pt x="246098" y="60870"/>
                </a:lnTo>
                <a:lnTo>
                  <a:pt x="242725" y="63053"/>
                </a:lnTo>
                <a:lnTo>
                  <a:pt x="238805" y="64144"/>
                </a:lnTo>
                <a:close/>
              </a:path>
              <a:path w="492759" h="75564">
                <a:moveTo>
                  <a:pt x="248298" y="59382"/>
                </a:moveTo>
                <a:lnTo>
                  <a:pt x="239202" y="59382"/>
                </a:lnTo>
                <a:lnTo>
                  <a:pt x="243072" y="57497"/>
                </a:lnTo>
                <a:lnTo>
                  <a:pt x="248925" y="49857"/>
                </a:lnTo>
                <a:lnTo>
                  <a:pt x="250382" y="45342"/>
                </a:lnTo>
                <a:lnTo>
                  <a:pt x="250382" y="34428"/>
                </a:lnTo>
                <a:lnTo>
                  <a:pt x="248925" y="29964"/>
                </a:lnTo>
                <a:lnTo>
                  <a:pt x="245838" y="26044"/>
                </a:lnTo>
                <a:lnTo>
                  <a:pt x="243072" y="22324"/>
                </a:lnTo>
                <a:lnTo>
                  <a:pt x="239153" y="20389"/>
                </a:lnTo>
                <a:lnTo>
                  <a:pt x="248305" y="20389"/>
                </a:lnTo>
                <a:lnTo>
                  <a:pt x="254085" y="27037"/>
                </a:lnTo>
                <a:lnTo>
                  <a:pt x="256069" y="32841"/>
                </a:lnTo>
                <a:lnTo>
                  <a:pt x="256069" y="44152"/>
                </a:lnTo>
                <a:lnTo>
                  <a:pt x="255226" y="48170"/>
                </a:lnTo>
                <a:lnTo>
                  <a:pt x="253539" y="51940"/>
                </a:lnTo>
                <a:lnTo>
                  <a:pt x="251952" y="55612"/>
                </a:lnTo>
                <a:lnTo>
                  <a:pt x="249471" y="58588"/>
                </a:lnTo>
                <a:lnTo>
                  <a:pt x="248298" y="59382"/>
                </a:lnTo>
                <a:close/>
              </a:path>
              <a:path w="492759" h="75564">
                <a:moveTo>
                  <a:pt x="273517" y="24854"/>
                </a:moveTo>
                <a:lnTo>
                  <a:pt x="270063" y="24854"/>
                </a:lnTo>
                <a:lnTo>
                  <a:pt x="271154" y="22175"/>
                </a:lnTo>
                <a:lnTo>
                  <a:pt x="273040" y="19992"/>
                </a:lnTo>
                <a:lnTo>
                  <a:pt x="275718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0" y="15626"/>
                </a:lnTo>
                <a:lnTo>
                  <a:pt x="294867" y="17065"/>
                </a:lnTo>
                <a:lnTo>
                  <a:pt x="297863" y="20389"/>
                </a:lnTo>
                <a:lnTo>
                  <a:pt x="281274" y="20389"/>
                </a:lnTo>
                <a:lnTo>
                  <a:pt x="278596" y="21133"/>
                </a:lnTo>
                <a:lnTo>
                  <a:pt x="276313" y="22621"/>
                </a:lnTo>
                <a:lnTo>
                  <a:pt x="274130" y="24110"/>
                </a:lnTo>
                <a:lnTo>
                  <a:pt x="273517" y="24854"/>
                </a:lnTo>
                <a:close/>
              </a:path>
              <a:path w="492759" h="75564">
                <a:moveTo>
                  <a:pt x="269914" y="62805"/>
                </a:moveTo>
                <a:lnTo>
                  <a:pt x="264259" y="62805"/>
                </a:lnTo>
                <a:lnTo>
                  <a:pt x="264259" y="16966"/>
                </a:lnTo>
                <a:lnTo>
                  <a:pt x="269914" y="16966"/>
                </a:lnTo>
                <a:lnTo>
                  <a:pt x="269914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2" y="28574"/>
                </a:lnTo>
                <a:lnTo>
                  <a:pt x="270410" y="31055"/>
                </a:lnTo>
                <a:lnTo>
                  <a:pt x="269914" y="33535"/>
                </a:lnTo>
                <a:lnTo>
                  <a:pt x="269914" y="62805"/>
                </a:lnTo>
                <a:close/>
              </a:path>
              <a:path w="492759" h="75564">
                <a:moveTo>
                  <a:pt x="301465" y="62805"/>
                </a:moveTo>
                <a:lnTo>
                  <a:pt x="295959" y="62805"/>
                </a:lnTo>
                <a:lnTo>
                  <a:pt x="295959" y="29418"/>
                </a:lnTo>
                <a:lnTo>
                  <a:pt x="294966" y="26094"/>
                </a:lnTo>
                <a:lnTo>
                  <a:pt x="292982" y="23812"/>
                </a:lnTo>
                <a:lnTo>
                  <a:pt x="291097" y="21530"/>
                </a:lnTo>
                <a:lnTo>
                  <a:pt x="288220" y="20389"/>
                </a:lnTo>
                <a:lnTo>
                  <a:pt x="297863" y="20389"/>
                </a:lnTo>
                <a:lnTo>
                  <a:pt x="300126" y="22820"/>
                </a:lnTo>
                <a:lnTo>
                  <a:pt x="301465" y="27136"/>
                </a:lnTo>
                <a:lnTo>
                  <a:pt x="301465" y="62805"/>
                </a:lnTo>
                <a:close/>
              </a:path>
              <a:path w="492759" h="75564">
                <a:moveTo>
                  <a:pt x="330584" y="62805"/>
                </a:moveTo>
                <a:lnTo>
                  <a:pt x="324631" y="62805"/>
                </a:lnTo>
                <a:lnTo>
                  <a:pt x="306921" y="16966"/>
                </a:lnTo>
                <a:lnTo>
                  <a:pt x="313171" y="16966"/>
                </a:lnTo>
                <a:lnTo>
                  <a:pt x="327607" y="57149"/>
                </a:lnTo>
                <a:lnTo>
                  <a:pt x="332696" y="57149"/>
                </a:lnTo>
                <a:lnTo>
                  <a:pt x="330584" y="62805"/>
                </a:lnTo>
                <a:close/>
              </a:path>
              <a:path w="492759" h="75564">
                <a:moveTo>
                  <a:pt x="332696" y="57149"/>
                </a:moveTo>
                <a:lnTo>
                  <a:pt x="327757" y="57149"/>
                </a:lnTo>
                <a:lnTo>
                  <a:pt x="341895" y="16966"/>
                </a:lnTo>
                <a:lnTo>
                  <a:pt x="347699" y="16966"/>
                </a:lnTo>
                <a:lnTo>
                  <a:pt x="332696" y="57149"/>
                </a:lnTo>
                <a:close/>
              </a:path>
              <a:path w="492759" h="75564">
                <a:moveTo>
                  <a:pt x="356085" y="75009"/>
                </a:moveTo>
                <a:lnTo>
                  <a:pt x="356085" y="71139"/>
                </a:lnTo>
                <a:lnTo>
                  <a:pt x="357375" y="70643"/>
                </a:lnTo>
                <a:lnTo>
                  <a:pt x="358367" y="69601"/>
                </a:lnTo>
                <a:lnTo>
                  <a:pt x="359062" y="68014"/>
                </a:lnTo>
                <a:lnTo>
                  <a:pt x="359855" y="66526"/>
                </a:lnTo>
                <a:lnTo>
                  <a:pt x="360252" y="64938"/>
                </a:lnTo>
                <a:lnTo>
                  <a:pt x="360252" y="62805"/>
                </a:lnTo>
                <a:lnTo>
                  <a:pt x="356532" y="62805"/>
                </a:lnTo>
                <a:lnTo>
                  <a:pt x="356532" y="53429"/>
                </a:lnTo>
                <a:lnTo>
                  <a:pt x="363973" y="53429"/>
                </a:lnTo>
                <a:lnTo>
                  <a:pt x="363973" y="65682"/>
                </a:lnTo>
                <a:lnTo>
                  <a:pt x="363278" y="68113"/>
                </a:lnTo>
                <a:lnTo>
                  <a:pt x="361890" y="70395"/>
                </a:lnTo>
                <a:lnTo>
                  <a:pt x="360600" y="72677"/>
                </a:lnTo>
                <a:lnTo>
                  <a:pt x="358665" y="74215"/>
                </a:lnTo>
                <a:lnTo>
                  <a:pt x="356085" y="75009"/>
                </a:lnTo>
                <a:close/>
              </a:path>
              <a:path w="492759" h="75564">
                <a:moveTo>
                  <a:pt x="428624" y="64144"/>
                </a:moveTo>
                <a:lnTo>
                  <a:pt x="414634" y="64144"/>
                </a:lnTo>
                <a:lnTo>
                  <a:pt x="409028" y="61565"/>
                </a:lnTo>
                <a:lnTo>
                  <a:pt x="400843" y="22125"/>
                </a:lnTo>
                <a:lnTo>
                  <a:pt x="402728" y="14634"/>
                </a:lnTo>
                <a:lnTo>
                  <a:pt x="410268" y="2927"/>
                </a:lnTo>
                <a:lnTo>
                  <a:pt x="415775" y="0"/>
                </a:lnTo>
                <a:lnTo>
                  <a:pt x="428773" y="0"/>
                </a:lnTo>
                <a:lnTo>
                  <a:pt x="433238" y="1438"/>
                </a:lnTo>
                <a:lnTo>
                  <a:pt x="436923" y="4762"/>
                </a:lnTo>
                <a:lnTo>
                  <a:pt x="417958" y="4762"/>
                </a:lnTo>
                <a:lnTo>
                  <a:pt x="413691" y="7193"/>
                </a:lnTo>
                <a:lnTo>
                  <a:pt x="410814" y="12055"/>
                </a:lnTo>
                <a:lnTo>
                  <a:pt x="407937" y="16817"/>
                </a:lnTo>
                <a:lnTo>
                  <a:pt x="406582" y="23266"/>
                </a:lnTo>
                <a:lnTo>
                  <a:pt x="406498" y="32593"/>
                </a:lnTo>
                <a:lnTo>
                  <a:pt x="410849" y="32593"/>
                </a:lnTo>
                <a:lnTo>
                  <a:pt x="408978" y="34528"/>
                </a:lnTo>
                <a:lnTo>
                  <a:pt x="407540" y="38496"/>
                </a:lnTo>
                <a:lnTo>
                  <a:pt x="407540" y="48418"/>
                </a:lnTo>
                <a:lnTo>
                  <a:pt x="408879" y="52337"/>
                </a:lnTo>
                <a:lnTo>
                  <a:pt x="411559" y="55215"/>
                </a:lnTo>
                <a:lnTo>
                  <a:pt x="414336" y="57993"/>
                </a:lnTo>
                <a:lnTo>
                  <a:pt x="418157" y="59382"/>
                </a:lnTo>
                <a:lnTo>
                  <a:pt x="436412" y="59382"/>
                </a:lnTo>
                <a:lnTo>
                  <a:pt x="433635" y="62160"/>
                </a:lnTo>
                <a:lnTo>
                  <a:pt x="428624" y="64144"/>
                </a:lnTo>
                <a:close/>
              </a:path>
              <a:path w="492759" h="75564">
                <a:moveTo>
                  <a:pt x="442068" y="16371"/>
                </a:moveTo>
                <a:lnTo>
                  <a:pt x="436562" y="16371"/>
                </a:lnTo>
                <a:lnTo>
                  <a:pt x="436066" y="12898"/>
                </a:lnTo>
                <a:lnTo>
                  <a:pt x="434676" y="10120"/>
                </a:lnTo>
                <a:lnTo>
                  <a:pt x="432395" y="8036"/>
                </a:lnTo>
                <a:lnTo>
                  <a:pt x="430112" y="5853"/>
                </a:lnTo>
                <a:lnTo>
                  <a:pt x="427185" y="4762"/>
                </a:lnTo>
                <a:lnTo>
                  <a:pt x="436923" y="4762"/>
                </a:lnTo>
                <a:lnTo>
                  <a:pt x="439588" y="7094"/>
                </a:lnTo>
                <a:lnTo>
                  <a:pt x="441473" y="11112"/>
                </a:lnTo>
                <a:lnTo>
                  <a:pt x="442068" y="16371"/>
                </a:lnTo>
                <a:close/>
              </a:path>
              <a:path w="492759" h="75564">
                <a:moveTo>
                  <a:pt x="410849" y="32593"/>
                </a:moveTo>
                <a:lnTo>
                  <a:pt x="406647" y="32593"/>
                </a:lnTo>
                <a:lnTo>
                  <a:pt x="408135" y="29418"/>
                </a:lnTo>
                <a:lnTo>
                  <a:pt x="410368" y="26937"/>
                </a:lnTo>
                <a:lnTo>
                  <a:pt x="413345" y="25151"/>
                </a:lnTo>
                <a:lnTo>
                  <a:pt x="416420" y="23266"/>
                </a:lnTo>
                <a:lnTo>
                  <a:pt x="419694" y="22324"/>
                </a:lnTo>
                <a:lnTo>
                  <a:pt x="429219" y="22324"/>
                </a:lnTo>
                <a:lnTo>
                  <a:pt x="434131" y="24258"/>
                </a:lnTo>
                <a:lnTo>
                  <a:pt x="436886" y="27086"/>
                </a:lnTo>
                <a:lnTo>
                  <a:pt x="418454" y="27086"/>
                </a:lnTo>
                <a:lnTo>
                  <a:pt x="414733" y="28574"/>
                </a:lnTo>
                <a:lnTo>
                  <a:pt x="410849" y="32593"/>
                </a:lnTo>
                <a:close/>
              </a:path>
              <a:path w="492759" h="75564">
                <a:moveTo>
                  <a:pt x="436412" y="59382"/>
                </a:moveTo>
                <a:lnTo>
                  <a:pt x="427384" y="59382"/>
                </a:lnTo>
                <a:lnTo>
                  <a:pt x="430955" y="57844"/>
                </a:lnTo>
                <a:lnTo>
                  <a:pt x="436611" y="51593"/>
                </a:lnTo>
                <a:lnTo>
                  <a:pt x="438050" y="47823"/>
                </a:lnTo>
                <a:lnTo>
                  <a:pt x="437979" y="38496"/>
                </a:lnTo>
                <a:lnTo>
                  <a:pt x="436661" y="34776"/>
                </a:lnTo>
                <a:lnTo>
                  <a:pt x="433882" y="31700"/>
                </a:lnTo>
                <a:lnTo>
                  <a:pt x="431204" y="28624"/>
                </a:lnTo>
                <a:lnTo>
                  <a:pt x="427583" y="27086"/>
                </a:lnTo>
                <a:lnTo>
                  <a:pt x="436886" y="27086"/>
                </a:lnTo>
                <a:lnTo>
                  <a:pt x="438397" y="28624"/>
                </a:lnTo>
                <a:lnTo>
                  <a:pt x="441770" y="31998"/>
                </a:lnTo>
                <a:lnTo>
                  <a:pt x="443706" y="36958"/>
                </a:lnTo>
                <a:lnTo>
                  <a:pt x="443706" y="49162"/>
                </a:lnTo>
                <a:lnTo>
                  <a:pt x="441671" y="54222"/>
                </a:lnTo>
                <a:lnTo>
                  <a:pt x="437603" y="58191"/>
                </a:lnTo>
                <a:lnTo>
                  <a:pt x="436412" y="59382"/>
                </a:lnTo>
                <a:close/>
              </a:path>
              <a:path w="492759" h="75564">
                <a:moveTo>
                  <a:pt x="492524" y="47327"/>
                </a:moveTo>
                <a:lnTo>
                  <a:pt x="449364" y="47327"/>
                </a:lnTo>
                <a:lnTo>
                  <a:pt x="449364" y="41969"/>
                </a:lnTo>
                <a:lnTo>
                  <a:pt x="478088" y="595"/>
                </a:lnTo>
                <a:lnTo>
                  <a:pt x="483148" y="595"/>
                </a:lnTo>
                <a:lnTo>
                  <a:pt x="483148" y="8780"/>
                </a:lnTo>
                <a:lnTo>
                  <a:pt x="477939" y="8780"/>
                </a:lnTo>
                <a:lnTo>
                  <a:pt x="454424" y="42564"/>
                </a:lnTo>
                <a:lnTo>
                  <a:pt x="492524" y="42564"/>
                </a:lnTo>
                <a:lnTo>
                  <a:pt x="492524" y="47327"/>
                </a:lnTo>
                <a:close/>
              </a:path>
              <a:path w="492759" h="75564">
                <a:moveTo>
                  <a:pt x="483148" y="42564"/>
                </a:moveTo>
                <a:lnTo>
                  <a:pt x="478088" y="42564"/>
                </a:lnTo>
                <a:lnTo>
                  <a:pt x="478088" y="8780"/>
                </a:lnTo>
                <a:lnTo>
                  <a:pt x="483148" y="8780"/>
                </a:lnTo>
                <a:lnTo>
                  <a:pt x="483148" y="42564"/>
                </a:lnTo>
                <a:close/>
              </a:path>
              <a:path w="492759" h="75564">
                <a:moveTo>
                  <a:pt x="483148" y="62805"/>
                </a:moveTo>
                <a:lnTo>
                  <a:pt x="478088" y="62805"/>
                </a:lnTo>
                <a:lnTo>
                  <a:pt x="478088" y="47327"/>
                </a:lnTo>
                <a:lnTo>
                  <a:pt x="483148" y="47327"/>
                </a:lnTo>
                <a:lnTo>
                  <a:pt x="483148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4" name="object 154"/>
          <p:cNvSpPr/>
          <p:nvPr/>
        </p:nvSpPr>
        <p:spPr>
          <a:xfrm>
            <a:off x="7554385" y="2241644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object 155"/>
          <p:cNvSpPr/>
          <p:nvPr/>
        </p:nvSpPr>
        <p:spPr>
          <a:xfrm>
            <a:off x="7554385" y="2241644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/>
          <p:nvPr/>
        </p:nvSpPr>
        <p:spPr>
          <a:xfrm>
            <a:off x="7698352" y="2266250"/>
            <a:ext cx="540385" cy="75565"/>
          </a:xfrm>
          <a:custGeom>
            <a:avLst/>
            <a:gdLst/>
            <a:ahLst/>
            <a:cxnLst/>
            <a:rect l="l" t="t" r="r" b="b"/>
            <a:pathLst>
              <a:path w="540384" h="75565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0384" h="75565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0384" h="75565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0384" h="75565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0384" h="75565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0384" h="75565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0384" h="75565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0384" h="75565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0384" h="75565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0384" h="75565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0384" h="75565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0384" h="75565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0384" h="75565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0384" h="75565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0384" h="75565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0384" h="75565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0384" h="75565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0384" h="75565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0384" h="75565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0384" h="75565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0384" h="75565">
                <a:moveTo>
                  <a:pt x="407094" y="33635"/>
                </a:moveTo>
                <a:lnTo>
                  <a:pt x="402332" y="33635"/>
                </a:lnTo>
                <a:lnTo>
                  <a:pt x="408434" y="1488"/>
                </a:lnTo>
                <a:lnTo>
                  <a:pt x="439538" y="1488"/>
                </a:lnTo>
                <a:lnTo>
                  <a:pt x="439538" y="6548"/>
                </a:lnTo>
                <a:lnTo>
                  <a:pt x="412303" y="6548"/>
                </a:lnTo>
                <a:lnTo>
                  <a:pt x="408285" y="27235"/>
                </a:lnTo>
                <a:lnTo>
                  <a:pt x="408434" y="27384"/>
                </a:lnTo>
                <a:lnTo>
                  <a:pt x="414746" y="27384"/>
                </a:lnTo>
                <a:lnTo>
                  <a:pt x="413196" y="28128"/>
                </a:lnTo>
                <a:lnTo>
                  <a:pt x="410815" y="29319"/>
                </a:lnTo>
                <a:lnTo>
                  <a:pt x="408781" y="31154"/>
                </a:lnTo>
                <a:lnTo>
                  <a:pt x="407094" y="33635"/>
                </a:lnTo>
                <a:close/>
              </a:path>
              <a:path w="540384" h="75565">
                <a:moveTo>
                  <a:pt x="414746" y="27384"/>
                </a:moveTo>
                <a:lnTo>
                  <a:pt x="408434" y="27384"/>
                </a:lnTo>
                <a:lnTo>
                  <a:pt x="410120" y="25499"/>
                </a:lnTo>
                <a:lnTo>
                  <a:pt x="412104" y="24060"/>
                </a:lnTo>
                <a:lnTo>
                  <a:pt x="416669" y="22076"/>
                </a:lnTo>
                <a:lnTo>
                  <a:pt x="419100" y="21580"/>
                </a:lnTo>
                <a:lnTo>
                  <a:pt x="428029" y="21580"/>
                </a:lnTo>
                <a:lnTo>
                  <a:pt x="433089" y="23564"/>
                </a:lnTo>
                <a:lnTo>
                  <a:pt x="435728" y="26342"/>
                </a:lnTo>
                <a:lnTo>
                  <a:pt x="418256" y="26342"/>
                </a:lnTo>
                <a:lnTo>
                  <a:pt x="415676" y="26937"/>
                </a:lnTo>
                <a:lnTo>
                  <a:pt x="414746" y="27384"/>
                </a:lnTo>
                <a:close/>
              </a:path>
              <a:path w="540384" h="75565">
                <a:moveTo>
                  <a:pt x="434892" y="59382"/>
                </a:moveTo>
                <a:lnTo>
                  <a:pt x="425846" y="59382"/>
                </a:lnTo>
                <a:lnTo>
                  <a:pt x="429517" y="57745"/>
                </a:lnTo>
                <a:lnTo>
                  <a:pt x="432395" y="54471"/>
                </a:lnTo>
                <a:lnTo>
                  <a:pt x="435371" y="51196"/>
                </a:lnTo>
                <a:lnTo>
                  <a:pt x="436860" y="47178"/>
                </a:lnTo>
                <a:lnTo>
                  <a:pt x="436860" y="37752"/>
                </a:lnTo>
                <a:lnTo>
                  <a:pt x="435322" y="33932"/>
                </a:lnTo>
                <a:lnTo>
                  <a:pt x="432246" y="30956"/>
                </a:lnTo>
                <a:lnTo>
                  <a:pt x="429269" y="27880"/>
                </a:lnTo>
                <a:lnTo>
                  <a:pt x="425499" y="26342"/>
                </a:lnTo>
                <a:lnTo>
                  <a:pt x="435728" y="26342"/>
                </a:lnTo>
                <a:lnTo>
                  <a:pt x="440630" y="31501"/>
                </a:lnTo>
                <a:lnTo>
                  <a:pt x="442515" y="36661"/>
                </a:lnTo>
                <a:lnTo>
                  <a:pt x="442515" y="48964"/>
                </a:lnTo>
                <a:lnTo>
                  <a:pt x="440432" y="53974"/>
                </a:lnTo>
                <a:lnTo>
                  <a:pt x="434892" y="59382"/>
                </a:lnTo>
                <a:close/>
              </a:path>
              <a:path w="540384" h="75565">
                <a:moveTo>
                  <a:pt x="426987" y="64144"/>
                </a:moveTo>
                <a:lnTo>
                  <a:pt x="415279" y="64144"/>
                </a:lnTo>
                <a:lnTo>
                  <a:pt x="410517" y="62458"/>
                </a:lnTo>
                <a:lnTo>
                  <a:pt x="402778" y="55711"/>
                </a:lnTo>
                <a:lnTo>
                  <a:pt x="400744" y="50998"/>
                </a:lnTo>
                <a:lnTo>
                  <a:pt x="400546" y="44946"/>
                </a:lnTo>
                <a:lnTo>
                  <a:pt x="406052" y="44946"/>
                </a:lnTo>
                <a:lnTo>
                  <a:pt x="406250" y="49311"/>
                </a:lnTo>
                <a:lnTo>
                  <a:pt x="407739" y="52833"/>
                </a:lnTo>
                <a:lnTo>
                  <a:pt x="410517" y="55512"/>
                </a:lnTo>
                <a:lnTo>
                  <a:pt x="413394" y="58092"/>
                </a:lnTo>
                <a:lnTo>
                  <a:pt x="417016" y="59382"/>
                </a:lnTo>
                <a:lnTo>
                  <a:pt x="434892" y="59382"/>
                </a:lnTo>
                <a:lnTo>
                  <a:pt x="432097" y="62110"/>
                </a:lnTo>
                <a:lnTo>
                  <a:pt x="426987" y="64144"/>
                </a:lnTo>
                <a:close/>
              </a:path>
              <a:path w="540384" h="75565">
                <a:moveTo>
                  <a:pt x="477344" y="62805"/>
                </a:moveTo>
                <a:lnTo>
                  <a:pt x="471689" y="62805"/>
                </a:lnTo>
                <a:lnTo>
                  <a:pt x="471689" y="16668"/>
                </a:lnTo>
                <a:lnTo>
                  <a:pt x="455317" y="16668"/>
                </a:lnTo>
                <a:lnTo>
                  <a:pt x="455317" y="12650"/>
                </a:lnTo>
                <a:lnTo>
                  <a:pt x="460378" y="12551"/>
                </a:lnTo>
                <a:lnTo>
                  <a:pt x="463900" y="12104"/>
                </a:lnTo>
                <a:lnTo>
                  <a:pt x="465884" y="11310"/>
                </a:lnTo>
                <a:lnTo>
                  <a:pt x="467968" y="10517"/>
                </a:lnTo>
                <a:lnTo>
                  <a:pt x="469506" y="9276"/>
                </a:lnTo>
                <a:lnTo>
                  <a:pt x="470498" y="7590"/>
                </a:lnTo>
                <a:lnTo>
                  <a:pt x="471590" y="5903"/>
                </a:lnTo>
                <a:lnTo>
                  <a:pt x="472334" y="3571"/>
                </a:lnTo>
                <a:lnTo>
                  <a:pt x="472731" y="595"/>
                </a:lnTo>
                <a:lnTo>
                  <a:pt x="477344" y="595"/>
                </a:lnTo>
                <a:lnTo>
                  <a:pt x="477344" y="62805"/>
                </a:lnTo>
                <a:close/>
              </a:path>
              <a:path w="540384" h="75565">
                <a:moveTo>
                  <a:pt x="506369" y="22175"/>
                </a:moveTo>
                <a:lnTo>
                  <a:pt x="500863" y="22175"/>
                </a:lnTo>
                <a:lnTo>
                  <a:pt x="500863" y="14833"/>
                </a:lnTo>
                <a:lnTo>
                  <a:pt x="502549" y="9673"/>
                </a:lnTo>
                <a:lnTo>
                  <a:pt x="505923" y="5804"/>
                </a:lnTo>
                <a:lnTo>
                  <a:pt x="509395" y="1934"/>
                </a:lnTo>
                <a:lnTo>
                  <a:pt x="514307" y="0"/>
                </a:lnTo>
                <a:lnTo>
                  <a:pt x="526511" y="0"/>
                </a:lnTo>
                <a:lnTo>
                  <a:pt x="531173" y="1587"/>
                </a:lnTo>
                <a:lnTo>
                  <a:pt x="534646" y="4762"/>
                </a:lnTo>
                <a:lnTo>
                  <a:pt x="516142" y="4762"/>
                </a:lnTo>
                <a:lnTo>
                  <a:pt x="512719" y="6201"/>
                </a:lnTo>
                <a:lnTo>
                  <a:pt x="507857" y="11856"/>
                </a:lnTo>
                <a:lnTo>
                  <a:pt x="506568" y="15775"/>
                </a:lnTo>
                <a:lnTo>
                  <a:pt x="506369" y="20835"/>
                </a:lnTo>
                <a:lnTo>
                  <a:pt x="506369" y="22175"/>
                </a:lnTo>
                <a:close/>
              </a:path>
              <a:path w="540384" h="75565">
                <a:moveTo>
                  <a:pt x="540302" y="62805"/>
                </a:moveTo>
                <a:lnTo>
                  <a:pt x="499374" y="62805"/>
                </a:lnTo>
                <a:lnTo>
                  <a:pt x="499374" y="58241"/>
                </a:lnTo>
                <a:lnTo>
                  <a:pt x="523732" y="34131"/>
                </a:lnTo>
                <a:lnTo>
                  <a:pt x="528247" y="30559"/>
                </a:lnTo>
                <a:lnTo>
                  <a:pt x="530629" y="27681"/>
                </a:lnTo>
                <a:lnTo>
                  <a:pt x="533109" y="24804"/>
                </a:lnTo>
                <a:lnTo>
                  <a:pt x="534349" y="21431"/>
                </a:lnTo>
                <a:lnTo>
                  <a:pt x="534349" y="13791"/>
                </a:lnTo>
                <a:lnTo>
                  <a:pt x="533059" y="10715"/>
                </a:lnTo>
                <a:lnTo>
                  <a:pt x="527900" y="5953"/>
                </a:lnTo>
                <a:lnTo>
                  <a:pt x="524575" y="4762"/>
                </a:lnTo>
                <a:lnTo>
                  <a:pt x="534646" y="4762"/>
                </a:lnTo>
                <a:lnTo>
                  <a:pt x="538218" y="7937"/>
                </a:lnTo>
                <a:lnTo>
                  <a:pt x="540004" y="12203"/>
                </a:lnTo>
                <a:lnTo>
                  <a:pt x="539888" y="22175"/>
                </a:lnTo>
                <a:lnTo>
                  <a:pt x="538665" y="25846"/>
                </a:lnTo>
                <a:lnTo>
                  <a:pt x="533406" y="33287"/>
                </a:lnTo>
                <a:lnTo>
                  <a:pt x="528594" y="37256"/>
                </a:lnTo>
                <a:lnTo>
                  <a:pt x="515993" y="44896"/>
                </a:lnTo>
                <a:lnTo>
                  <a:pt x="512074" y="47823"/>
                </a:lnTo>
                <a:lnTo>
                  <a:pt x="507510" y="52784"/>
                </a:lnTo>
                <a:lnTo>
                  <a:pt x="506121" y="55215"/>
                </a:lnTo>
                <a:lnTo>
                  <a:pt x="505626" y="57596"/>
                </a:lnTo>
                <a:lnTo>
                  <a:pt x="540302" y="57596"/>
                </a:lnTo>
                <a:lnTo>
                  <a:pt x="540302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object 157"/>
          <p:cNvSpPr/>
          <p:nvPr/>
        </p:nvSpPr>
        <p:spPr>
          <a:xfrm>
            <a:off x="7554385" y="2082472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object 158"/>
          <p:cNvSpPr/>
          <p:nvPr/>
        </p:nvSpPr>
        <p:spPr>
          <a:xfrm>
            <a:off x="7554385" y="2082472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9" name="object 159"/>
          <p:cNvSpPr/>
          <p:nvPr/>
        </p:nvSpPr>
        <p:spPr>
          <a:xfrm>
            <a:off x="7698352" y="2107069"/>
            <a:ext cx="540385" cy="75565"/>
          </a:xfrm>
          <a:custGeom>
            <a:avLst/>
            <a:gdLst/>
            <a:ahLst/>
            <a:cxnLst/>
            <a:rect l="l" t="t" r="r" b="b"/>
            <a:pathLst>
              <a:path w="540384" h="75565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0384" h="75565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0384" h="75565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0384" h="75565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0384" h="75565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0384" h="75565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0384" h="75565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0384" h="75565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0384" h="75565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0384" h="75565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0384" h="75565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0384" h="75565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0384" h="75565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0384" h="75565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0384" h="75565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0384" h="75565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0384" h="75565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0384" h="75565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0384" h="75565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0384" h="75565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0384" h="75565">
                <a:moveTo>
                  <a:pt x="407094" y="33635"/>
                </a:moveTo>
                <a:lnTo>
                  <a:pt x="402332" y="33635"/>
                </a:lnTo>
                <a:lnTo>
                  <a:pt x="408434" y="1488"/>
                </a:lnTo>
                <a:lnTo>
                  <a:pt x="439538" y="1488"/>
                </a:lnTo>
                <a:lnTo>
                  <a:pt x="439538" y="6548"/>
                </a:lnTo>
                <a:lnTo>
                  <a:pt x="412303" y="6548"/>
                </a:lnTo>
                <a:lnTo>
                  <a:pt x="408285" y="27235"/>
                </a:lnTo>
                <a:lnTo>
                  <a:pt x="408434" y="27384"/>
                </a:lnTo>
                <a:lnTo>
                  <a:pt x="414746" y="27384"/>
                </a:lnTo>
                <a:lnTo>
                  <a:pt x="413196" y="28128"/>
                </a:lnTo>
                <a:lnTo>
                  <a:pt x="410815" y="29319"/>
                </a:lnTo>
                <a:lnTo>
                  <a:pt x="408781" y="31154"/>
                </a:lnTo>
                <a:lnTo>
                  <a:pt x="407094" y="33635"/>
                </a:lnTo>
                <a:close/>
              </a:path>
              <a:path w="540384" h="75565">
                <a:moveTo>
                  <a:pt x="414746" y="27384"/>
                </a:moveTo>
                <a:lnTo>
                  <a:pt x="408434" y="27384"/>
                </a:lnTo>
                <a:lnTo>
                  <a:pt x="410120" y="25499"/>
                </a:lnTo>
                <a:lnTo>
                  <a:pt x="412104" y="24060"/>
                </a:lnTo>
                <a:lnTo>
                  <a:pt x="416669" y="22076"/>
                </a:lnTo>
                <a:lnTo>
                  <a:pt x="419100" y="21580"/>
                </a:lnTo>
                <a:lnTo>
                  <a:pt x="428029" y="21580"/>
                </a:lnTo>
                <a:lnTo>
                  <a:pt x="433089" y="23564"/>
                </a:lnTo>
                <a:lnTo>
                  <a:pt x="435728" y="26342"/>
                </a:lnTo>
                <a:lnTo>
                  <a:pt x="418256" y="26342"/>
                </a:lnTo>
                <a:lnTo>
                  <a:pt x="415676" y="26937"/>
                </a:lnTo>
                <a:lnTo>
                  <a:pt x="414746" y="27384"/>
                </a:lnTo>
                <a:close/>
              </a:path>
              <a:path w="540384" h="75565">
                <a:moveTo>
                  <a:pt x="434892" y="59382"/>
                </a:moveTo>
                <a:lnTo>
                  <a:pt x="425846" y="59382"/>
                </a:lnTo>
                <a:lnTo>
                  <a:pt x="429517" y="57745"/>
                </a:lnTo>
                <a:lnTo>
                  <a:pt x="432395" y="54471"/>
                </a:lnTo>
                <a:lnTo>
                  <a:pt x="435371" y="51196"/>
                </a:lnTo>
                <a:lnTo>
                  <a:pt x="436860" y="47178"/>
                </a:lnTo>
                <a:lnTo>
                  <a:pt x="436860" y="37752"/>
                </a:lnTo>
                <a:lnTo>
                  <a:pt x="435322" y="33932"/>
                </a:lnTo>
                <a:lnTo>
                  <a:pt x="432246" y="30956"/>
                </a:lnTo>
                <a:lnTo>
                  <a:pt x="429269" y="27880"/>
                </a:lnTo>
                <a:lnTo>
                  <a:pt x="425499" y="26342"/>
                </a:lnTo>
                <a:lnTo>
                  <a:pt x="435728" y="26342"/>
                </a:lnTo>
                <a:lnTo>
                  <a:pt x="440630" y="31501"/>
                </a:lnTo>
                <a:lnTo>
                  <a:pt x="442515" y="36661"/>
                </a:lnTo>
                <a:lnTo>
                  <a:pt x="442515" y="48964"/>
                </a:lnTo>
                <a:lnTo>
                  <a:pt x="440432" y="53974"/>
                </a:lnTo>
                <a:lnTo>
                  <a:pt x="434892" y="59382"/>
                </a:lnTo>
                <a:close/>
              </a:path>
              <a:path w="540384" h="75565">
                <a:moveTo>
                  <a:pt x="426987" y="64144"/>
                </a:moveTo>
                <a:lnTo>
                  <a:pt x="415279" y="64144"/>
                </a:lnTo>
                <a:lnTo>
                  <a:pt x="410517" y="62458"/>
                </a:lnTo>
                <a:lnTo>
                  <a:pt x="402778" y="55711"/>
                </a:lnTo>
                <a:lnTo>
                  <a:pt x="400744" y="50998"/>
                </a:lnTo>
                <a:lnTo>
                  <a:pt x="400546" y="44946"/>
                </a:lnTo>
                <a:lnTo>
                  <a:pt x="406052" y="44946"/>
                </a:lnTo>
                <a:lnTo>
                  <a:pt x="406250" y="49311"/>
                </a:lnTo>
                <a:lnTo>
                  <a:pt x="407739" y="52833"/>
                </a:lnTo>
                <a:lnTo>
                  <a:pt x="410517" y="55512"/>
                </a:lnTo>
                <a:lnTo>
                  <a:pt x="413394" y="58092"/>
                </a:lnTo>
                <a:lnTo>
                  <a:pt x="417016" y="59382"/>
                </a:lnTo>
                <a:lnTo>
                  <a:pt x="434892" y="59382"/>
                </a:lnTo>
                <a:lnTo>
                  <a:pt x="432097" y="62110"/>
                </a:lnTo>
                <a:lnTo>
                  <a:pt x="426987" y="64144"/>
                </a:lnTo>
                <a:close/>
              </a:path>
              <a:path w="540384" h="75565">
                <a:moveTo>
                  <a:pt x="477344" y="62805"/>
                </a:moveTo>
                <a:lnTo>
                  <a:pt x="471689" y="62805"/>
                </a:lnTo>
                <a:lnTo>
                  <a:pt x="471689" y="16668"/>
                </a:lnTo>
                <a:lnTo>
                  <a:pt x="455317" y="16668"/>
                </a:lnTo>
                <a:lnTo>
                  <a:pt x="455317" y="12650"/>
                </a:lnTo>
                <a:lnTo>
                  <a:pt x="460378" y="12551"/>
                </a:lnTo>
                <a:lnTo>
                  <a:pt x="463900" y="12104"/>
                </a:lnTo>
                <a:lnTo>
                  <a:pt x="465884" y="11310"/>
                </a:lnTo>
                <a:lnTo>
                  <a:pt x="467968" y="10517"/>
                </a:lnTo>
                <a:lnTo>
                  <a:pt x="469506" y="9276"/>
                </a:lnTo>
                <a:lnTo>
                  <a:pt x="470498" y="7590"/>
                </a:lnTo>
                <a:lnTo>
                  <a:pt x="471590" y="5903"/>
                </a:lnTo>
                <a:lnTo>
                  <a:pt x="472334" y="3571"/>
                </a:lnTo>
                <a:lnTo>
                  <a:pt x="472731" y="595"/>
                </a:lnTo>
                <a:lnTo>
                  <a:pt x="477344" y="595"/>
                </a:lnTo>
                <a:lnTo>
                  <a:pt x="477344" y="62805"/>
                </a:lnTo>
                <a:close/>
              </a:path>
              <a:path w="540384" h="75565">
                <a:moveTo>
                  <a:pt x="506369" y="22175"/>
                </a:moveTo>
                <a:lnTo>
                  <a:pt x="500863" y="22175"/>
                </a:lnTo>
                <a:lnTo>
                  <a:pt x="500863" y="14833"/>
                </a:lnTo>
                <a:lnTo>
                  <a:pt x="502549" y="9673"/>
                </a:lnTo>
                <a:lnTo>
                  <a:pt x="505923" y="5804"/>
                </a:lnTo>
                <a:lnTo>
                  <a:pt x="509395" y="1934"/>
                </a:lnTo>
                <a:lnTo>
                  <a:pt x="514307" y="0"/>
                </a:lnTo>
                <a:lnTo>
                  <a:pt x="526511" y="0"/>
                </a:lnTo>
                <a:lnTo>
                  <a:pt x="531173" y="1587"/>
                </a:lnTo>
                <a:lnTo>
                  <a:pt x="534646" y="4762"/>
                </a:lnTo>
                <a:lnTo>
                  <a:pt x="516142" y="4762"/>
                </a:lnTo>
                <a:lnTo>
                  <a:pt x="512719" y="6201"/>
                </a:lnTo>
                <a:lnTo>
                  <a:pt x="507857" y="11856"/>
                </a:lnTo>
                <a:lnTo>
                  <a:pt x="506568" y="15775"/>
                </a:lnTo>
                <a:lnTo>
                  <a:pt x="506369" y="20835"/>
                </a:lnTo>
                <a:lnTo>
                  <a:pt x="506369" y="22175"/>
                </a:lnTo>
                <a:close/>
              </a:path>
              <a:path w="540384" h="75565">
                <a:moveTo>
                  <a:pt x="540302" y="62805"/>
                </a:moveTo>
                <a:lnTo>
                  <a:pt x="499374" y="62805"/>
                </a:lnTo>
                <a:lnTo>
                  <a:pt x="499374" y="58241"/>
                </a:lnTo>
                <a:lnTo>
                  <a:pt x="523732" y="34131"/>
                </a:lnTo>
                <a:lnTo>
                  <a:pt x="528247" y="30559"/>
                </a:lnTo>
                <a:lnTo>
                  <a:pt x="530629" y="27681"/>
                </a:lnTo>
                <a:lnTo>
                  <a:pt x="533109" y="24804"/>
                </a:lnTo>
                <a:lnTo>
                  <a:pt x="534349" y="21431"/>
                </a:lnTo>
                <a:lnTo>
                  <a:pt x="534349" y="13791"/>
                </a:lnTo>
                <a:lnTo>
                  <a:pt x="533059" y="10715"/>
                </a:lnTo>
                <a:lnTo>
                  <a:pt x="527900" y="5953"/>
                </a:lnTo>
                <a:lnTo>
                  <a:pt x="524575" y="4762"/>
                </a:lnTo>
                <a:lnTo>
                  <a:pt x="534646" y="4762"/>
                </a:lnTo>
                <a:lnTo>
                  <a:pt x="538218" y="7937"/>
                </a:lnTo>
                <a:lnTo>
                  <a:pt x="540004" y="12203"/>
                </a:lnTo>
                <a:lnTo>
                  <a:pt x="539888" y="22175"/>
                </a:lnTo>
                <a:lnTo>
                  <a:pt x="538665" y="25846"/>
                </a:lnTo>
                <a:lnTo>
                  <a:pt x="533406" y="33287"/>
                </a:lnTo>
                <a:lnTo>
                  <a:pt x="528594" y="37256"/>
                </a:lnTo>
                <a:lnTo>
                  <a:pt x="515993" y="44896"/>
                </a:lnTo>
                <a:lnTo>
                  <a:pt x="512074" y="47823"/>
                </a:lnTo>
                <a:lnTo>
                  <a:pt x="507510" y="52784"/>
                </a:lnTo>
                <a:lnTo>
                  <a:pt x="506121" y="55215"/>
                </a:lnTo>
                <a:lnTo>
                  <a:pt x="505626" y="57596"/>
                </a:lnTo>
                <a:lnTo>
                  <a:pt x="540302" y="57596"/>
                </a:lnTo>
                <a:lnTo>
                  <a:pt x="540302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0" name="object 160"/>
          <p:cNvSpPr/>
          <p:nvPr/>
        </p:nvSpPr>
        <p:spPr>
          <a:xfrm>
            <a:off x="7557760" y="2400829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1" name="object 161"/>
          <p:cNvSpPr/>
          <p:nvPr/>
        </p:nvSpPr>
        <p:spPr>
          <a:xfrm>
            <a:off x="7557760" y="2400829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2" name="object 162"/>
          <p:cNvSpPr/>
          <p:nvPr/>
        </p:nvSpPr>
        <p:spPr>
          <a:xfrm>
            <a:off x="7701724" y="2425432"/>
            <a:ext cx="540385" cy="75565"/>
          </a:xfrm>
          <a:custGeom>
            <a:avLst/>
            <a:gdLst/>
            <a:ahLst/>
            <a:cxnLst/>
            <a:rect l="l" t="t" r="r" b="b"/>
            <a:pathLst>
              <a:path w="540384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0384" h="75564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0384" h="75564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0384" h="75564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0384" h="75564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0384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0384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0384" h="75564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0384" h="75564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0384" h="75564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0384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0384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0384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0384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0384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0384" h="75564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0384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0384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0384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0384" h="75564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0384" h="75564">
                <a:moveTo>
                  <a:pt x="407094" y="33635"/>
                </a:moveTo>
                <a:lnTo>
                  <a:pt x="402332" y="33635"/>
                </a:lnTo>
                <a:lnTo>
                  <a:pt x="408434" y="1488"/>
                </a:lnTo>
                <a:lnTo>
                  <a:pt x="439538" y="1488"/>
                </a:lnTo>
                <a:lnTo>
                  <a:pt x="439538" y="6548"/>
                </a:lnTo>
                <a:lnTo>
                  <a:pt x="412303" y="6548"/>
                </a:lnTo>
                <a:lnTo>
                  <a:pt x="408285" y="27235"/>
                </a:lnTo>
                <a:lnTo>
                  <a:pt x="408434" y="27384"/>
                </a:lnTo>
                <a:lnTo>
                  <a:pt x="414746" y="27384"/>
                </a:lnTo>
                <a:lnTo>
                  <a:pt x="413196" y="28128"/>
                </a:lnTo>
                <a:lnTo>
                  <a:pt x="410815" y="29319"/>
                </a:lnTo>
                <a:lnTo>
                  <a:pt x="408781" y="31154"/>
                </a:lnTo>
                <a:lnTo>
                  <a:pt x="407094" y="33635"/>
                </a:lnTo>
                <a:close/>
              </a:path>
              <a:path w="540384" h="75564">
                <a:moveTo>
                  <a:pt x="414746" y="27384"/>
                </a:moveTo>
                <a:lnTo>
                  <a:pt x="408434" y="27384"/>
                </a:lnTo>
                <a:lnTo>
                  <a:pt x="410120" y="25499"/>
                </a:lnTo>
                <a:lnTo>
                  <a:pt x="412104" y="24060"/>
                </a:lnTo>
                <a:lnTo>
                  <a:pt x="416669" y="22076"/>
                </a:lnTo>
                <a:lnTo>
                  <a:pt x="419100" y="21580"/>
                </a:lnTo>
                <a:lnTo>
                  <a:pt x="428029" y="21580"/>
                </a:lnTo>
                <a:lnTo>
                  <a:pt x="433089" y="23564"/>
                </a:lnTo>
                <a:lnTo>
                  <a:pt x="435728" y="26342"/>
                </a:lnTo>
                <a:lnTo>
                  <a:pt x="418256" y="26342"/>
                </a:lnTo>
                <a:lnTo>
                  <a:pt x="415676" y="26937"/>
                </a:lnTo>
                <a:lnTo>
                  <a:pt x="414746" y="27384"/>
                </a:lnTo>
                <a:close/>
              </a:path>
              <a:path w="540384" h="75564">
                <a:moveTo>
                  <a:pt x="434892" y="59382"/>
                </a:moveTo>
                <a:lnTo>
                  <a:pt x="425846" y="59382"/>
                </a:lnTo>
                <a:lnTo>
                  <a:pt x="429517" y="57745"/>
                </a:lnTo>
                <a:lnTo>
                  <a:pt x="432395" y="54471"/>
                </a:lnTo>
                <a:lnTo>
                  <a:pt x="435371" y="51196"/>
                </a:lnTo>
                <a:lnTo>
                  <a:pt x="436860" y="47178"/>
                </a:lnTo>
                <a:lnTo>
                  <a:pt x="436860" y="37752"/>
                </a:lnTo>
                <a:lnTo>
                  <a:pt x="435322" y="33932"/>
                </a:lnTo>
                <a:lnTo>
                  <a:pt x="432246" y="30956"/>
                </a:lnTo>
                <a:lnTo>
                  <a:pt x="429269" y="27880"/>
                </a:lnTo>
                <a:lnTo>
                  <a:pt x="425499" y="26342"/>
                </a:lnTo>
                <a:lnTo>
                  <a:pt x="435728" y="26342"/>
                </a:lnTo>
                <a:lnTo>
                  <a:pt x="440630" y="31501"/>
                </a:lnTo>
                <a:lnTo>
                  <a:pt x="442515" y="36661"/>
                </a:lnTo>
                <a:lnTo>
                  <a:pt x="442515" y="48964"/>
                </a:lnTo>
                <a:lnTo>
                  <a:pt x="440432" y="53974"/>
                </a:lnTo>
                <a:lnTo>
                  <a:pt x="434892" y="59382"/>
                </a:lnTo>
                <a:close/>
              </a:path>
              <a:path w="540384" h="75564">
                <a:moveTo>
                  <a:pt x="426987" y="64144"/>
                </a:moveTo>
                <a:lnTo>
                  <a:pt x="415279" y="64144"/>
                </a:lnTo>
                <a:lnTo>
                  <a:pt x="410517" y="62458"/>
                </a:lnTo>
                <a:lnTo>
                  <a:pt x="402778" y="55711"/>
                </a:lnTo>
                <a:lnTo>
                  <a:pt x="400744" y="50998"/>
                </a:lnTo>
                <a:lnTo>
                  <a:pt x="400546" y="44946"/>
                </a:lnTo>
                <a:lnTo>
                  <a:pt x="406052" y="44946"/>
                </a:lnTo>
                <a:lnTo>
                  <a:pt x="406250" y="49311"/>
                </a:lnTo>
                <a:lnTo>
                  <a:pt x="407739" y="52833"/>
                </a:lnTo>
                <a:lnTo>
                  <a:pt x="410517" y="55512"/>
                </a:lnTo>
                <a:lnTo>
                  <a:pt x="413394" y="58092"/>
                </a:lnTo>
                <a:lnTo>
                  <a:pt x="417016" y="59382"/>
                </a:lnTo>
                <a:lnTo>
                  <a:pt x="434892" y="59382"/>
                </a:lnTo>
                <a:lnTo>
                  <a:pt x="432097" y="62110"/>
                </a:lnTo>
                <a:lnTo>
                  <a:pt x="426987" y="64144"/>
                </a:lnTo>
                <a:close/>
              </a:path>
              <a:path w="540384" h="75564">
                <a:moveTo>
                  <a:pt x="477344" y="62805"/>
                </a:moveTo>
                <a:lnTo>
                  <a:pt x="471689" y="62805"/>
                </a:lnTo>
                <a:lnTo>
                  <a:pt x="471689" y="16668"/>
                </a:lnTo>
                <a:lnTo>
                  <a:pt x="455317" y="16668"/>
                </a:lnTo>
                <a:lnTo>
                  <a:pt x="455317" y="12650"/>
                </a:lnTo>
                <a:lnTo>
                  <a:pt x="460378" y="12551"/>
                </a:lnTo>
                <a:lnTo>
                  <a:pt x="463900" y="12104"/>
                </a:lnTo>
                <a:lnTo>
                  <a:pt x="465884" y="11310"/>
                </a:lnTo>
                <a:lnTo>
                  <a:pt x="467968" y="10517"/>
                </a:lnTo>
                <a:lnTo>
                  <a:pt x="469506" y="9276"/>
                </a:lnTo>
                <a:lnTo>
                  <a:pt x="470498" y="7590"/>
                </a:lnTo>
                <a:lnTo>
                  <a:pt x="471590" y="5903"/>
                </a:lnTo>
                <a:lnTo>
                  <a:pt x="472334" y="3571"/>
                </a:lnTo>
                <a:lnTo>
                  <a:pt x="472731" y="595"/>
                </a:lnTo>
                <a:lnTo>
                  <a:pt x="477344" y="595"/>
                </a:lnTo>
                <a:lnTo>
                  <a:pt x="477344" y="62805"/>
                </a:lnTo>
                <a:close/>
              </a:path>
              <a:path w="540384" h="75564">
                <a:moveTo>
                  <a:pt x="506369" y="22175"/>
                </a:moveTo>
                <a:lnTo>
                  <a:pt x="500863" y="22175"/>
                </a:lnTo>
                <a:lnTo>
                  <a:pt x="500863" y="14833"/>
                </a:lnTo>
                <a:lnTo>
                  <a:pt x="502549" y="9673"/>
                </a:lnTo>
                <a:lnTo>
                  <a:pt x="505923" y="5804"/>
                </a:lnTo>
                <a:lnTo>
                  <a:pt x="509395" y="1934"/>
                </a:lnTo>
                <a:lnTo>
                  <a:pt x="514307" y="0"/>
                </a:lnTo>
                <a:lnTo>
                  <a:pt x="526511" y="0"/>
                </a:lnTo>
                <a:lnTo>
                  <a:pt x="531173" y="1587"/>
                </a:lnTo>
                <a:lnTo>
                  <a:pt x="534646" y="4762"/>
                </a:lnTo>
                <a:lnTo>
                  <a:pt x="516142" y="4762"/>
                </a:lnTo>
                <a:lnTo>
                  <a:pt x="512719" y="6201"/>
                </a:lnTo>
                <a:lnTo>
                  <a:pt x="507857" y="11856"/>
                </a:lnTo>
                <a:lnTo>
                  <a:pt x="506568" y="15775"/>
                </a:lnTo>
                <a:lnTo>
                  <a:pt x="506369" y="20835"/>
                </a:lnTo>
                <a:lnTo>
                  <a:pt x="506369" y="22175"/>
                </a:lnTo>
                <a:close/>
              </a:path>
              <a:path w="540384" h="75564">
                <a:moveTo>
                  <a:pt x="540302" y="62805"/>
                </a:moveTo>
                <a:lnTo>
                  <a:pt x="499374" y="62805"/>
                </a:lnTo>
                <a:lnTo>
                  <a:pt x="499374" y="58241"/>
                </a:lnTo>
                <a:lnTo>
                  <a:pt x="523732" y="34131"/>
                </a:lnTo>
                <a:lnTo>
                  <a:pt x="528247" y="30559"/>
                </a:lnTo>
                <a:lnTo>
                  <a:pt x="530629" y="27681"/>
                </a:lnTo>
                <a:lnTo>
                  <a:pt x="533109" y="24804"/>
                </a:lnTo>
                <a:lnTo>
                  <a:pt x="534349" y="21431"/>
                </a:lnTo>
                <a:lnTo>
                  <a:pt x="534349" y="13791"/>
                </a:lnTo>
                <a:lnTo>
                  <a:pt x="533059" y="10715"/>
                </a:lnTo>
                <a:lnTo>
                  <a:pt x="527900" y="5953"/>
                </a:lnTo>
                <a:lnTo>
                  <a:pt x="524575" y="4762"/>
                </a:lnTo>
                <a:lnTo>
                  <a:pt x="534646" y="4762"/>
                </a:lnTo>
                <a:lnTo>
                  <a:pt x="538218" y="7937"/>
                </a:lnTo>
                <a:lnTo>
                  <a:pt x="540004" y="12203"/>
                </a:lnTo>
                <a:lnTo>
                  <a:pt x="539888" y="22175"/>
                </a:lnTo>
                <a:lnTo>
                  <a:pt x="538665" y="25846"/>
                </a:lnTo>
                <a:lnTo>
                  <a:pt x="533406" y="33287"/>
                </a:lnTo>
                <a:lnTo>
                  <a:pt x="528594" y="37256"/>
                </a:lnTo>
                <a:lnTo>
                  <a:pt x="515993" y="44896"/>
                </a:lnTo>
                <a:lnTo>
                  <a:pt x="512074" y="47823"/>
                </a:lnTo>
                <a:lnTo>
                  <a:pt x="507510" y="52784"/>
                </a:lnTo>
                <a:lnTo>
                  <a:pt x="506121" y="55215"/>
                </a:lnTo>
                <a:lnTo>
                  <a:pt x="505626" y="57596"/>
                </a:lnTo>
                <a:lnTo>
                  <a:pt x="540302" y="57596"/>
                </a:lnTo>
                <a:lnTo>
                  <a:pt x="540302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3" name="object 163"/>
          <p:cNvSpPr/>
          <p:nvPr/>
        </p:nvSpPr>
        <p:spPr>
          <a:xfrm>
            <a:off x="7550185" y="3036855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4" name="object 164"/>
          <p:cNvSpPr/>
          <p:nvPr/>
        </p:nvSpPr>
        <p:spPr>
          <a:xfrm>
            <a:off x="7550185" y="3036855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5" name="object 165"/>
          <p:cNvSpPr/>
          <p:nvPr/>
        </p:nvSpPr>
        <p:spPr>
          <a:xfrm>
            <a:off x="7694152" y="3061462"/>
            <a:ext cx="540385" cy="75565"/>
          </a:xfrm>
          <a:custGeom>
            <a:avLst/>
            <a:gdLst/>
            <a:ahLst/>
            <a:cxnLst/>
            <a:rect l="l" t="t" r="r" b="b"/>
            <a:pathLst>
              <a:path w="540384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0384" h="75564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0384" h="75564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0384" h="75564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0384" h="75564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0384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0384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0384" h="75564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0384" h="75564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0384" h="75564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0384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0384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0384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0384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0384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0384" h="75564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0384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0384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0384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0384" h="75564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0384" h="75564">
                <a:moveTo>
                  <a:pt x="407094" y="33635"/>
                </a:moveTo>
                <a:lnTo>
                  <a:pt x="402332" y="33635"/>
                </a:lnTo>
                <a:lnTo>
                  <a:pt x="408434" y="1488"/>
                </a:lnTo>
                <a:lnTo>
                  <a:pt x="439538" y="1488"/>
                </a:lnTo>
                <a:lnTo>
                  <a:pt x="439538" y="6548"/>
                </a:lnTo>
                <a:lnTo>
                  <a:pt x="412303" y="6548"/>
                </a:lnTo>
                <a:lnTo>
                  <a:pt x="408285" y="27235"/>
                </a:lnTo>
                <a:lnTo>
                  <a:pt x="408434" y="27384"/>
                </a:lnTo>
                <a:lnTo>
                  <a:pt x="414746" y="27384"/>
                </a:lnTo>
                <a:lnTo>
                  <a:pt x="413196" y="28128"/>
                </a:lnTo>
                <a:lnTo>
                  <a:pt x="410815" y="29319"/>
                </a:lnTo>
                <a:lnTo>
                  <a:pt x="408781" y="31154"/>
                </a:lnTo>
                <a:lnTo>
                  <a:pt x="407094" y="33635"/>
                </a:lnTo>
                <a:close/>
              </a:path>
              <a:path w="540384" h="75564">
                <a:moveTo>
                  <a:pt x="414746" y="27384"/>
                </a:moveTo>
                <a:lnTo>
                  <a:pt x="408434" y="27384"/>
                </a:lnTo>
                <a:lnTo>
                  <a:pt x="410120" y="25499"/>
                </a:lnTo>
                <a:lnTo>
                  <a:pt x="412104" y="24060"/>
                </a:lnTo>
                <a:lnTo>
                  <a:pt x="416669" y="22076"/>
                </a:lnTo>
                <a:lnTo>
                  <a:pt x="419100" y="21580"/>
                </a:lnTo>
                <a:lnTo>
                  <a:pt x="428029" y="21580"/>
                </a:lnTo>
                <a:lnTo>
                  <a:pt x="433089" y="23564"/>
                </a:lnTo>
                <a:lnTo>
                  <a:pt x="435728" y="26342"/>
                </a:lnTo>
                <a:lnTo>
                  <a:pt x="418256" y="26342"/>
                </a:lnTo>
                <a:lnTo>
                  <a:pt x="415676" y="26937"/>
                </a:lnTo>
                <a:lnTo>
                  <a:pt x="414746" y="27384"/>
                </a:lnTo>
                <a:close/>
              </a:path>
              <a:path w="540384" h="75564">
                <a:moveTo>
                  <a:pt x="434892" y="59382"/>
                </a:moveTo>
                <a:lnTo>
                  <a:pt x="425846" y="59382"/>
                </a:lnTo>
                <a:lnTo>
                  <a:pt x="429517" y="57745"/>
                </a:lnTo>
                <a:lnTo>
                  <a:pt x="432395" y="54471"/>
                </a:lnTo>
                <a:lnTo>
                  <a:pt x="435371" y="51196"/>
                </a:lnTo>
                <a:lnTo>
                  <a:pt x="436860" y="47178"/>
                </a:lnTo>
                <a:lnTo>
                  <a:pt x="436860" y="37752"/>
                </a:lnTo>
                <a:lnTo>
                  <a:pt x="435322" y="33932"/>
                </a:lnTo>
                <a:lnTo>
                  <a:pt x="432246" y="30956"/>
                </a:lnTo>
                <a:lnTo>
                  <a:pt x="429269" y="27880"/>
                </a:lnTo>
                <a:lnTo>
                  <a:pt x="425499" y="26342"/>
                </a:lnTo>
                <a:lnTo>
                  <a:pt x="435728" y="26342"/>
                </a:lnTo>
                <a:lnTo>
                  <a:pt x="440630" y="31501"/>
                </a:lnTo>
                <a:lnTo>
                  <a:pt x="442515" y="36661"/>
                </a:lnTo>
                <a:lnTo>
                  <a:pt x="442515" y="48964"/>
                </a:lnTo>
                <a:lnTo>
                  <a:pt x="440432" y="53974"/>
                </a:lnTo>
                <a:lnTo>
                  <a:pt x="434892" y="59382"/>
                </a:lnTo>
                <a:close/>
              </a:path>
              <a:path w="540384" h="75564">
                <a:moveTo>
                  <a:pt x="426987" y="64144"/>
                </a:moveTo>
                <a:lnTo>
                  <a:pt x="415279" y="64144"/>
                </a:lnTo>
                <a:lnTo>
                  <a:pt x="410517" y="62458"/>
                </a:lnTo>
                <a:lnTo>
                  <a:pt x="402778" y="55711"/>
                </a:lnTo>
                <a:lnTo>
                  <a:pt x="400744" y="50998"/>
                </a:lnTo>
                <a:lnTo>
                  <a:pt x="400546" y="44946"/>
                </a:lnTo>
                <a:lnTo>
                  <a:pt x="406052" y="44946"/>
                </a:lnTo>
                <a:lnTo>
                  <a:pt x="406250" y="49311"/>
                </a:lnTo>
                <a:lnTo>
                  <a:pt x="407739" y="52833"/>
                </a:lnTo>
                <a:lnTo>
                  <a:pt x="410517" y="55512"/>
                </a:lnTo>
                <a:lnTo>
                  <a:pt x="413394" y="58092"/>
                </a:lnTo>
                <a:lnTo>
                  <a:pt x="417016" y="59382"/>
                </a:lnTo>
                <a:lnTo>
                  <a:pt x="434892" y="59382"/>
                </a:lnTo>
                <a:lnTo>
                  <a:pt x="432097" y="62110"/>
                </a:lnTo>
                <a:lnTo>
                  <a:pt x="426987" y="64144"/>
                </a:lnTo>
                <a:close/>
              </a:path>
              <a:path w="540384" h="75564">
                <a:moveTo>
                  <a:pt x="477344" y="62805"/>
                </a:moveTo>
                <a:lnTo>
                  <a:pt x="471689" y="62805"/>
                </a:lnTo>
                <a:lnTo>
                  <a:pt x="471689" y="16668"/>
                </a:lnTo>
                <a:lnTo>
                  <a:pt x="455317" y="16668"/>
                </a:lnTo>
                <a:lnTo>
                  <a:pt x="455317" y="12650"/>
                </a:lnTo>
                <a:lnTo>
                  <a:pt x="460378" y="12551"/>
                </a:lnTo>
                <a:lnTo>
                  <a:pt x="463900" y="12104"/>
                </a:lnTo>
                <a:lnTo>
                  <a:pt x="465884" y="11310"/>
                </a:lnTo>
                <a:lnTo>
                  <a:pt x="467968" y="10517"/>
                </a:lnTo>
                <a:lnTo>
                  <a:pt x="469506" y="9276"/>
                </a:lnTo>
                <a:lnTo>
                  <a:pt x="470498" y="7590"/>
                </a:lnTo>
                <a:lnTo>
                  <a:pt x="471590" y="5903"/>
                </a:lnTo>
                <a:lnTo>
                  <a:pt x="472334" y="3571"/>
                </a:lnTo>
                <a:lnTo>
                  <a:pt x="472731" y="595"/>
                </a:lnTo>
                <a:lnTo>
                  <a:pt x="477344" y="595"/>
                </a:lnTo>
                <a:lnTo>
                  <a:pt x="477344" y="62805"/>
                </a:lnTo>
                <a:close/>
              </a:path>
              <a:path w="540384" h="75564">
                <a:moveTo>
                  <a:pt x="506369" y="22175"/>
                </a:moveTo>
                <a:lnTo>
                  <a:pt x="500863" y="22175"/>
                </a:lnTo>
                <a:lnTo>
                  <a:pt x="500863" y="14833"/>
                </a:lnTo>
                <a:lnTo>
                  <a:pt x="502549" y="9673"/>
                </a:lnTo>
                <a:lnTo>
                  <a:pt x="505923" y="5804"/>
                </a:lnTo>
                <a:lnTo>
                  <a:pt x="509395" y="1934"/>
                </a:lnTo>
                <a:lnTo>
                  <a:pt x="514307" y="0"/>
                </a:lnTo>
                <a:lnTo>
                  <a:pt x="526511" y="0"/>
                </a:lnTo>
                <a:lnTo>
                  <a:pt x="531173" y="1587"/>
                </a:lnTo>
                <a:lnTo>
                  <a:pt x="534646" y="4762"/>
                </a:lnTo>
                <a:lnTo>
                  <a:pt x="516142" y="4762"/>
                </a:lnTo>
                <a:lnTo>
                  <a:pt x="512719" y="6201"/>
                </a:lnTo>
                <a:lnTo>
                  <a:pt x="507857" y="11856"/>
                </a:lnTo>
                <a:lnTo>
                  <a:pt x="506568" y="15775"/>
                </a:lnTo>
                <a:lnTo>
                  <a:pt x="506369" y="20835"/>
                </a:lnTo>
                <a:lnTo>
                  <a:pt x="506369" y="22175"/>
                </a:lnTo>
                <a:close/>
              </a:path>
              <a:path w="540384" h="75564">
                <a:moveTo>
                  <a:pt x="540302" y="62805"/>
                </a:moveTo>
                <a:lnTo>
                  <a:pt x="499374" y="62805"/>
                </a:lnTo>
                <a:lnTo>
                  <a:pt x="499374" y="58241"/>
                </a:lnTo>
                <a:lnTo>
                  <a:pt x="523732" y="34131"/>
                </a:lnTo>
                <a:lnTo>
                  <a:pt x="528247" y="30559"/>
                </a:lnTo>
                <a:lnTo>
                  <a:pt x="530629" y="27681"/>
                </a:lnTo>
                <a:lnTo>
                  <a:pt x="533109" y="24804"/>
                </a:lnTo>
                <a:lnTo>
                  <a:pt x="534349" y="21431"/>
                </a:lnTo>
                <a:lnTo>
                  <a:pt x="534349" y="13791"/>
                </a:lnTo>
                <a:lnTo>
                  <a:pt x="533059" y="10715"/>
                </a:lnTo>
                <a:lnTo>
                  <a:pt x="527900" y="5953"/>
                </a:lnTo>
                <a:lnTo>
                  <a:pt x="524575" y="4762"/>
                </a:lnTo>
                <a:lnTo>
                  <a:pt x="534646" y="4762"/>
                </a:lnTo>
                <a:lnTo>
                  <a:pt x="538218" y="7937"/>
                </a:lnTo>
                <a:lnTo>
                  <a:pt x="540004" y="12203"/>
                </a:lnTo>
                <a:lnTo>
                  <a:pt x="539888" y="22175"/>
                </a:lnTo>
                <a:lnTo>
                  <a:pt x="538665" y="25846"/>
                </a:lnTo>
                <a:lnTo>
                  <a:pt x="533406" y="33287"/>
                </a:lnTo>
                <a:lnTo>
                  <a:pt x="528594" y="37256"/>
                </a:lnTo>
                <a:lnTo>
                  <a:pt x="515993" y="44896"/>
                </a:lnTo>
                <a:lnTo>
                  <a:pt x="512074" y="47823"/>
                </a:lnTo>
                <a:lnTo>
                  <a:pt x="507510" y="52784"/>
                </a:lnTo>
                <a:lnTo>
                  <a:pt x="506121" y="55215"/>
                </a:lnTo>
                <a:lnTo>
                  <a:pt x="505626" y="57596"/>
                </a:lnTo>
                <a:lnTo>
                  <a:pt x="540302" y="57596"/>
                </a:lnTo>
                <a:lnTo>
                  <a:pt x="540302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6" name="object 166"/>
          <p:cNvSpPr/>
          <p:nvPr/>
        </p:nvSpPr>
        <p:spPr>
          <a:xfrm>
            <a:off x="7550185" y="2877683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7" name="object 167"/>
          <p:cNvSpPr/>
          <p:nvPr/>
        </p:nvSpPr>
        <p:spPr>
          <a:xfrm>
            <a:off x="7550185" y="2877683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8" name="object 168"/>
          <p:cNvSpPr/>
          <p:nvPr/>
        </p:nvSpPr>
        <p:spPr>
          <a:xfrm>
            <a:off x="7694152" y="2902281"/>
            <a:ext cx="540385" cy="75565"/>
          </a:xfrm>
          <a:custGeom>
            <a:avLst/>
            <a:gdLst/>
            <a:ahLst/>
            <a:cxnLst/>
            <a:rect l="l" t="t" r="r" b="b"/>
            <a:pathLst>
              <a:path w="540384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0384" h="75564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0384" h="75564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0384" h="75564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0384" h="75564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0384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0384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0384" h="75564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0384" h="75564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0384" h="75564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0384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0384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0384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0384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0384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0384" h="75564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0384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0384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0384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0384" h="75564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0384" h="75564">
                <a:moveTo>
                  <a:pt x="407094" y="33635"/>
                </a:moveTo>
                <a:lnTo>
                  <a:pt x="402332" y="33635"/>
                </a:lnTo>
                <a:lnTo>
                  <a:pt x="408434" y="1488"/>
                </a:lnTo>
                <a:lnTo>
                  <a:pt x="439538" y="1488"/>
                </a:lnTo>
                <a:lnTo>
                  <a:pt x="439538" y="6548"/>
                </a:lnTo>
                <a:lnTo>
                  <a:pt x="412303" y="6548"/>
                </a:lnTo>
                <a:lnTo>
                  <a:pt x="408285" y="27235"/>
                </a:lnTo>
                <a:lnTo>
                  <a:pt x="408434" y="27384"/>
                </a:lnTo>
                <a:lnTo>
                  <a:pt x="414746" y="27384"/>
                </a:lnTo>
                <a:lnTo>
                  <a:pt x="413196" y="28128"/>
                </a:lnTo>
                <a:lnTo>
                  <a:pt x="410815" y="29319"/>
                </a:lnTo>
                <a:lnTo>
                  <a:pt x="408781" y="31154"/>
                </a:lnTo>
                <a:lnTo>
                  <a:pt x="407094" y="33635"/>
                </a:lnTo>
                <a:close/>
              </a:path>
              <a:path w="540384" h="75564">
                <a:moveTo>
                  <a:pt x="414746" y="27384"/>
                </a:moveTo>
                <a:lnTo>
                  <a:pt x="408434" y="27384"/>
                </a:lnTo>
                <a:lnTo>
                  <a:pt x="410120" y="25499"/>
                </a:lnTo>
                <a:lnTo>
                  <a:pt x="412104" y="24060"/>
                </a:lnTo>
                <a:lnTo>
                  <a:pt x="416669" y="22076"/>
                </a:lnTo>
                <a:lnTo>
                  <a:pt x="419100" y="21580"/>
                </a:lnTo>
                <a:lnTo>
                  <a:pt x="428029" y="21580"/>
                </a:lnTo>
                <a:lnTo>
                  <a:pt x="433089" y="23564"/>
                </a:lnTo>
                <a:lnTo>
                  <a:pt x="435728" y="26342"/>
                </a:lnTo>
                <a:lnTo>
                  <a:pt x="418256" y="26342"/>
                </a:lnTo>
                <a:lnTo>
                  <a:pt x="415676" y="26937"/>
                </a:lnTo>
                <a:lnTo>
                  <a:pt x="414746" y="27384"/>
                </a:lnTo>
                <a:close/>
              </a:path>
              <a:path w="540384" h="75564">
                <a:moveTo>
                  <a:pt x="434892" y="59382"/>
                </a:moveTo>
                <a:lnTo>
                  <a:pt x="425846" y="59382"/>
                </a:lnTo>
                <a:lnTo>
                  <a:pt x="429517" y="57745"/>
                </a:lnTo>
                <a:lnTo>
                  <a:pt x="432395" y="54471"/>
                </a:lnTo>
                <a:lnTo>
                  <a:pt x="435371" y="51196"/>
                </a:lnTo>
                <a:lnTo>
                  <a:pt x="436860" y="47178"/>
                </a:lnTo>
                <a:lnTo>
                  <a:pt x="436860" y="37752"/>
                </a:lnTo>
                <a:lnTo>
                  <a:pt x="435322" y="33932"/>
                </a:lnTo>
                <a:lnTo>
                  <a:pt x="432246" y="30956"/>
                </a:lnTo>
                <a:lnTo>
                  <a:pt x="429269" y="27880"/>
                </a:lnTo>
                <a:lnTo>
                  <a:pt x="425499" y="26342"/>
                </a:lnTo>
                <a:lnTo>
                  <a:pt x="435728" y="26342"/>
                </a:lnTo>
                <a:lnTo>
                  <a:pt x="440630" y="31501"/>
                </a:lnTo>
                <a:lnTo>
                  <a:pt x="442515" y="36661"/>
                </a:lnTo>
                <a:lnTo>
                  <a:pt x="442515" y="48964"/>
                </a:lnTo>
                <a:lnTo>
                  <a:pt x="440432" y="53974"/>
                </a:lnTo>
                <a:lnTo>
                  <a:pt x="434892" y="59382"/>
                </a:lnTo>
                <a:close/>
              </a:path>
              <a:path w="540384" h="75564">
                <a:moveTo>
                  <a:pt x="426987" y="64144"/>
                </a:moveTo>
                <a:lnTo>
                  <a:pt x="415279" y="64144"/>
                </a:lnTo>
                <a:lnTo>
                  <a:pt x="410517" y="62458"/>
                </a:lnTo>
                <a:lnTo>
                  <a:pt x="402778" y="55711"/>
                </a:lnTo>
                <a:lnTo>
                  <a:pt x="400744" y="50998"/>
                </a:lnTo>
                <a:lnTo>
                  <a:pt x="400546" y="44946"/>
                </a:lnTo>
                <a:lnTo>
                  <a:pt x="406052" y="44946"/>
                </a:lnTo>
                <a:lnTo>
                  <a:pt x="406250" y="49311"/>
                </a:lnTo>
                <a:lnTo>
                  <a:pt x="407739" y="52833"/>
                </a:lnTo>
                <a:lnTo>
                  <a:pt x="410517" y="55512"/>
                </a:lnTo>
                <a:lnTo>
                  <a:pt x="413394" y="58092"/>
                </a:lnTo>
                <a:lnTo>
                  <a:pt x="417016" y="59382"/>
                </a:lnTo>
                <a:lnTo>
                  <a:pt x="434892" y="59382"/>
                </a:lnTo>
                <a:lnTo>
                  <a:pt x="432097" y="62110"/>
                </a:lnTo>
                <a:lnTo>
                  <a:pt x="426987" y="64144"/>
                </a:lnTo>
                <a:close/>
              </a:path>
              <a:path w="540384" h="75564">
                <a:moveTo>
                  <a:pt x="477344" y="62805"/>
                </a:moveTo>
                <a:lnTo>
                  <a:pt x="471689" y="62805"/>
                </a:lnTo>
                <a:lnTo>
                  <a:pt x="471689" y="16668"/>
                </a:lnTo>
                <a:lnTo>
                  <a:pt x="455317" y="16668"/>
                </a:lnTo>
                <a:lnTo>
                  <a:pt x="455317" y="12650"/>
                </a:lnTo>
                <a:lnTo>
                  <a:pt x="460378" y="12551"/>
                </a:lnTo>
                <a:lnTo>
                  <a:pt x="463900" y="12104"/>
                </a:lnTo>
                <a:lnTo>
                  <a:pt x="465884" y="11310"/>
                </a:lnTo>
                <a:lnTo>
                  <a:pt x="467968" y="10517"/>
                </a:lnTo>
                <a:lnTo>
                  <a:pt x="469506" y="9276"/>
                </a:lnTo>
                <a:lnTo>
                  <a:pt x="470498" y="7590"/>
                </a:lnTo>
                <a:lnTo>
                  <a:pt x="471590" y="5903"/>
                </a:lnTo>
                <a:lnTo>
                  <a:pt x="472334" y="3571"/>
                </a:lnTo>
                <a:lnTo>
                  <a:pt x="472731" y="595"/>
                </a:lnTo>
                <a:lnTo>
                  <a:pt x="477344" y="595"/>
                </a:lnTo>
                <a:lnTo>
                  <a:pt x="477344" y="62805"/>
                </a:lnTo>
                <a:close/>
              </a:path>
              <a:path w="540384" h="75564">
                <a:moveTo>
                  <a:pt x="506369" y="22175"/>
                </a:moveTo>
                <a:lnTo>
                  <a:pt x="500863" y="22175"/>
                </a:lnTo>
                <a:lnTo>
                  <a:pt x="500863" y="14833"/>
                </a:lnTo>
                <a:lnTo>
                  <a:pt x="502549" y="9673"/>
                </a:lnTo>
                <a:lnTo>
                  <a:pt x="505923" y="5804"/>
                </a:lnTo>
                <a:lnTo>
                  <a:pt x="509395" y="1934"/>
                </a:lnTo>
                <a:lnTo>
                  <a:pt x="514307" y="0"/>
                </a:lnTo>
                <a:lnTo>
                  <a:pt x="526511" y="0"/>
                </a:lnTo>
                <a:lnTo>
                  <a:pt x="531173" y="1587"/>
                </a:lnTo>
                <a:lnTo>
                  <a:pt x="534646" y="4762"/>
                </a:lnTo>
                <a:lnTo>
                  <a:pt x="516142" y="4762"/>
                </a:lnTo>
                <a:lnTo>
                  <a:pt x="512719" y="6201"/>
                </a:lnTo>
                <a:lnTo>
                  <a:pt x="507857" y="11856"/>
                </a:lnTo>
                <a:lnTo>
                  <a:pt x="506568" y="15775"/>
                </a:lnTo>
                <a:lnTo>
                  <a:pt x="506369" y="20835"/>
                </a:lnTo>
                <a:lnTo>
                  <a:pt x="506369" y="22175"/>
                </a:lnTo>
                <a:close/>
              </a:path>
              <a:path w="540384" h="75564">
                <a:moveTo>
                  <a:pt x="540302" y="62805"/>
                </a:moveTo>
                <a:lnTo>
                  <a:pt x="499374" y="62805"/>
                </a:lnTo>
                <a:lnTo>
                  <a:pt x="499374" y="58241"/>
                </a:lnTo>
                <a:lnTo>
                  <a:pt x="523732" y="34131"/>
                </a:lnTo>
                <a:lnTo>
                  <a:pt x="528247" y="30559"/>
                </a:lnTo>
                <a:lnTo>
                  <a:pt x="530629" y="27681"/>
                </a:lnTo>
                <a:lnTo>
                  <a:pt x="533109" y="24804"/>
                </a:lnTo>
                <a:lnTo>
                  <a:pt x="534349" y="21431"/>
                </a:lnTo>
                <a:lnTo>
                  <a:pt x="534349" y="13791"/>
                </a:lnTo>
                <a:lnTo>
                  <a:pt x="533059" y="10715"/>
                </a:lnTo>
                <a:lnTo>
                  <a:pt x="527900" y="5953"/>
                </a:lnTo>
                <a:lnTo>
                  <a:pt x="524575" y="4762"/>
                </a:lnTo>
                <a:lnTo>
                  <a:pt x="534646" y="4762"/>
                </a:lnTo>
                <a:lnTo>
                  <a:pt x="538218" y="7937"/>
                </a:lnTo>
                <a:lnTo>
                  <a:pt x="540004" y="12203"/>
                </a:lnTo>
                <a:lnTo>
                  <a:pt x="539888" y="22175"/>
                </a:lnTo>
                <a:lnTo>
                  <a:pt x="538665" y="25846"/>
                </a:lnTo>
                <a:lnTo>
                  <a:pt x="533406" y="33287"/>
                </a:lnTo>
                <a:lnTo>
                  <a:pt x="528594" y="37256"/>
                </a:lnTo>
                <a:lnTo>
                  <a:pt x="515993" y="44896"/>
                </a:lnTo>
                <a:lnTo>
                  <a:pt x="512074" y="47823"/>
                </a:lnTo>
                <a:lnTo>
                  <a:pt x="507510" y="52784"/>
                </a:lnTo>
                <a:lnTo>
                  <a:pt x="506121" y="55215"/>
                </a:lnTo>
                <a:lnTo>
                  <a:pt x="505626" y="57596"/>
                </a:lnTo>
                <a:lnTo>
                  <a:pt x="540302" y="57596"/>
                </a:lnTo>
                <a:lnTo>
                  <a:pt x="540302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9" name="object 169"/>
          <p:cNvSpPr/>
          <p:nvPr/>
        </p:nvSpPr>
        <p:spPr>
          <a:xfrm>
            <a:off x="7553560" y="3196040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0" name="object 170"/>
          <p:cNvSpPr/>
          <p:nvPr/>
        </p:nvSpPr>
        <p:spPr>
          <a:xfrm>
            <a:off x="7553560" y="3196040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1" name="object 171"/>
          <p:cNvSpPr/>
          <p:nvPr/>
        </p:nvSpPr>
        <p:spPr>
          <a:xfrm>
            <a:off x="7697524" y="3220644"/>
            <a:ext cx="540385" cy="75565"/>
          </a:xfrm>
          <a:custGeom>
            <a:avLst/>
            <a:gdLst/>
            <a:ahLst/>
            <a:cxnLst/>
            <a:rect l="l" t="t" r="r" b="b"/>
            <a:pathLst>
              <a:path w="540384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0384" h="75564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0384" h="75564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0384" h="75564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0384" h="75564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0384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0384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0384" h="75564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0384" h="75564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0384" h="75564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0384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0384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0384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0384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0384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0384" h="75564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0384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0384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0384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0384" h="75564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0384" h="75564">
                <a:moveTo>
                  <a:pt x="407094" y="33635"/>
                </a:moveTo>
                <a:lnTo>
                  <a:pt x="402332" y="33635"/>
                </a:lnTo>
                <a:lnTo>
                  <a:pt x="408434" y="1488"/>
                </a:lnTo>
                <a:lnTo>
                  <a:pt x="439538" y="1488"/>
                </a:lnTo>
                <a:lnTo>
                  <a:pt x="439538" y="6548"/>
                </a:lnTo>
                <a:lnTo>
                  <a:pt x="412303" y="6548"/>
                </a:lnTo>
                <a:lnTo>
                  <a:pt x="408285" y="27235"/>
                </a:lnTo>
                <a:lnTo>
                  <a:pt x="408434" y="27384"/>
                </a:lnTo>
                <a:lnTo>
                  <a:pt x="414746" y="27384"/>
                </a:lnTo>
                <a:lnTo>
                  <a:pt x="413196" y="28128"/>
                </a:lnTo>
                <a:lnTo>
                  <a:pt x="410815" y="29319"/>
                </a:lnTo>
                <a:lnTo>
                  <a:pt x="408781" y="31154"/>
                </a:lnTo>
                <a:lnTo>
                  <a:pt x="407094" y="33635"/>
                </a:lnTo>
                <a:close/>
              </a:path>
              <a:path w="540384" h="75564">
                <a:moveTo>
                  <a:pt x="414746" y="27384"/>
                </a:moveTo>
                <a:lnTo>
                  <a:pt x="408434" y="27384"/>
                </a:lnTo>
                <a:lnTo>
                  <a:pt x="410120" y="25499"/>
                </a:lnTo>
                <a:lnTo>
                  <a:pt x="412104" y="24060"/>
                </a:lnTo>
                <a:lnTo>
                  <a:pt x="416669" y="22076"/>
                </a:lnTo>
                <a:lnTo>
                  <a:pt x="419100" y="21580"/>
                </a:lnTo>
                <a:lnTo>
                  <a:pt x="428029" y="21580"/>
                </a:lnTo>
                <a:lnTo>
                  <a:pt x="433089" y="23564"/>
                </a:lnTo>
                <a:lnTo>
                  <a:pt x="435728" y="26342"/>
                </a:lnTo>
                <a:lnTo>
                  <a:pt x="418256" y="26342"/>
                </a:lnTo>
                <a:lnTo>
                  <a:pt x="415676" y="26937"/>
                </a:lnTo>
                <a:lnTo>
                  <a:pt x="414746" y="27384"/>
                </a:lnTo>
                <a:close/>
              </a:path>
              <a:path w="540384" h="75564">
                <a:moveTo>
                  <a:pt x="434892" y="59382"/>
                </a:moveTo>
                <a:lnTo>
                  <a:pt x="425846" y="59382"/>
                </a:lnTo>
                <a:lnTo>
                  <a:pt x="429517" y="57745"/>
                </a:lnTo>
                <a:lnTo>
                  <a:pt x="432395" y="54471"/>
                </a:lnTo>
                <a:lnTo>
                  <a:pt x="435371" y="51196"/>
                </a:lnTo>
                <a:lnTo>
                  <a:pt x="436860" y="47178"/>
                </a:lnTo>
                <a:lnTo>
                  <a:pt x="436860" y="37752"/>
                </a:lnTo>
                <a:lnTo>
                  <a:pt x="435322" y="33932"/>
                </a:lnTo>
                <a:lnTo>
                  <a:pt x="432246" y="30956"/>
                </a:lnTo>
                <a:lnTo>
                  <a:pt x="429269" y="27880"/>
                </a:lnTo>
                <a:lnTo>
                  <a:pt x="425499" y="26342"/>
                </a:lnTo>
                <a:lnTo>
                  <a:pt x="435728" y="26342"/>
                </a:lnTo>
                <a:lnTo>
                  <a:pt x="440630" y="31501"/>
                </a:lnTo>
                <a:lnTo>
                  <a:pt x="442515" y="36661"/>
                </a:lnTo>
                <a:lnTo>
                  <a:pt x="442515" y="48964"/>
                </a:lnTo>
                <a:lnTo>
                  <a:pt x="440432" y="53974"/>
                </a:lnTo>
                <a:lnTo>
                  <a:pt x="434892" y="59382"/>
                </a:lnTo>
                <a:close/>
              </a:path>
              <a:path w="540384" h="75564">
                <a:moveTo>
                  <a:pt x="426987" y="64144"/>
                </a:moveTo>
                <a:lnTo>
                  <a:pt x="415279" y="64144"/>
                </a:lnTo>
                <a:lnTo>
                  <a:pt x="410517" y="62458"/>
                </a:lnTo>
                <a:lnTo>
                  <a:pt x="402778" y="55711"/>
                </a:lnTo>
                <a:lnTo>
                  <a:pt x="400744" y="50998"/>
                </a:lnTo>
                <a:lnTo>
                  <a:pt x="400546" y="44946"/>
                </a:lnTo>
                <a:lnTo>
                  <a:pt x="406052" y="44946"/>
                </a:lnTo>
                <a:lnTo>
                  <a:pt x="406250" y="49311"/>
                </a:lnTo>
                <a:lnTo>
                  <a:pt x="407739" y="52833"/>
                </a:lnTo>
                <a:lnTo>
                  <a:pt x="410517" y="55512"/>
                </a:lnTo>
                <a:lnTo>
                  <a:pt x="413394" y="58092"/>
                </a:lnTo>
                <a:lnTo>
                  <a:pt x="417016" y="59382"/>
                </a:lnTo>
                <a:lnTo>
                  <a:pt x="434892" y="59382"/>
                </a:lnTo>
                <a:lnTo>
                  <a:pt x="432097" y="62110"/>
                </a:lnTo>
                <a:lnTo>
                  <a:pt x="426987" y="64144"/>
                </a:lnTo>
                <a:close/>
              </a:path>
              <a:path w="540384" h="75564">
                <a:moveTo>
                  <a:pt x="477344" y="62805"/>
                </a:moveTo>
                <a:lnTo>
                  <a:pt x="471689" y="62805"/>
                </a:lnTo>
                <a:lnTo>
                  <a:pt x="471689" y="16668"/>
                </a:lnTo>
                <a:lnTo>
                  <a:pt x="455317" y="16668"/>
                </a:lnTo>
                <a:lnTo>
                  <a:pt x="455317" y="12650"/>
                </a:lnTo>
                <a:lnTo>
                  <a:pt x="460378" y="12551"/>
                </a:lnTo>
                <a:lnTo>
                  <a:pt x="463900" y="12104"/>
                </a:lnTo>
                <a:lnTo>
                  <a:pt x="465884" y="11310"/>
                </a:lnTo>
                <a:lnTo>
                  <a:pt x="467968" y="10517"/>
                </a:lnTo>
                <a:lnTo>
                  <a:pt x="469506" y="9276"/>
                </a:lnTo>
                <a:lnTo>
                  <a:pt x="470498" y="7590"/>
                </a:lnTo>
                <a:lnTo>
                  <a:pt x="471590" y="5903"/>
                </a:lnTo>
                <a:lnTo>
                  <a:pt x="472334" y="3571"/>
                </a:lnTo>
                <a:lnTo>
                  <a:pt x="472731" y="595"/>
                </a:lnTo>
                <a:lnTo>
                  <a:pt x="477344" y="595"/>
                </a:lnTo>
                <a:lnTo>
                  <a:pt x="477344" y="62805"/>
                </a:lnTo>
                <a:close/>
              </a:path>
              <a:path w="540384" h="75564">
                <a:moveTo>
                  <a:pt x="506369" y="22175"/>
                </a:moveTo>
                <a:lnTo>
                  <a:pt x="500863" y="22175"/>
                </a:lnTo>
                <a:lnTo>
                  <a:pt x="500863" y="14833"/>
                </a:lnTo>
                <a:lnTo>
                  <a:pt x="502549" y="9673"/>
                </a:lnTo>
                <a:lnTo>
                  <a:pt x="505923" y="5804"/>
                </a:lnTo>
                <a:lnTo>
                  <a:pt x="509395" y="1934"/>
                </a:lnTo>
                <a:lnTo>
                  <a:pt x="514307" y="0"/>
                </a:lnTo>
                <a:lnTo>
                  <a:pt x="526511" y="0"/>
                </a:lnTo>
                <a:lnTo>
                  <a:pt x="531173" y="1587"/>
                </a:lnTo>
                <a:lnTo>
                  <a:pt x="534646" y="4762"/>
                </a:lnTo>
                <a:lnTo>
                  <a:pt x="516142" y="4762"/>
                </a:lnTo>
                <a:lnTo>
                  <a:pt x="512719" y="6201"/>
                </a:lnTo>
                <a:lnTo>
                  <a:pt x="507857" y="11856"/>
                </a:lnTo>
                <a:lnTo>
                  <a:pt x="506568" y="15775"/>
                </a:lnTo>
                <a:lnTo>
                  <a:pt x="506369" y="20835"/>
                </a:lnTo>
                <a:lnTo>
                  <a:pt x="506369" y="22175"/>
                </a:lnTo>
                <a:close/>
              </a:path>
              <a:path w="540384" h="75564">
                <a:moveTo>
                  <a:pt x="540302" y="62805"/>
                </a:moveTo>
                <a:lnTo>
                  <a:pt x="499374" y="62805"/>
                </a:lnTo>
                <a:lnTo>
                  <a:pt x="499374" y="58241"/>
                </a:lnTo>
                <a:lnTo>
                  <a:pt x="523732" y="34131"/>
                </a:lnTo>
                <a:lnTo>
                  <a:pt x="528247" y="30559"/>
                </a:lnTo>
                <a:lnTo>
                  <a:pt x="530629" y="27681"/>
                </a:lnTo>
                <a:lnTo>
                  <a:pt x="533109" y="24804"/>
                </a:lnTo>
                <a:lnTo>
                  <a:pt x="534349" y="21431"/>
                </a:lnTo>
                <a:lnTo>
                  <a:pt x="534349" y="13791"/>
                </a:lnTo>
                <a:lnTo>
                  <a:pt x="533059" y="10715"/>
                </a:lnTo>
                <a:lnTo>
                  <a:pt x="527900" y="5953"/>
                </a:lnTo>
                <a:lnTo>
                  <a:pt x="524575" y="4762"/>
                </a:lnTo>
                <a:lnTo>
                  <a:pt x="534646" y="4762"/>
                </a:lnTo>
                <a:lnTo>
                  <a:pt x="538218" y="7937"/>
                </a:lnTo>
                <a:lnTo>
                  <a:pt x="540004" y="12203"/>
                </a:lnTo>
                <a:lnTo>
                  <a:pt x="539888" y="22175"/>
                </a:lnTo>
                <a:lnTo>
                  <a:pt x="538665" y="25846"/>
                </a:lnTo>
                <a:lnTo>
                  <a:pt x="533406" y="33287"/>
                </a:lnTo>
                <a:lnTo>
                  <a:pt x="528594" y="37256"/>
                </a:lnTo>
                <a:lnTo>
                  <a:pt x="515993" y="44896"/>
                </a:lnTo>
                <a:lnTo>
                  <a:pt x="512074" y="47823"/>
                </a:lnTo>
                <a:lnTo>
                  <a:pt x="507510" y="52784"/>
                </a:lnTo>
                <a:lnTo>
                  <a:pt x="506121" y="55215"/>
                </a:lnTo>
                <a:lnTo>
                  <a:pt x="505626" y="57596"/>
                </a:lnTo>
                <a:lnTo>
                  <a:pt x="540302" y="57596"/>
                </a:lnTo>
                <a:lnTo>
                  <a:pt x="540302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2" name="object 172"/>
          <p:cNvSpPr/>
          <p:nvPr/>
        </p:nvSpPr>
        <p:spPr>
          <a:xfrm>
            <a:off x="7550185" y="1447976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3" name="object 173"/>
          <p:cNvSpPr/>
          <p:nvPr/>
        </p:nvSpPr>
        <p:spPr>
          <a:xfrm>
            <a:off x="7550185" y="1447976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4" name="object 174"/>
          <p:cNvSpPr/>
          <p:nvPr/>
        </p:nvSpPr>
        <p:spPr>
          <a:xfrm>
            <a:off x="7805622" y="1470643"/>
            <a:ext cx="323850" cy="66675"/>
          </a:xfrm>
          <a:custGeom>
            <a:avLst/>
            <a:gdLst/>
            <a:ahLst/>
            <a:cxnLst/>
            <a:rect l="l" t="t" r="r" b="b"/>
            <a:pathLst>
              <a:path w="323850" h="66675">
                <a:moveTo>
                  <a:pt x="6102" y="64740"/>
                </a:moveTo>
                <a:lnTo>
                  <a:pt x="0" y="64740"/>
                </a:lnTo>
                <a:lnTo>
                  <a:pt x="0" y="1339"/>
                </a:lnTo>
                <a:lnTo>
                  <a:pt x="40183" y="1339"/>
                </a:lnTo>
                <a:lnTo>
                  <a:pt x="40183" y="6548"/>
                </a:lnTo>
                <a:lnTo>
                  <a:pt x="6102" y="6548"/>
                </a:lnTo>
                <a:lnTo>
                  <a:pt x="6102" y="29319"/>
                </a:lnTo>
                <a:lnTo>
                  <a:pt x="36463" y="29319"/>
                </a:lnTo>
                <a:lnTo>
                  <a:pt x="36463" y="34528"/>
                </a:lnTo>
                <a:lnTo>
                  <a:pt x="6102" y="34528"/>
                </a:lnTo>
                <a:lnTo>
                  <a:pt x="6102" y="64740"/>
                </a:lnTo>
                <a:close/>
              </a:path>
              <a:path w="323850" h="66675">
                <a:moveTo>
                  <a:pt x="81903" y="66079"/>
                </a:moveTo>
                <a:lnTo>
                  <a:pt x="65432" y="66079"/>
                </a:lnTo>
                <a:lnTo>
                  <a:pt x="58140" y="63003"/>
                </a:lnTo>
                <a:lnTo>
                  <a:pt x="52782" y="56852"/>
                </a:lnTo>
                <a:lnTo>
                  <a:pt x="47424" y="50601"/>
                </a:lnTo>
                <a:lnTo>
                  <a:pt x="44746" y="42664"/>
                </a:lnTo>
                <a:lnTo>
                  <a:pt x="44746" y="23316"/>
                </a:lnTo>
                <a:lnTo>
                  <a:pt x="47474" y="15378"/>
                </a:lnTo>
                <a:lnTo>
                  <a:pt x="58388" y="3075"/>
                </a:lnTo>
                <a:lnTo>
                  <a:pt x="65631" y="0"/>
                </a:lnTo>
                <a:lnTo>
                  <a:pt x="81109" y="0"/>
                </a:lnTo>
                <a:lnTo>
                  <a:pt x="86715" y="1835"/>
                </a:lnTo>
                <a:lnTo>
                  <a:pt x="90898" y="5060"/>
                </a:lnTo>
                <a:lnTo>
                  <a:pt x="67317" y="5060"/>
                </a:lnTo>
                <a:lnTo>
                  <a:pt x="61464" y="7689"/>
                </a:lnTo>
                <a:lnTo>
                  <a:pt x="57098" y="12947"/>
                </a:lnTo>
                <a:lnTo>
                  <a:pt x="52832" y="18206"/>
                </a:lnTo>
                <a:lnTo>
                  <a:pt x="50699" y="24903"/>
                </a:lnTo>
                <a:lnTo>
                  <a:pt x="50699" y="41076"/>
                </a:lnTo>
                <a:lnTo>
                  <a:pt x="52782" y="47724"/>
                </a:lnTo>
                <a:lnTo>
                  <a:pt x="56949" y="52982"/>
                </a:lnTo>
                <a:lnTo>
                  <a:pt x="61216" y="58241"/>
                </a:lnTo>
                <a:lnTo>
                  <a:pt x="67119" y="60870"/>
                </a:lnTo>
                <a:lnTo>
                  <a:pt x="90964" y="60870"/>
                </a:lnTo>
                <a:lnTo>
                  <a:pt x="87856" y="63847"/>
                </a:lnTo>
                <a:lnTo>
                  <a:pt x="81903" y="66079"/>
                </a:lnTo>
                <a:close/>
              </a:path>
              <a:path w="323850" h="66675">
                <a:moveTo>
                  <a:pt x="100109" y="20538"/>
                </a:moveTo>
                <a:lnTo>
                  <a:pt x="94157" y="20538"/>
                </a:lnTo>
                <a:lnTo>
                  <a:pt x="92965" y="15577"/>
                </a:lnTo>
                <a:lnTo>
                  <a:pt x="90584" y="11757"/>
                </a:lnTo>
                <a:lnTo>
                  <a:pt x="83441" y="6399"/>
                </a:lnTo>
                <a:lnTo>
                  <a:pt x="79324" y="5060"/>
                </a:lnTo>
                <a:lnTo>
                  <a:pt x="90898" y="5060"/>
                </a:lnTo>
                <a:lnTo>
                  <a:pt x="96339" y="9177"/>
                </a:lnTo>
                <a:lnTo>
                  <a:pt x="99216" y="14188"/>
                </a:lnTo>
                <a:lnTo>
                  <a:pt x="100109" y="20538"/>
                </a:lnTo>
                <a:close/>
              </a:path>
              <a:path w="323850" h="66675">
                <a:moveTo>
                  <a:pt x="90964" y="60870"/>
                </a:moveTo>
                <a:lnTo>
                  <a:pt x="80117" y="60870"/>
                </a:lnTo>
                <a:lnTo>
                  <a:pt x="84681" y="59035"/>
                </a:lnTo>
                <a:lnTo>
                  <a:pt x="92122" y="51593"/>
                </a:lnTo>
                <a:lnTo>
                  <a:pt x="94355" y="46682"/>
                </a:lnTo>
                <a:lnTo>
                  <a:pt x="95049" y="40629"/>
                </a:lnTo>
                <a:lnTo>
                  <a:pt x="101002" y="40629"/>
                </a:lnTo>
                <a:lnTo>
                  <a:pt x="100109" y="48567"/>
                </a:lnTo>
                <a:lnTo>
                  <a:pt x="97282" y="54818"/>
                </a:lnTo>
                <a:lnTo>
                  <a:pt x="90964" y="60870"/>
                </a:lnTo>
                <a:close/>
              </a:path>
              <a:path w="323850" h="66675">
                <a:moveTo>
                  <a:pt x="174407" y="49261"/>
                </a:moveTo>
                <a:lnTo>
                  <a:pt x="131246" y="49261"/>
                </a:lnTo>
                <a:lnTo>
                  <a:pt x="131246" y="43904"/>
                </a:lnTo>
                <a:lnTo>
                  <a:pt x="159971" y="2530"/>
                </a:lnTo>
                <a:lnTo>
                  <a:pt x="165030" y="2530"/>
                </a:lnTo>
                <a:lnTo>
                  <a:pt x="165030" y="10715"/>
                </a:lnTo>
                <a:lnTo>
                  <a:pt x="159821" y="10715"/>
                </a:lnTo>
                <a:lnTo>
                  <a:pt x="136307" y="44499"/>
                </a:lnTo>
                <a:lnTo>
                  <a:pt x="174407" y="44499"/>
                </a:lnTo>
                <a:lnTo>
                  <a:pt x="174407" y="49261"/>
                </a:lnTo>
                <a:close/>
              </a:path>
              <a:path w="323850" h="66675">
                <a:moveTo>
                  <a:pt x="165030" y="44499"/>
                </a:moveTo>
                <a:lnTo>
                  <a:pt x="159971" y="44499"/>
                </a:lnTo>
                <a:lnTo>
                  <a:pt x="159971" y="10715"/>
                </a:lnTo>
                <a:lnTo>
                  <a:pt x="165030" y="10715"/>
                </a:lnTo>
                <a:lnTo>
                  <a:pt x="165030" y="44499"/>
                </a:lnTo>
                <a:close/>
              </a:path>
              <a:path w="323850" h="66675">
                <a:moveTo>
                  <a:pt x="165030" y="64740"/>
                </a:moveTo>
                <a:lnTo>
                  <a:pt x="159971" y="64740"/>
                </a:lnTo>
                <a:lnTo>
                  <a:pt x="159971" y="49261"/>
                </a:lnTo>
                <a:lnTo>
                  <a:pt x="165030" y="49261"/>
                </a:lnTo>
                <a:lnTo>
                  <a:pt x="165030" y="64740"/>
                </a:lnTo>
                <a:close/>
              </a:path>
              <a:path w="323850" h="66675">
                <a:moveTo>
                  <a:pt x="209831" y="66079"/>
                </a:moveTo>
                <a:lnTo>
                  <a:pt x="195643" y="66079"/>
                </a:lnTo>
                <a:lnTo>
                  <a:pt x="190235" y="63400"/>
                </a:lnTo>
                <a:lnTo>
                  <a:pt x="186465" y="58042"/>
                </a:lnTo>
                <a:lnTo>
                  <a:pt x="182794" y="52685"/>
                </a:lnTo>
                <a:lnTo>
                  <a:pt x="180958" y="44697"/>
                </a:lnTo>
                <a:lnTo>
                  <a:pt x="180958" y="23365"/>
                </a:lnTo>
                <a:lnTo>
                  <a:pt x="182794" y="15329"/>
                </a:lnTo>
                <a:lnTo>
                  <a:pt x="186465" y="9971"/>
                </a:lnTo>
                <a:lnTo>
                  <a:pt x="190235" y="4613"/>
                </a:lnTo>
                <a:lnTo>
                  <a:pt x="195643" y="1934"/>
                </a:lnTo>
                <a:lnTo>
                  <a:pt x="209831" y="1934"/>
                </a:lnTo>
                <a:lnTo>
                  <a:pt x="215238" y="4663"/>
                </a:lnTo>
                <a:lnTo>
                  <a:pt x="216607" y="6697"/>
                </a:lnTo>
                <a:lnTo>
                  <a:pt x="197379" y="6697"/>
                </a:lnTo>
                <a:lnTo>
                  <a:pt x="193410" y="8979"/>
                </a:lnTo>
                <a:lnTo>
                  <a:pt x="190632" y="13543"/>
                </a:lnTo>
                <a:lnTo>
                  <a:pt x="187953" y="18008"/>
                </a:lnTo>
                <a:lnTo>
                  <a:pt x="186614" y="24804"/>
                </a:lnTo>
                <a:lnTo>
                  <a:pt x="186614" y="43060"/>
                </a:lnTo>
                <a:lnTo>
                  <a:pt x="187953" y="49906"/>
                </a:lnTo>
                <a:lnTo>
                  <a:pt x="193311" y="59035"/>
                </a:lnTo>
                <a:lnTo>
                  <a:pt x="197329" y="61317"/>
                </a:lnTo>
                <a:lnTo>
                  <a:pt x="216666" y="61317"/>
                </a:lnTo>
                <a:lnTo>
                  <a:pt x="215238" y="63400"/>
                </a:lnTo>
                <a:lnTo>
                  <a:pt x="209831" y="66079"/>
                </a:lnTo>
                <a:close/>
              </a:path>
              <a:path w="323850" h="66675">
                <a:moveTo>
                  <a:pt x="216666" y="61317"/>
                </a:moveTo>
                <a:lnTo>
                  <a:pt x="208045" y="61317"/>
                </a:lnTo>
                <a:lnTo>
                  <a:pt x="212064" y="59035"/>
                </a:lnTo>
                <a:lnTo>
                  <a:pt x="217421" y="49906"/>
                </a:lnTo>
                <a:lnTo>
                  <a:pt x="218761" y="43060"/>
                </a:lnTo>
                <a:lnTo>
                  <a:pt x="218741" y="24804"/>
                </a:lnTo>
                <a:lnTo>
                  <a:pt x="217421" y="18107"/>
                </a:lnTo>
                <a:lnTo>
                  <a:pt x="212064" y="8979"/>
                </a:lnTo>
                <a:lnTo>
                  <a:pt x="207996" y="6697"/>
                </a:lnTo>
                <a:lnTo>
                  <a:pt x="216607" y="6697"/>
                </a:lnTo>
                <a:lnTo>
                  <a:pt x="222580" y="15577"/>
                </a:lnTo>
                <a:lnTo>
                  <a:pt x="224382" y="23365"/>
                </a:lnTo>
                <a:lnTo>
                  <a:pt x="224405" y="44697"/>
                </a:lnTo>
                <a:lnTo>
                  <a:pt x="222580" y="52685"/>
                </a:lnTo>
                <a:lnTo>
                  <a:pt x="216666" y="61317"/>
                </a:lnTo>
                <a:close/>
              </a:path>
              <a:path w="323850" h="66675">
                <a:moveTo>
                  <a:pt x="254284" y="43904"/>
                </a:moveTo>
                <a:lnTo>
                  <a:pt x="244858" y="43904"/>
                </a:lnTo>
                <a:lnTo>
                  <a:pt x="239898" y="41969"/>
                </a:lnTo>
                <a:lnTo>
                  <a:pt x="236029" y="38099"/>
                </a:lnTo>
                <a:lnTo>
                  <a:pt x="232258" y="34131"/>
                </a:lnTo>
                <a:lnTo>
                  <a:pt x="230373" y="29120"/>
                </a:lnTo>
                <a:lnTo>
                  <a:pt x="230373" y="17015"/>
                </a:lnTo>
                <a:lnTo>
                  <a:pt x="232357" y="12005"/>
                </a:lnTo>
                <a:lnTo>
                  <a:pt x="240394" y="3968"/>
                </a:lnTo>
                <a:lnTo>
                  <a:pt x="245454" y="1934"/>
                </a:lnTo>
                <a:lnTo>
                  <a:pt x="259345" y="1934"/>
                </a:lnTo>
                <a:lnTo>
                  <a:pt x="264901" y="4564"/>
                </a:lnTo>
                <a:lnTo>
                  <a:pt x="266229" y="6697"/>
                </a:lnTo>
                <a:lnTo>
                  <a:pt x="246644" y="6697"/>
                </a:lnTo>
                <a:lnTo>
                  <a:pt x="243072" y="8235"/>
                </a:lnTo>
                <a:lnTo>
                  <a:pt x="240196" y="11310"/>
                </a:lnTo>
                <a:lnTo>
                  <a:pt x="237417" y="14386"/>
                </a:lnTo>
                <a:lnTo>
                  <a:pt x="236029" y="18206"/>
                </a:lnTo>
                <a:lnTo>
                  <a:pt x="236029" y="27533"/>
                </a:lnTo>
                <a:lnTo>
                  <a:pt x="237368" y="31452"/>
                </a:lnTo>
                <a:lnTo>
                  <a:pt x="240046" y="34528"/>
                </a:lnTo>
                <a:lnTo>
                  <a:pt x="242825" y="37603"/>
                </a:lnTo>
                <a:lnTo>
                  <a:pt x="246496" y="39141"/>
                </a:lnTo>
                <a:lnTo>
                  <a:pt x="263682" y="39141"/>
                </a:lnTo>
                <a:lnTo>
                  <a:pt x="263413" y="39439"/>
                </a:lnTo>
                <a:lnTo>
                  <a:pt x="257460" y="43011"/>
                </a:lnTo>
                <a:lnTo>
                  <a:pt x="254284" y="43904"/>
                </a:lnTo>
                <a:close/>
              </a:path>
              <a:path w="323850" h="66675">
                <a:moveTo>
                  <a:pt x="263682" y="39141"/>
                </a:moveTo>
                <a:lnTo>
                  <a:pt x="255624" y="39141"/>
                </a:lnTo>
                <a:lnTo>
                  <a:pt x="259345" y="37603"/>
                </a:lnTo>
                <a:lnTo>
                  <a:pt x="265099" y="31452"/>
                </a:lnTo>
                <a:lnTo>
                  <a:pt x="266538" y="27533"/>
                </a:lnTo>
                <a:lnTo>
                  <a:pt x="266538" y="17809"/>
                </a:lnTo>
                <a:lnTo>
                  <a:pt x="265199" y="13890"/>
                </a:lnTo>
                <a:lnTo>
                  <a:pt x="259841" y="8135"/>
                </a:lnTo>
                <a:lnTo>
                  <a:pt x="255971" y="6697"/>
                </a:lnTo>
                <a:lnTo>
                  <a:pt x="266229" y="6697"/>
                </a:lnTo>
                <a:lnTo>
                  <a:pt x="273182" y="33486"/>
                </a:lnTo>
                <a:lnTo>
                  <a:pt x="267430" y="33486"/>
                </a:lnTo>
                <a:lnTo>
                  <a:pt x="265745" y="36859"/>
                </a:lnTo>
                <a:lnTo>
                  <a:pt x="263682" y="39141"/>
                </a:lnTo>
                <a:close/>
              </a:path>
              <a:path w="323850" h="66675">
                <a:moveTo>
                  <a:pt x="264992" y="61317"/>
                </a:moveTo>
                <a:lnTo>
                  <a:pt x="256021" y="61317"/>
                </a:lnTo>
                <a:lnTo>
                  <a:pt x="260237" y="58935"/>
                </a:lnTo>
                <a:lnTo>
                  <a:pt x="263115" y="54173"/>
                </a:lnTo>
                <a:lnTo>
                  <a:pt x="266091" y="49410"/>
                </a:lnTo>
                <a:lnTo>
                  <a:pt x="267473" y="43011"/>
                </a:lnTo>
                <a:lnTo>
                  <a:pt x="267580" y="33486"/>
                </a:lnTo>
                <a:lnTo>
                  <a:pt x="273182" y="33486"/>
                </a:lnTo>
                <a:lnTo>
                  <a:pt x="273223" y="43904"/>
                </a:lnTo>
                <a:lnTo>
                  <a:pt x="271350" y="51345"/>
                </a:lnTo>
                <a:lnTo>
                  <a:pt x="267580" y="57298"/>
                </a:lnTo>
                <a:lnTo>
                  <a:pt x="264992" y="61317"/>
                </a:lnTo>
                <a:close/>
              </a:path>
              <a:path w="323850" h="66675">
                <a:moveTo>
                  <a:pt x="258303" y="66079"/>
                </a:moveTo>
                <a:lnTo>
                  <a:pt x="245504" y="66079"/>
                </a:lnTo>
                <a:lnTo>
                  <a:pt x="241088" y="64740"/>
                </a:lnTo>
                <a:lnTo>
                  <a:pt x="234540" y="59382"/>
                </a:lnTo>
                <a:lnTo>
                  <a:pt x="232556" y="55314"/>
                </a:lnTo>
                <a:lnTo>
                  <a:pt x="231861" y="49857"/>
                </a:lnTo>
                <a:lnTo>
                  <a:pt x="237516" y="49857"/>
                </a:lnTo>
                <a:lnTo>
                  <a:pt x="238112" y="53429"/>
                </a:lnTo>
                <a:lnTo>
                  <a:pt x="239551" y="56256"/>
                </a:lnTo>
                <a:lnTo>
                  <a:pt x="241832" y="58340"/>
                </a:lnTo>
                <a:lnTo>
                  <a:pt x="244114" y="60324"/>
                </a:lnTo>
                <a:lnTo>
                  <a:pt x="246992" y="61317"/>
                </a:lnTo>
                <a:lnTo>
                  <a:pt x="264992" y="61317"/>
                </a:lnTo>
                <a:lnTo>
                  <a:pt x="263809" y="63152"/>
                </a:lnTo>
                <a:lnTo>
                  <a:pt x="258303" y="66079"/>
                </a:lnTo>
                <a:close/>
              </a:path>
              <a:path w="323850" h="66675">
                <a:moveTo>
                  <a:pt x="308163" y="66079"/>
                </a:moveTo>
                <a:lnTo>
                  <a:pt x="294174" y="66079"/>
                </a:lnTo>
                <a:lnTo>
                  <a:pt x="288568" y="63499"/>
                </a:lnTo>
                <a:lnTo>
                  <a:pt x="280383" y="24060"/>
                </a:lnTo>
                <a:lnTo>
                  <a:pt x="282268" y="16569"/>
                </a:lnTo>
                <a:lnTo>
                  <a:pt x="289808" y="4861"/>
                </a:lnTo>
                <a:lnTo>
                  <a:pt x="295315" y="1934"/>
                </a:lnTo>
                <a:lnTo>
                  <a:pt x="308313" y="1934"/>
                </a:lnTo>
                <a:lnTo>
                  <a:pt x="312777" y="3373"/>
                </a:lnTo>
                <a:lnTo>
                  <a:pt x="316463" y="6697"/>
                </a:lnTo>
                <a:lnTo>
                  <a:pt x="297498" y="6697"/>
                </a:lnTo>
                <a:lnTo>
                  <a:pt x="293231" y="9128"/>
                </a:lnTo>
                <a:lnTo>
                  <a:pt x="290354" y="13989"/>
                </a:lnTo>
                <a:lnTo>
                  <a:pt x="287477" y="18752"/>
                </a:lnTo>
                <a:lnTo>
                  <a:pt x="286121" y="25201"/>
                </a:lnTo>
                <a:lnTo>
                  <a:pt x="286038" y="34528"/>
                </a:lnTo>
                <a:lnTo>
                  <a:pt x="290389" y="34528"/>
                </a:lnTo>
                <a:lnTo>
                  <a:pt x="288519" y="36462"/>
                </a:lnTo>
                <a:lnTo>
                  <a:pt x="287080" y="40431"/>
                </a:lnTo>
                <a:lnTo>
                  <a:pt x="287080" y="50353"/>
                </a:lnTo>
                <a:lnTo>
                  <a:pt x="288419" y="54272"/>
                </a:lnTo>
                <a:lnTo>
                  <a:pt x="291098" y="57149"/>
                </a:lnTo>
                <a:lnTo>
                  <a:pt x="293876" y="59928"/>
                </a:lnTo>
                <a:lnTo>
                  <a:pt x="297696" y="61317"/>
                </a:lnTo>
                <a:lnTo>
                  <a:pt x="315953" y="61317"/>
                </a:lnTo>
                <a:lnTo>
                  <a:pt x="313174" y="64095"/>
                </a:lnTo>
                <a:lnTo>
                  <a:pt x="308163" y="66079"/>
                </a:lnTo>
                <a:close/>
              </a:path>
              <a:path w="323850" h="66675">
                <a:moveTo>
                  <a:pt x="321608" y="18305"/>
                </a:moveTo>
                <a:lnTo>
                  <a:pt x="316101" y="18305"/>
                </a:lnTo>
                <a:lnTo>
                  <a:pt x="315605" y="14833"/>
                </a:lnTo>
                <a:lnTo>
                  <a:pt x="314216" y="12055"/>
                </a:lnTo>
                <a:lnTo>
                  <a:pt x="311934" y="9971"/>
                </a:lnTo>
                <a:lnTo>
                  <a:pt x="309652" y="7788"/>
                </a:lnTo>
                <a:lnTo>
                  <a:pt x="306725" y="6697"/>
                </a:lnTo>
                <a:lnTo>
                  <a:pt x="316463" y="6697"/>
                </a:lnTo>
                <a:lnTo>
                  <a:pt x="319127" y="9028"/>
                </a:lnTo>
                <a:lnTo>
                  <a:pt x="321012" y="13047"/>
                </a:lnTo>
                <a:lnTo>
                  <a:pt x="321608" y="18305"/>
                </a:lnTo>
                <a:close/>
              </a:path>
              <a:path w="323850" h="66675">
                <a:moveTo>
                  <a:pt x="290389" y="34528"/>
                </a:moveTo>
                <a:lnTo>
                  <a:pt x="286187" y="34528"/>
                </a:lnTo>
                <a:lnTo>
                  <a:pt x="287675" y="31353"/>
                </a:lnTo>
                <a:lnTo>
                  <a:pt x="289908" y="28872"/>
                </a:lnTo>
                <a:lnTo>
                  <a:pt x="292884" y="27086"/>
                </a:lnTo>
                <a:lnTo>
                  <a:pt x="295960" y="25201"/>
                </a:lnTo>
                <a:lnTo>
                  <a:pt x="299234" y="24258"/>
                </a:lnTo>
                <a:lnTo>
                  <a:pt x="308758" y="24258"/>
                </a:lnTo>
                <a:lnTo>
                  <a:pt x="313670" y="26193"/>
                </a:lnTo>
                <a:lnTo>
                  <a:pt x="316425" y="29021"/>
                </a:lnTo>
                <a:lnTo>
                  <a:pt x="297993" y="29021"/>
                </a:lnTo>
                <a:lnTo>
                  <a:pt x="294273" y="30509"/>
                </a:lnTo>
                <a:lnTo>
                  <a:pt x="290389" y="34528"/>
                </a:lnTo>
                <a:close/>
              </a:path>
              <a:path w="323850" h="66675">
                <a:moveTo>
                  <a:pt x="315953" y="61317"/>
                </a:moveTo>
                <a:lnTo>
                  <a:pt x="306923" y="61317"/>
                </a:lnTo>
                <a:lnTo>
                  <a:pt x="310495" y="59779"/>
                </a:lnTo>
                <a:lnTo>
                  <a:pt x="316151" y="53528"/>
                </a:lnTo>
                <a:lnTo>
                  <a:pt x="317589" y="49758"/>
                </a:lnTo>
                <a:lnTo>
                  <a:pt x="317519" y="40431"/>
                </a:lnTo>
                <a:lnTo>
                  <a:pt x="316200" y="36710"/>
                </a:lnTo>
                <a:lnTo>
                  <a:pt x="313422" y="33635"/>
                </a:lnTo>
                <a:lnTo>
                  <a:pt x="310743" y="30559"/>
                </a:lnTo>
                <a:lnTo>
                  <a:pt x="307122" y="29021"/>
                </a:lnTo>
                <a:lnTo>
                  <a:pt x="316425" y="29021"/>
                </a:lnTo>
                <a:lnTo>
                  <a:pt x="317937" y="30559"/>
                </a:lnTo>
                <a:lnTo>
                  <a:pt x="321310" y="33932"/>
                </a:lnTo>
                <a:lnTo>
                  <a:pt x="323245" y="38893"/>
                </a:lnTo>
                <a:lnTo>
                  <a:pt x="323245" y="51097"/>
                </a:lnTo>
                <a:lnTo>
                  <a:pt x="321210" y="56157"/>
                </a:lnTo>
                <a:lnTo>
                  <a:pt x="317143" y="60126"/>
                </a:lnTo>
                <a:lnTo>
                  <a:pt x="315953" y="61317"/>
                </a:lnTo>
                <a:close/>
              </a:path>
            </a:pathLst>
          </a:custGeom>
          <a:solidFill>
            <a:srgbClr val="38751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5" name="object 175"/>
          <p:cNvSpPr/>
          <p:nvPr/>
        </p:nvSpPr>
        <p:spPr>
          <a:xfrm>
            <a:off x="7550185" y="1288801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6" name="object 176"/>
          <p:cNvSpPr/>
          <p:nvPr/>
        </p:nvSpPr>
        <p:spPr>
          <a:xfrm>
            <a:off x="7550185" y="1288801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7" name="object 177"/>
          <p:cNvSpPr/>
          <p:nvPr/>
        </p:nvSpPr>
        <p:spPr>
          <a:xfrm>
            <a:off x="7805622" y="1311469"/>
            <a:ext cx="323850" cy="66675"/>
          </a:xfrm>
          <a:custGeom>
            <a:avLst/>
            <a:gdLst/>
            <a:ahLst/>
            <a:cxnLst/>
            <a:rect l="l" t="t" r="r" b="b"/>
            <a:pathLst>
              <a:path w="323850" h="66675">
                <a:moveTo>
                  <a:pt x="6102" y="64740"/>
                </a:moveTo>
                <a:lnTo>
                  <a:pt x="0" y="64740"/>
                </a:lnTo>
                <a:lnTo>
                  <a:pt x="0" y="1339"/>
                </a:lnTo>
                <a:lnTo>
                  <a:pt x="40183" y="1339"/>
                </a:lnTo>
                <a:lnTo>
                  <a:pt x="40183" y="6548"/>
                </a:lnTo>
                <a:lnTo>
                  <a:pt x="6102" y="6548"/>
                </a:lnTo>
                <a:lnTo>
                  <a:pt x="6102" y="29319"/>
                </a:lnTo>
                <a:lnTo>
                  <a:pt x="36463" y="29319"/>
                </a:lnTo>
                <a:lnTo>
                  <a:pt x="36463" y="34528"/>
                </a:lnTo>
                <a:lnTo>
                  <a:pt x="6102" y="34528"/>
                </a:lnTo>
                <a:lnTo>
                  <a:pt x="6102" y="64740"/>
                </a:lnTo>
                <a:close/>
              </a:path>
              <a:path w="323850" h="66675">
                <a:moveTo>
                  <a:pt x="81903" y="66079"/>
                </a:moveTo>
                <a:lnTo>
                  <a:pt x="65432" y="66079"/>
                </a:lnTo>
                <a:lnTo>
                  <a:pt x="58140" y="63003"/>
                </a:lnTo>
                <a:lnTo>
                  <a:pt x="52782" y="56852"/>
                </a:lnTo>
                <a:lnTo>
                  <a:pt x="47424" y="50601"/>
                </a:lnTo>
                <a:lnTo>
                  <a:pt x="44746" y="42664"/>
                </a:lnTo>
                <a:lnTo>
                  <a:pt x="44746" y="23316"/>
                </a:lnTo>
                <a:lnTo>
                  <a:pt x="47474" y="15378"/>
                </a:lnTo>
                <a:lnTo>
                  <a:pt x="58388" y="3075"/>
                </a:lnTo>
                <a:lnTo>
                  <a:pt x="65631" y="0"/>
                </a:lnTo>
                <a:lnTo>
                  <a:pt x="81109" y="0"/>
                </a:lnTo>
                <a:lnTo>
                  <a:pt x="86715" y="1835"/>
                </a:lnTo>
                <a:lnTo>
                  <a:pt x="90898" y="5060"/>
                </a:lnTo>
                <a:lnTo>
                  <a:pt x="67317" y="5060"/>
                </a:lnTo>
                <a:lnTo>
                  <a:pt x="61464" y="7689"/>
                </a:lnTo>
                <a:lnTo>
                  <a:pt x="57098" y="12947"/>
                </a:lnTo>
                <a:lnTo>
                  <a:pt x="52832" y="18206"/>
                </a:lnTo>
                <a:lnTo>
                  <a:pt x="50699" y="24903"/>
                </a:lnTo>
                <a:lnTo>
                  <a:pt x="50699" y="41076"/>
                </a:lnTo>
                <a:lnTo>
                  <a:pt x="52782" y="47724"/>
                </a:lnTo>
                <a:lnTo>
                  <a:pt x="56949" y="52982"/>
                </a:lnTo>
                <a:lnTo>
                  <a:pt x="61216" y="58241"/>
                </a:lnTo>
                <a:lnTo>
                  <a:pt x="67119" y="60870"/>
                </a:lnTo>
                <a:lnTo>
                  <a:pt x="90964" y="60870"/>
                </a:lnTo>
                <a:lnTo>
                  <a:pt x="87856" y="63847"/>
                </a:lnTo>
                <a:lnTo>
                  <a:pt x="81903" y="66079"/>
                </a:lnTo>
                <a:close/>
              </a:path>
              <a:path w="323850" h="66675">
                <a:moveTo>
                  <a:pt x="100109" y="20538"/>
                </a:moveTo>
                <a:lnTo>
                  <a:pt x="94157" y="20538"/>
                </a:lnTo>
                <a:lnTo>
                  <a:pt x="92965" y="15577"/>
                </a:lnTo>
                <a:lnTo>
                  <a:pt x="90584" y="11757"/>
                </a:lnTo>
                <a:lnTo>
                  <a:pt x="83441" y="6399"/>
                </a:lnTo>
                <a:lnTo>
                  <a:pt x="79324" y="5060"/>
                </a:lnTo>
                <a:lnTo>
                  <a:pt x="90898" y="5060"/>
                </a:lnTo>
                <a:lnTo>
                  <a:pt x="96339" y="9177"/>
                </a:lnTo>
                <a:lnTo>
                  <a:pt x="99216" y="14188"/>
                </a:lnTo>
                <a:lnTo>
                  <a:pt x="100109" y="20538"/>
                </a:lnTo>
                <a:close/>
              </a:path>
              <a:path w="323850" h="66675">
                <a:moveTo>
                  <a:pt x="90964" y="60870"/>
                </a:moveTo>
                <a:lnTo>
                  <a:pt x="80117" y="60870"/>
                </a:lnTo>
                <a:lnTo>
                  <a:pt x="84681" y="59035"/>
                </a:lnTo>
                <a:lnTo>
                  <a:pt x="92122" y="51593"/>
                </a:lnTo>
                <a:lnTo>
                  <a:pt x="94355" y="46682"/>
                </a:lnTo>
                <a:lnTo>
                  <a:pt x="95049" y="40629"/>
                </a:lnTo>
                <a:lnTo>
                  <a:pt x="101002" y="40629"/>
                </a:lnTo>
                <a:lnTo>
                  <a:pt x="100109" y="48567"/>
                </a:lnTo>
                <a:lnTo>
                  <a:pt x="97282" y="54818"/>
                </a:lnTo>
                <a:lnTo>
                  <a:pt x="90964" y="60870"/>
                </a:lnTo>
                <a:close/>
              </a:path>
              <a:path w="323850" h="66675">
                <a:moveTo>
                  <a:pt x="159226" y="64740"/>
                </a:moveTo>
                <a:lnTo>
                  <a:pt x="153571" y="64740"/>
                </a:lnTo>
                <a:lnTo>
                  <a:pt x="153571" y="18603"/>
                </a:lnTo>
                <a:lnTo>
                  <a:pt x="137199" y="18603"/>
                </a:lnTo>
                <a:lnTo>
                  <a:pt x="137199" y="14585"/>
                </a:lnTo>
                <a:lnTo>
                  <a:pt x="142260" y="14485"/>
                </a:lnTo>
                <a:lnTo>
                  <a:pt x="145782" y="14039"/>
                </a:lnTo>
                <a:lnTo>
                  <a:pt x="147766" y="13245"/>
                </a:lnTo>
                <a:lnTo>
                  <a:pt x="149850" y="12451"/>
                </a:lnTo>
                <a:lnTo>
                  <a:pt x="151388" y="11211"/>
                </a:lnTo>
                <a:lnTo>
                  <a:pt x="152380" y="9524"/>
                </a:lnTo>
                <a:lnTo>
                  <a:pt x="153472" y="7838"/>
                </a:lnTo>
                <a:lnTo>
                  <a:pt x="154216" y="5506"/>
                </a:lnTo>
                <a:lnTo>
                  <a:pt x="154613" y="2530"/>
                </a:lnTo>
                <a:lnTo>
                  <a:pt x="159226" y="2530"/>
                </a:lnTo>
                <a:lnTo>
                  <a:pt x="159226" y="64740"/>
                </a:lnTo>
                <a:close/>
              </a:path>
              <a:path w="323850" h="66675">
                <a:moveTo>
                  <a:pt x="209831" y="66079"/>
                </a:moveTo>
                <a:lnTo>
                  <a:pt x="195643" y="66079"/>
                </a:lnTo>
                <a:lnTo>
                  <a:pt x="190235" y="63400"/>
                </a:lnTo>
                <a:lnTo>
                  <a:pt x="186465" y="58042"/>
                </a:lnTo>
                <a:lnTo>
                  <a:pt x="182794" y="52685"/>
                </a:lnTo>
                <a:lnTo>
                  <a:pt x="180958" y="44697"/>
                </a:lnTo>
                <a:lnTo>
                  <a:pt x="180958" y="23365"/>
                </a:lnTo>
                <a:lnTo>
                  <a:pt x="182794" y="15329"/>
                </a:lnTo>
                <a:lnTo>
                  <a:pt x="186465" y="9971"/>
                </a:lnTo>
                <a:lnTo>
                  <a:pt x="190235" y="4613"/>
                </a:lnTo>
                <a:lnTo>
                  <a:pt x="195643" y="1934"/>
                </a:lnTo>
                <a:lnTo>
                  <a:pt x="209831" y="1934"/>
                </a:lnTo>
                <a:lnTo>
                  <a:pt x="215238" y="4663"/>
                </a:lnTo>
                <a:lnTo>
                  <a:pt x="216607" y="6697"/>
                </a:lnTo>
                <a:lnTo>
                  <a:pt x="197379" y="6697"/>
                </a:lnTo>
                <a:lnTo>
                  <a:pt x="193410" y="8979"/>
                </a:lnTo>
                <a:lnTo>
                  <a:pt x="190632" y="13543"/>
                </a:lnTo>
                <a:lnTo>
                  <a:pt x="187953" y="18008"/>
                </a:lnTo>
                <a:lnTo>
                  <a:pt x="186614" y="24804"/>
                </a:lnTo>
                <a:lnTo>
                  <a:pt x="186614" y="43060"/>
                </a:lnTo>
                <a:lnTo>
                  <a:pt x="187953" y="49906"/>
                </a:lnTo>
                <a:lnTo>
                  <a:pt x="193311" y="59035"/>
                </a:lnTo>
                <a:lnTo>
                  <a:pt x="197329" y="61317"/>
                </a:lnTo>
                <a:lnTo>
                  <a:pt x="216666" y="61317"/>
                </a:lnTo>
                <a:lnTo>
                  <a:pt x="215238" y="63400"/>
                </a:lnTo>
                <a:lnTo>
                  <a:pt x="209831" y="66079"/>
                </a:lnTo>
                <a:close/>
              </a:path>
              <a:path w="323850" h="66675">
                <a:moveTo>
                  <a:pt x="216666" y="61317"/>
                </a:moveTo>
                <a:lnTo>
                  <a:pt x="208045" y="61317"/>
                </a:lnTo>
                <a:lnTo>
                  <a:pt x="212064" y="59035"/>
                </a:lnTo>
                <a:lnTo>
                  <a:pt x="217421" y="49906"/>
                </a:lnTo>
                <a:lnTo>
                  <a:pt x="218761" y="43060"/>
                </a:lnTo>
                <a:lnTo>
                  <a:pt x="218741" y="24804"/>
                </a:lnTo>
                <a:lnTo>
                  <a:pt x="217421" y="18107"/>
                </a:lnTo>
                <a:lnTo>
                  <a:pt x="212064" y="8979"/>
                </a:lnTo>
                <a:lnTo>
                  <a:pt x="207996" y="6697"/>
                </a:lnTo>
                <a:lnTo>
                  <a:pt x="216607" y="6697"/>
                </a:lnTo>
                <a:lnTo>
                  <a:pt x="222580" y="15577"/>
                </a:lnTo>
                <a:lnTo>
                  <a:pt x="224382" y="23365"/>
                </a:lnTo>
                <a:lnTo>
                  <a:pt x="224405" y="44697"/>
                </a:lnTo>
                <a:lnTo>
                  <a:pt x="222580" y="52685"/>
                </a:lnTo>
                <a:lnTo>
                  <a:pt x="216666" y="61317"/>
                </a:lnTo>
                <a:close/>
              </a:path>
              <a:path w="323850" h="66675">
                <a:moveTo>
                  <a:pt x="259246" y="66079"/>
                </a:moveTo>
                <a:lnTo>
                  <a:pt x="245057" y="66079"/>
                </a:lnTo>
                <a:lnTo>
                  <a:pt x="239650" y="63400"/>
                </a:lnTo>
                <a:lnTo>
                  <a:pt x="235879" y="58042"/>
                </a:lnTo>
                <a:lnTo>
                  <a:pt x="232208" y="52685"/>
                </a:lnTo>
                <a:lnTo>
                  <a:pt x="230373" y="44697"/>
                </a:lnTo>
                <a:lnTo>
                  <a:pt x="230373" y="23365"/>
                </a:lnTo>
                <a:lnTo>
                  <a:pt x="232208" y="15329"/>
                </a:lnTo>
                <a:lnTo>
                  <a:pt x="235879" y="9971"/>
                </a:lnTo>
                <a:lnTo>
                  <a:pt x="239650" y="4613"/>
                </a:lnTo>
                <a:lnTo>
                  <a:pt x="245057" y="1934"/>
                </a:lnTo>
                <a:lnTo>
                  <a:pt x="259246" y="1934"/>
                </a:lnTo>
                <a:lnTo>
                  <a:pt x="264653" y="4663"/>
                </a:lnTo>
                <a:lnTo>
                  <a:pt x="266021" y="6697"/>
                </a:lnTo>
                <a:lnTo>
                  <a:pt x="246794" y="6697"/>
                </a:lnTo>
                <a:lnTo>
                  <a:pt x="242825" y="8979"/>
                </a:lnTo>
                <a:lnTo>
                  <a:pt x="240046" y="13543"/>
                </a:lnTo>
                <a:lnTo>
                  <a:pt x="237368" y="18008"/>
                </a:lnTo>
                <a:lnTo>
                  <a:pt x="236029" y="24804"/>
                </a:lnTo>
                <a:lnTo>
                  <a:pt x="236029" y="43060"/>
                </a:lnTo>
                <a:lnTo>
                  <a:pt x="237368" y="49906"/>
                </a:lnTo>
                <a:lnTo>
                  <a:pt x="242726" y="59035"/>
                </a:lnTo>
                <a:lnTo>
                  <a:pt x="246744" y="61317"/>
                </a:lnTo>
                <a:lnTo>
                  <a:pt x="266081" y="61317"/>
                </a:lnTo>
                <a:lnTo>
                  <a:pt x="264653" y="63400"/>
                </a:lnTo>
                <a:lnTo>
                  <a:pt x="259246" y="66079"/>
                </a:lnTo>
                <a:close/>
              </a:path>
              <a:path w="323850" h="66675">
                <a:moveTo>
                  <a:pt x="266081" y="61317"/>
                </a:moveTo>
                <a:lnTo>
                  <a:pt x="257460" y="61317"/>
                </a:lnTo>
                <a:lnTo>
                  <a:pt x="261477" y="59035"/>
                </a:lnTo>
                <a:lnTo>
                  <a:pt x="266835" y="49906"/>
                </a:lnTo>
                <a:lnTo>
                  <a:pt x="268175" y="43060"/>
                </a:lnTo>
                <a:lnTo>
                  <a:pt x="268156" y="24804"/>
                </a:lnTo>
                <a:lnTo>
                  <a:pt x="266835" y="18107"/>
                </a:lnTo>
                <a:lnTo>
                  <a:pt x="261477" y="8979"/>
                </a:lnTo>
                <a:lnTo>
                  <a:pt x="257410" y="6697"/>
                </a:lnTo>
                <a:lnTo>
                  <a:pt x="266021" y="6697"/>
                </a:lnTo>
                <a:lnTo>
                  <a:pt x="271995" y="15577"/>
                </a:lnTo>
                <a:lnTo>
                  <a:pt x="273796" y="23365"/>
                </a:lnTo>
                <a:lnTo>
                  <a:pt x="273819" y="44697"/>
                </a:lnTo>
                <a:lnTo>
                  <a:pt x="271995" y="52685"/>
                </a:lnTo>
                <a:lnTo>
                  <a:pt x="266081" y="61317"/>
                </a:lnTo>
                <a:close/>
              </a:path>
              <a:path w="323850" h="66675">
                <a:moveTo>
                  <a:pt x="308659" y="66079"/>
                </a:moveTo>
                <a:lnTo>
                  <a:pt x="294472" y="66079"/>
                </a:lnTo>
                <a:lnTo>
                  <a:pt x="289064" y="63400"/>
                </a:lnTo>
                <a:lnTo>
                  <a:pt x="285294" y="58042"/>
                </a:lnTo>
                <a:lnTo>
                  <a:pt x="281623" y="52685"/>
                </a:lnTo>
                <a:lnTo>
                  <a:pt x="279787" y="44697"/>
                </a:lnTo>
                <a:lnTo>
                  <a:pt x="279787" y="23365"/>
                </a:lnTo>
                <a:lnTo>
                  <a:pt x="281623" y="15329"/>
                </a:lnTo>
                <a:lnTo>
                  <a:pt x="285294" y="9971"/>
                </a:lnTo>
                <a:lnTo>
                  <a:pt x="289064" y="4613"/>
                </a:lnTo>
                <a:lnTo>
                  <a:pt x="294471" y="1934"/>
                </a:lnTo>
                <a:lnTo>
                  <a:pt x="308659" y="1934"/>
                </a:lnTo>
                <a:lnTo>
                  <a:pt x="314067" y="4663"/>
                </a:lnTo>
                <a:lnTo>
                  <a:pt x="315435" y="6697"/>
                </a:lnTo>
                <a:lnTo>
                  <a:pt x="296207" y="6697"/>
                </a:lnTo>
                <a:lnTo>
                  <a:pt x="292239" y="8979"/>
                </a:lnTo>
                <a:lnTo>
                  <a:pt x="289461" y="13543"/>
                </a:lnTo>
                <a:lnTo>
                  <a:pt x="286782" y="18008"/>
                </a:lnTo>
                <a:lnTo>
                  <a:pt x="285442" y="24804"/>
                </a:lnTo>
                <a:lnTo>
                  <a:pt x="285442" y="43060"/>
                </a:lnTo>
                <a:lnTo>
                  <a:pt x="286782" y="49906"/>
                </a:lnTo>
                <a:lnTo>
                  <a:pt x="292140" y="59035"/>
                </a:lnTo>
                <a:lnTo>
                  <a:pt x="296158" y="61317"/>
                </a:lnTo>
                <a:lnTo>
                  <a:pt x="315494" y="61317"/>
                </a:lnTo>
                <a:lnTo>
                  <a:pt x="314067" y="63400"/>
                </a:lnTo>
                <a:lnTo>
                  <a:pt x="308659" y="66079"/>
                </a:lnTo>
                <a:close/>
              </a:path>
              <a:path w="323850" h="66675">
                <a:moveTo>
                  <a:pt x="315494" y="61317"/>
                </a:moveTo>
                <a:lnTo>
                  <a:pt x="306873" y="61317"/>
                </a:lnTo>
                <a:lnTo>
                  <a:pt x="310892" y="59035"/>
                </a:lnTo>
                <a:lnTo>
                  <a:pt x="316250" y="49906"/>
                </a:lnTo>
                <a:lnTo>
                  <a:pt x="317589" y="43060"/>
                </a:lnTo>
                <a:lnTo>
                  <a:pt x="317570" y="24804"/>
                </a:lnTo>
                <a:lnTo>
                  <a:pt x="316250" y="18107"/>
                </a:lnTo>
                <a:lnTo>
                  <a:pt x="310892" y="8979"/>
                </a:lnTo>
                <a:lnTo>
                  <a:pt x="306824" y="6697"/>
                </a:lnTo>
                <a:lnTo>
                  <a:pt x="315435" y="6697"/>
                </a:lnTo>
                <a:lnTo>
                  <a:pt x="321410" y="15577"/>
                </a:lnTo>
                <a:lnTo>
                  <a:pt x="323211" y="23365"/>
                </a:lnTo>
                <a:lnTo>
                  <a:pt x="323234" y="44697"/>
                </a:lnTo>
                <a:lnTo>
                  <a:pt x="321410" y="52685"/>
                </a:lnTo>
                <a:lnTo>
                  <a:pt x="315494" y="61317"/>
                </a:lnTo>
                <a:close/>
              </a:path>
            </a:pathLst>
          </a:custGeom>
          <a:solidFill>
            <a:srgbClr val="38751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8" name="object 178"/>
          <p:cNvSpPr/>
          <p:nvPr/>
        </p:nvSpPr>
        <p:spPr>
          <a:xfrm>
            <a:off x="7550185" y="1607148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9" name="object 179"/>
          <p:cNvSpPr/>
          <p:nvPr/>
        </p:nvSpPr>
        <p:spPr>
          <a:xfrm>
            <a:off x="7550185" y="1607148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0" name="object 180"/>
          <p:cNvSpPr/>
          <p:nvPr/>
        </p:nvSpPr>
        <p:spPr>
          <a:xfrm>
            <a:off x="7805622" y="1629817"/>
            <a:ext cx="323850" cy="66675"/>
          </a:xfrm>
          <a:custGeom>
            <a:avLst/>
            <a:gdLst/>
            <a:ahLst/>
            <a:cxnLst/>
            <a:rect l="l" t="t" r="r" b="b"/>
            <a:pathLst>
              <a:path w="323850" h="66675">
                <a:moveTo>
                  <a:pt x="6102" y="64740"/>
                </a:moveTo>
                <a:lnTo>
                  <a:pt x="0" y="64740"/>
                </a:lnTo>
                <a:lnTo>
                  <a:pt x="0" y="1339"/>
                </a:lnTo>
                <a:lnTo>
                  <a:pt x="40183" y="1339"/>
                </a:lnTo>
                <a:lnTo>
                  <a:pt x="40183" y="6548"/>
                </a:lnTo>
                <a:lnTo>
                  <a:pt x="6102" y="6548"/>
                </a:lnTo>
                <a:lnTo>
                  <a:pt x="6102" y="29319"/>
                </a:lnTo>
                <a:lnTo>
                  <a:pt x="36463" y="29319"/>
                </a:lnTo>
                <a:lnTo>
                  <a:pt x="36463" y="34528"/>
                </a:lnTo>
                <a:lnTo>
                  <a:pt x="6102" y="34528"/>
                </a:lnTo>
                <a:lnTo>
                  <a:pt x="6102" y="64740"/>
                </a:lnTo>
                <a:close/>
              </a:path>
              <a:path w="323850" h="66675">
                <a:moveTo>
                  <a:pt x="81903" y="66079"/>
                </a:moveTo>
                <a:lnTo>
                  <a:pt x="65432" y="66079"/>
                </a:lnTo>
                <a:lnTo>
                  <a:pt x="58140" y="63003"/>
                </a:lnTo>
                <a:lnTo>
                  <a:pt x="52782" y="56852"/>
                </a:lnTo>
                <a:lnTo>
                  <a:pt x="47424" y="50601"/>
                </a:lnTo>
                <a:lnTo>
                  <a:pt x="44746" y="42664"/>
                </a:lnTo>
                <a:lnTo>
                  <a:pt x="44746" y="23316"/>
                </a:lnTo>
                <a:lnTo>
                  <a:pt x="47474" y="15378"/>
                </a:lnTo>
                <a:lnTo>
                  <a:pt x="58388" y="3075"/>
                </a:lnTo>
                <a:lnTo>
                  <a:pt x="65631" y="0"/>
                </a:lnTo>
                <a:lnTo>
                  <a:pt x="81109" y="0"/>
                </a:lnTo>
                <a:lnTo>
                  <a:pt x="86715" y="1835"/>
                </a:lnTo>
                <a:lnTo>
                  <a:pt x="90898" y="5060"/>
                </a:lnTo>
                <a:lnTo>
                  <a:pt x="67317" y="5060"/>
                </a:lnTo>
                <a:lnTo>
                  <a:pt x="61464" y="7689"/>
                </a:lnTo>
                <a:lnTo>
                  <a:pt x="57098" y="12947"/>
                </a:lnTo>
                <a:lnTo>
                  <a:pt x="52832" y="18206"/>
                </a:lnTo>
                <a:lnTo>
                  <a:pt x="50699" y="24903"/>
                </a:lnTo>
                <a:lnTo>
                  <a:pt x="50699" y="41076"/>
                </a:lnTo>
                <a:lnTo>
                  <a:pt x="52782" y="47724"/>
                </a:lnTo>
                <a:lnTo>
                  <a:pt x="56949" y="52982"/>
                </a:lnTo>
                <a:lnTo>
                  <a:pt x="61216" y="58241"/>
                </a:lnTo>
                <a:lnTo>
                  <a:pt x="67119" y="60870"/>
                </a:lnTo>
                <a:lnTo>
                  <a:pt x="90964" y="60870"/>
                </a:lnTo>
                <a:lnTo>
                  <a:pt x="87856" y="63847"/>
                </a:lnTo>
                <a:lnTo>
                  <a:pt x="81903" y="66079"/>
                </a:lnTo>
                <a:close/>
              </a:path>
              <a:path w="323850" h="66675">
                <a:moveTo>
                  <a:pt x="100109" y="20538"/>
                </a:moveTo>
                <a:lnTo>
                  <a:pt x="94157" y="20538"/>
                </a:lnTo>
                <a:lnTo>
                  <a:pt x="92965" y="15577"/>
                </a:lnTo>
                <a:lnTo>
                  <a:pt x="90584" y="11757"/>
                </a:lnTo>
                <a:lnTo>
                  <a:pt x="83441" y="6399"/>
                </a:lnTo>
                <a:lnTo>
                  <a:pt x="79324" y="5060"/>
                </a:lnTo>
                <a:lnTo>
                  <a:pt x="90898" y="5060"/>
                </a:lnTo>
                <a:lnTo>
                  <a:pt x="96339" y="9177"/>
                </a:lnTo>
                <a:lnTo>
                  <a:pt x="99216" y="14188"/>
                </a:lnTo>
                <a:lnTo>
                  <a:pt x="100109" y="20538"/>
                </a:lnTo>
                <a:close/>
              </a:path>
              <a:path w="323850" h="66675">
                <a:moveTo>
                  <a:pt x="90964" y="60870"/>
                </a:moveTo>
                <a:lnTo>
                  <a:pt x="80117" y="60870"/>
                </a:lnTo>
                <a:lnTo>
                  <a:pt x="84681" y="59035"/>
                </a:lnTo>
                <a:lnTo>
                  <a:pt x="92122" y="51593"/>
                </a:lnTo>
                <a:lnTo>
                  <a:pt x="94355" y="46682"/>
                </a:lnTo>
                <a:lnTo>
                  <a:pt x="95049" y="40629"/>
                </a:lnTo>
                <a:lnTo>
                  <a:pt x="101002" y="40629"/>
                </a:lnTo>
                <a:lnTo>
                  <a:pt x="100109" y="48567"/>
                </a:lnTo>
                <a:lnTo>
                  <a:pt x="97282" y="54818"/>
                </a:lnTo>
                <a:lnTo>
                  <a:pt x="90964" y="60870"/>
                </a:lnTo>
                <a:close/>
              </a:path>
              <a:path w="323850" h="66675">
                <a:moveTo>
                  <a:pt x="174407" y="49261"/>
                </a:moveTo>
                <a:lnTo>
                  <a:pt x="131246" y="49261"/>
                </a:lnTo>
                <a:lnTo>
                  <a:pt x="131246" y="43904"/>
                </a:lnTo>
                <a:lnTo>
                  <a:pt x="159971" y="2530"/>
                </a:lnTo>
                <a:lnTo>
                  <a:pt x="165030" y="2530"/>
                </a:lnTo>
                <a:lnTo>
                  <a:pt x="165030" y="10715"/>
                </a:lnTo>
                <a:lnTo>
                  <a:pt x="159821" y="10715"/>
                </a:lnTo>
                <a:lnTo>
                  <a:pt x="136307" y="44499"/>
                </a:lnTo>
                <a:lnTo>
                  <a:pt x="174407" y="44499"/>
                </a:lnTo>
                <a:lnTo>
                  <a:pt x="174407" y="49261"/>
                </a:lnTo>
                <a:close/>
              </a:path>
              <a:path w="323850" h="66675">
                <a:moveTo>
                  <a:pt x="165030" y="44499"/>
                </a:moveTo>
                <a:lnTo>
                  <a:pt x="159971" y="44499"/>
                </a:lnTo>
                <a:lnTo>
                  <a:pt x="159971" y="10715"/>
                </a:lnTo>
                <a:lnTo>
                  <a:pt x="165030" y="10715"/>
                </a:lnTo>
                <a:lnTo>
                  <a:pt x="165030" y="44499"/>
                </a:lnTo>
                <a:close/>
              </a:path>
              <a:path w="323850" h="66675">
                <a:moveTo>
                  <a:pt x="165030" y="64740"/>
                </a:moveTo>
                <a:lnTo>
                  <a:pt x="159971" y="64740"/>
                </a:lnTo>
                <a:lnTo>
                  <a:pt x="159971" y="49261"/>
                </a:lnTo>
                <a:lnTo>
                  <a:pt x="165030" y="49261"/>
                </a:lnTo>
                <a:lnTo>
                  <a:pt x="165030" y="64740"/>
                </a:lnTo>
                <a:close/>
              </a:path>
              <a:path w="323850" h="66675">
                <a:moveTo>
                  <a:pt x="209831" y="66079"/>
                </a:moveTo>
                <a:lnTo>
                  <a:pt x="195643" y="66079"/>
                </a:lnTo>
                <a:lnTo>
                  <a:pt x="190235" y="63400"/>
                </a:lnTo>
                <a:lnTo>
                  <a:pt x="186465" y="58042"/>
                </a:lnTo>
                <a:lnTo>
                  <a:pt x="182794" y="52685"/>
                </a:lnTo>
                <a:lnTo>
                  <a:pt x="180958" y="44697"/>
                </a:lnTo>
                <a:lnTo>
                  <a:pt x="180958" y="23365"/>
                </a:lnTo>
                <a:lnTo>
                  <a:pt x="182794" y="15329"/>
                </a:lnTo>
                <a:lnTo>
                  <a:pt x="186465" y="9971"/>
                </a:lnTo>
                <a:lnTo>
                  <a:pt x="190235" y="4613"/>
                </a:lnTo>
                <a:lnTo>
                  <a:pt x="195643" y="1934"/>
                </a:lnTo>
                <a:lnTo>
                  <a:pt x="209831" y="1934"/>
                </a:lnTo>
                <a:lnTo>
                  <a:pt x="215238" y="4663"/>
                </a:lnTo>
                <a:lnTo>
                  <a:pt x="216607" y="6697"/>
                </a:lnTo>
                <a:lnTo>
                  <a:pt x="197379" y="6697"/>
                </a:lnTo>
                <a:lnTo>
                  <a:pt x="193410" y="8979"/>
                </a:lnTo>
                <a:lnTo>
                  <a:pt x="190632" y="13543"/>
                </a:lnTo>
                <a:lnTo>
                  <a:pt x="187953" y="18008"/>
                </a:lnTo>
                <a:lnTo>
                  <a:pt x="186614" y="24804"/>
                </a:lnTo>
                <a:lnTo>
                  <a:pt x="186614" y="43060"/>
                </a:lnTo>
                <a:lnTo>
                  <a:pt x="187953" y="49906"/>
                </a:lnTo>
                <a:lnTo>
                  <a:pt x="193311" y="59035"/>
                </a:lnTo>
                <a:lnTo>
                  <a:pt x="197329" y="61317"/>
                </a:lnTo>
                <a:lnTo>
                  <a:pt x="216666" y="61317"/>
                </a:lnTo>
                <a:lnTo>
                  <a:pt x="215238" y="63400"/>
                </a:lnTo>
                <a:lnTo>
                  <a:pt x="209831" y="66079"/>
                </a:lnTo>
                <a:close/>
              </a:path>
              <a:path w="323850" h="66675">
                <a:moveTo>
                  <a:pt x="216666" y="61317"/>
                </a:moveTo>
                <a:lnTo>
                  <a:pt x="208045" y="61317"/>
                </a:lnTo>
                <a:lnTo>
                  <a:pt x="212064" y="59035"/>
                </a:lnTo>
                <a:lnTo>
                  <a:pt x="217421" y="49906"/>
                </a:lnTo>
                <a:lnTo>
                  <a:pt x="218761" y="43060"/>
                </a:lnTo>
                <a:lnTo>
                  <a:pt x="218741" y="24804"/>
                </a:lnTo>
                <a:lnTo>
                  <a:pt x="217421" y="18107"/>
                </a:lnTo>
                <a:lnTo>
                  <a:pt x="212064" y="8979"/>
                </a:lnTo>
                <a:lnTo>
                  <a:pt x="207996" y="6697"/>
                </a:lnTo>
                <a:lnTo>
                  <a:pt x="216607" y="6697"/>
                </a:lnTo>
                <a:lnTo>
                  <a:pt x="222580" y="15577"/>
                </a:lnTo>
                <a:lnTo>
                  <a:pt x="224382" y="23365"/>
                </a:lnTo>
                <a:lnTo>
                  <a:pt x="224405" y="44697"/>
                </a:lnTo>
                <a:lnTo>
                  <a:pt x="222580" y="52685"/>
                </a:lnTo>
                <a:lnTo>
                  <a:pt x="216666" y="61317"/>
                </a:lnTo>
                <a:close/>
              </a:path>
              <a:path w="323850" h="66675">
                <a:moveTo>
                  <a:pt x="254284" y="43904"/>
                </a:moveTo>
                <a:lnTo>
                  <a:pt x="244858" y="43904"/>
                </a:lnTo>
                <a:lnTo>
                  <a:pt x="239898" y="41969"/>
                </a:lnTo>
                <a:lnTo>
                  <a:pt x="236029" y="38099"/>
                </a:lnTo>
                <a:lnTo>
                  <a:pt x="232258" y="34131"/>
                </a:lnTo>
                <a:lnTo>
                  <a:pt x="230373" y="29120"/>
                </a:lnTo>
                <a:lnTo>
                  <a:pt x="230373" y="17015"/>
                </a:lnTo>
                <a:lnTo>
                  <a:pt x="232357" y="12005"/>
                </a:lnTo>
                <a:lnTo>
                  <a:pt x="240394" y="3968"/>
                </a:lnTo>
                <a:lnTo>
                  <a:pt x="245454" y="1934"/>
                </a:lnTo>
                <a:lnTo>
                  <a:pt x="259345" y="1934"/>
                </a:lnTo>
                <a:lnTo>
                  <a:pt x="264901" y="4564"/>
                </a:lnTo>
                <a:lnTo>
                  <a:pt x="266229" y="6697"/>
                </a:lnTo>
                <a:lnTo>
                  <a:pt x="246644" y="6697"/>
                </a:lnTo>
                <a:lnTo>
                  <a:pt x="243072" y="8235"/>
                </a:lnTo>
                <a:lnTo>
                  <a:pt x="240196" y="11310"/>
                </a:lnTo>
                <a:lnTo>
                  <a:pt x="237417" y="14386"/>
                </a:lnTo>
                <a:lnTo>
                  <a:pt x="236029" y="18206"/>
                </a:lnTo>
                <a:lnTo>
                  <a:pt x="236029" y="27533"/>
                </a:lnTo>
                <a:lnTo>
                  <a:pt x="237368" y="31452"/>
                </a:lnTo>
                <a:lnTo>
                  <a:pt x="240046" y="34528"/>
                </a:lnTo>
                <a:lnTo>
                  <a:pt x="242825" y="37603"/>
                </a:lnTo>
                <a:lnTo>
                  <a:pt x="246496" y="39141"/>
                </a:lnTo>
                <a:lnTo>
                  <a:pt x="263682" y="39141"/>
                </a:lnTo>
                <a:lnTo>
                  <a:pt x="263413" y="39439"/>
                </a:lnTo>
                <a:lnTo>
                  <a:pt x="257460" y="43011"/>
                </a:lnTo>
                <a:lnTo>
                  <a:pt x="254284" y="43904"/>
                </a:lnTo>
                <a:close/>
              </a:path>
              <a:path w="323850" h="66675">
                <a:moveTo>
                  <a:pt x="263682" y="39141"/>
                </a:moveTo>
                <a:lnTo>
                  <a:pt x="255624" y="39141"/>
                </a:lnTo>
                <a:lnTo>
                  <a:pt x="259345" y="37603"/>
                </a:lnTo>
                <a:lnTo>
                  <a:pt x="265099" y="31452"/>
                </a:lnTo>
                <a:lnTo>
                  <a:pt x="266538" y="27533"/>
                </a:lnTo>
                <a:lnTo>
                  <a:pt x="266538" y="17809"/>
                </a:lnTo>
                <a:lnTo>
                  <a:pt x="265199" y="13890"/>
                </a:lnTo>
                <a:lnTo>
                  <a:pt x="259841" y="8135"/>
                </a:lnTo>
                <a:lnTo>
                  <a:pt x="255971" y="6697"/>
                </a:lnTo>
                <a:lnTo>
                  <a:pt x="266229" y="6697"/>
                </a:lnTo>
                <a:lnTo>
                  <a:pt x="273182" y="33486"/>
                </a:lnTo>
                <a:lnTo>
                  <a:pt x="267430" y="33486"/>
                </a:lnTo>
                <a:lnTo>
                  <a:pt x="265745" y="36859"/>
                </a:lnTo>
                <a:lnTo>
                  <a:pt x="263682" y="39141"/>
                </a:lnTo>
                <a:close/>
              </a:path>
              <a:path w="323850" h="66675">
                <a:moveTo>
                  <a:pt x="264992" y="61317"/>
                </a:moveTo>
                <a:lnTo>
                  <a:pt x="256021" y="61317"/>
                </a:lnTo>
                <a:lnTo>
                  <a:pt x="260237" y="58935"/>
                </a:lnTo>
                <a:lnTo>
                  <a:pt x="263115" y="54173"/>
                </a:lnTo>
                <a:lnTo>
                  <a:pt x="266091" y="49410"/>
                </a:lnTo>
                <a:lnTo>
                  <a:pt x="267473" y="43011"/>
                </a:lnTo>
                <a:lnTo>
                  <a:pt x="267580" y="33486"/>
                </a:lnTo>
                <a:lnTo>
                  <a:pt x="273182" y="33486"/>
                </a:lnTo>
                <a:lnTo>
                  <a:pt x="273223" y="43904"/>
                </a:lnTo>
                <a:lnTo>
                  <a:pt x="271350" y="51345"/>
                </a:lnTo>
                <a:lnTo>
                  <a:pt x="267580" y="57298"/>
                </a:lnTo>
                <a:lnTo>
                  <a:pt x="264992" y="61317"/>
                </a:lnTo>
                <a:close/>
              </a:path>
              <a:path w="323850" h="66675">
                <a:moveTo>
                  <a:pt x="258303" y="66079"/>
                </a:moveTo>
                <a:lnTo>
                  <a:pt x="245504" y="66079"/>
                </a:lnTo>
                <a:lnTo>
                  <a:pt x="241088" y="64740"/>
                </a:lnTo>
                <a:lnTo>
                  <a:pt x="234540" y="59382"/>
                </a:lnTo>
                <a:lnTo>
                  <a:pt x="232556" y="55314"/>
                </a:lnTo>
                <a:lnTo>
                  <a:pt x="231861" y="49857"/>
                </a:lnTo>
                <a:lnTo>
                  <a:pt x="237516" y="49857"/>
                </a:lnTo>
                <a:lnTo>
                  <a:pt x="238112" y="53429"/>
                </a:lnTo>
                <a:lnTo>
                  <a:pt x="239551" y="56256"/>
                </a:lnTo>
                <a:lnTo>
                  <a:pt x="241832" y="58340"/>
                </a:lnTo>
                <a:lnTo>
                  <a:pt x="244114" y="60324"/>
                </a:lnTo>
                <a:lnTo>
                  <a:pt x="246992" y="61317"/>
                </a:lnTo>
                <a:lnTo>
                  <a:pt x="264992" y="61317"/>
                </a:lnTo>
                <a:lnTo>
                  <a:pt x="263809" y="63152"/>
                </a:lnTo>
                <a:lnTo>
                  <a:pt x="258303" y="66079"/>
                </a:lnTo>
                <a:close/>
              </a:path>
              <a:path w="323850" h="66675">
                <a:moveTo>
                  <a:pt x="308163" y="66079"/>
                </a:moveTo>
                <a:lnTo>
                  <a:pt x="294174" y="66079"/>
                </a:lnTo>
                <a:lnTo>
                  <a:pt x="288568" y="63499"/>
                </a:lnTo>
                <a:lnTo>
                  <a:pt x="280383" y="24060"/>
                </a:lnTo>
                <a:lnTo>
                  <a:pt x="282268" y="16569"/>
                </a:lnTo>
                <a:lnTo>
                  <a:pt x="289808" y="4861"/>
                </a:lnTo>
                <a:lnTo>
                  <a:pt x="295315" y="1934"/>
                </a:lnTo>
                <a:lnTo>
                  <a:pt x="308313" y="1934"/>
                </a:lnTo>
                <a:lnTo>
                  <a:pt x="312777" y="3373"/>
                </a:lnTo>
                <a:lnTo>
                  <a:pt x="316463" y="6697"/>
                </a:lnTo>
                <a:lnTo>
                  <a:pt x="297498" y="6697"/>
                </a:lnTo>
                <a:lnTo>
                  <a:pt x="293231" y="9128"/>
                </a:lnTo>
                <a:lnTo>
                  <a:pt x="290354" y="13989"/>
                </a:lnTo>
                <a:lnTo>
                  <a:pt x="287477" y="18752"/>
                </a:lnTo>
                <a:lnTo>
                  <a:pt x="286121" y="25201"/>
                </a:lnTo>
                <a:lnTo>
                  <a:pt x="286038" y="34528"/>
                </a:lnTo>
                <a:lnTo>
                  <a:pt x="290389" y="34528"/>
                </a:lnTo>
                <a:lnTo>
                  <a:pt x="288519" y="36462"/>
                </a:lnTo>
                <a:lnTo>
                  <a:pt x="287080" y="40431"/>
                </a:lnTo>
                <a:lnTo>
                  <a:pt x="287080" y="50353"/>
                </a:lnTo>
                <a:lnTo>
                  <a:pt x="288419" y="54272"/>
                </a:lnTo>
                <a:lnTo>
                  <a:pt x="291098" y="57149"/>
                </a:lnTo>
                <a:lnTo>
                  <a:pt x="293876" y="59928"/>
                </a:lnTo>
                <a:lnTo>
                  <a:pt x="297696" y="61317"/>
                </a:lnTo>
                <a:lnTo>
                  <a:pt x="315953" y="61317"/>
                </a:lnTo>
                <a:lnTo>
                  <a:pt x="313174" y="64095"/>
                </a:lnTo>
                <a:lnTo>
                  <a:pt x="308163" y="66079"/>
                </a:lnTo>
                <a:close/>
              </a:path>
              <a:path w="323850" h="66675">
                <a:moveTo>
                  <a:pt x="321608" y="18305"/>
                </a:moveTo>
                <a:lnTo>
                  <a:pt x="316101" y="18305"/>
                </a:lnTo>
                <a:lnTo>
                  <a:pt x="315605" y="14833"/>
                </a:lnTo>
                <a:lnTo>
                  <a:pt x="314216" y="12055"/>
                </a:lnTo>
                <a:lnTo>
                  <a:pt x="311934" y="9971"/>
                </a:lnTo>
                <a:lnTo>
                  <a:pt x="309652" y="7788"/>
                </a:lnTo>
                <a:lnTo>
                  <a:pt x="306725" y="6697"/>
                </a:lnTo>
                <a:lnTo>
                  <a:pt x="316463" y="6697"/>
                </a:lnTo>
                <a:lnTo>
                  <a:pt x="319127" y="9028"/>
                </a:lnTo>
                <a:lnTo>
                  <a:pt x="321012" y="13047"/>
                </a:lnTo>
                <a:lnTo>
                  <a:pt x="321608" y="18305"/>
                </a:lnTo>
                <a:close/>
              </a:path>
              <a:path w="323850" h="66675">
                <a:moveTo>
                  <a:pt x="290389" y="34528"/>
                </a:moveTo>
                <a:lnTo>
                  <a:pt x="286187" y="34528"/>
                </a:lnTo>
                <a:lnTo>
                  <a:pt x="287675" y="31353"/>
                </a:lnTo>
                <a:lnTo>
                  <a:pt x="289908" y="28872"/>
                </a:lnTo>
                <a:lnTo>
                  <a:pt x="292884" y="27086"/>
                </a:lnTo>
                <a:lnTo>
                  <a:pt x="295960" y="25201"/>
                </a:lnTo>
                <a:lnTo>
                  <a:pt x="299234" y="24258"/>
                </a:lnTo>
                <a:lnTo>
                  <a:pt x="308758" y="24258"/>
                </a:lnTo>
                <a:lnTo>
                  <a:pt x="313670" y="26193"/>
                </a:lnTo>
                <a:lnTo>
                  <a:pt x="316425" y="29021"/>
                </a:lnTo>
                <a:lnTo>
                  <a:pt x="297993" y="29021"/>
                </a:lnTo>
                <a:lnTo>
                  <a:pt x="294273" y="30509"/>
                </a:lnTo>
                <a:lnTo>
                  <a:pt x="290389" y="34528"/>
                </a:lnTo>
                <a:close/>
              </a:path>
              <a:path w="323850" h="66675">
                <a:moveTo>
                  <a:pt x="315953" y="61317"/>
                </a:moveTo>
                <a:lnTo>
                  <a:pt x="306923" y="61317"/>
                </a:lnTo>
                <a:lnTo>
                  <a:pt x="310495" y="59779"/>
                </a:lnTo>
                <a:lnTo>
                  <a:pt x="316151" y="53528"/>
                </a:lnTo>
                <a:lnTo>
                  <a:pt x="317589" y="49758"/>
                </a:lnTo>
                <a:lnTo>
                  <a:pt x="317519" y="40431"/>
                </a:lnTo>
                <a:lnTo>
                  <a:pt x="316200" y="36710"/>
                </a:lnTo>
                <a:lnTo>
                  <a:pt x="313422" y="33635"/>
                </a:lnTo>
                <a:lnTo>
                  <a:pt x="310743" y="30559"/>
                </a:lnTo>
                <a:lnTo>
                  <a:pt x="307122" y="29021"/>
                </a:lnTo>
                <a:lnTo>
                  <a:pt x="316425" y="29021"/>
                </a:lnTo>
                <a:lnTo>
                  <a:pt x="317937" y="30559"/>
                </a:lnTo>
                <a:lnTo>
                  <a:pt x="321310" y="33932"/>
                </a:lnTo>
                <a:lnTo>
                  <a:pt x="323245" y="38893"/>
                </a:lnTo>
                <a:lnTo>
                  <a:pt x="323245" y="51097"/>
                </a:lnTo>
                <a:lnTo>
                  <a:pt x="321210" y="56157"/>
                </a:lnTo>
                <a:lnTo>
                  <a:pt x="317143" y="60126"/>
                </a:lnTo>
                <a:lnTo>
                  <a:pt x="315953" y="61317"/>
                </a:lnTo>
                <a:close/>
              </a:path>
            </a:pathLst>
          </a:custGeom>
          <a:solidFill>
            <a:srgbClr val="38751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1" name="object 181"/>
          <p:cNvSpPr txBox="1"/>
          <p:nvPr/>
        </p:nvSpPr>
        <p:spPr>
          <a:xfrm>
            <a:off x="5029292" y="4969679"/>
            <a:ext cx="64706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AlexNet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5" name="object 185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May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</a:t>
            </a:r>
            <a:r>
              <a:rPr kumimoji="0" sz="3000" b="0" i="0" u="none" strike="noStrike" kern="1200" cap="none" spc="-15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6" name="object 186"/>
          <p:cNvSpPr txBox="1">
            <a:spLocks noGrp="1"/>
          </p:cNvSpPr>
          <p:nvPr>
            <p:ph type="sldNum" sz="quarter" idx="7"/>
          </p:nvPr>
        </p:nvSpPr>
        <p:spPr>
          <a:xfrm>
            <a:off x="6583680" y="8092441"/>
            <a:ext cx="21031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r" defTabSz="914400" rtl="0" eaLnBrk="1" fontAlgn="auto" latinLnBrk="0" hangingPunct="1">
              <a:lnSpc>
                <a:spcPts val="23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7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</a:t>
            </a:r>
            <a:r>
              <a:rPr kumimoji="0" sz="3000" b="0" i="0" u="none" strike="noStrike" kern="1200" cap="none" spc="0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9 -</a:t>
            </a:r>
            <a:r>
              <a:rPr kumimoji="0" sz="3000" b="0" i="0" u="none" strike="noStrike" kern="1200" cap="none" spc="-277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fld id="{81D60167-4931-47E6-BA6A-407CBD079E47}" type="slidenum"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12700" marR="0" lvl="0" indent="0" algn="r" defTabSz="914400" rtl="0" eaLnBrk="1" fontAlgn="auto" latinLnBrk="0" hangingPunct="1">
                <a:lnSpc>
                  <a:spcPts val="23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7" name="object 187"/>
          <p:cNvSpPr txBox="1">
            <a:spLocks noGrp="1"/>
          </p:cNvSpPr>
          <p:nvPr>
            <p:ph type="dt" sz="half" idx="6"/>
          </p:nvPr>
        </p:nvSpPr>
        <p:spPr>
          <a:xfrm>
            <a:off x="145224" y="8022972"/>
            <a:ext cx="4697730" cy="27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</a:p>
        </p:txBody>
      </p:sp>
      <p:sp>
        <p:nvSpPr>
          <p:cNvPr id="188" name="object 188"/>
          <p:cNvSpPr txBox="1">
            <a:spLocks noGrp="1"/>
          </p:cNvSpPr>
          <p:nvPr>
            <p:ph type="ftr" sz="quarter" idx="5"/>
          </p:nvPr>
        </p:nvSpPr>
        <p:spPr>
          <a:xfrm>
            <a:off x="7608913" y="8019850"/>
            <a:ext cx="1423034" cy="13465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sp>
        <p:nvSpPr>
          <p:cNvPr id="182" name="object 182"/>
          <p:cNvSpPr txBox="1"/>
          <p:nvPr/>
        </p:nvSpPr>
        <p:spPr>
          <a:xfrm>
            <a:off x="6629489" y="4969679"/>
            <a:ext cx="6178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VGG16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3" name="object 183"/>
          <p:cNvSpPr txBox="1"/>
          <p:nvPr/>
        </p:nvSpPr>
        <p:spPr>
          <a:xfrm>
            <a:off x="7696287" y="4969679"/>
            <a:ext cx="6178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VGG19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4" name="object 184"/>
          <p:cNvSpPr txBox="1"/>
          <p:nvPr/>
        </p:nvSpPr>
        <p:spPr>
          <a:xfrm>
            <a:off x="301624" y="2678303"/>
            <a:ext cx="4046854" cy="22332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Stack of three 3x3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 (stride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1)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layers  has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same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effective receptive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field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  one 7x7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But deeper,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more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non-linearities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337185" lvl="0" indent="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fewer parameters: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 * 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(3</a:t>
            </a:r>
            <a:r>
              <a:rPr kumimoji="0" sz="1800" b="0" i="0" u="none" strike="noStrike" kern="1200" cap="none" spc="7" normalizeH="0" baseline="30092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800" b="0" i="0" u="none" strike="noStrike" kern="1200" cap="none" spc="7" normalizeH="0" baseline="30092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vs.  7</a:t>
            </a:r>
            <a:r>
              <a:rPr kumimoji="0" sz="1800" b="0" i="0" u="none" strike="noStrike" kern="1200" cap="none" spc="0" normalizeH="0" baseline="30092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800" b="0" i="0" u="none" strike="noStrike" kern="1200" cap="none" spc="0" normalizeH="0" baseline="30092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 channels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per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1" name="object 179">
            <a:extLst>
              <a:ext uri="{FF2B5EF4-FFF2-40B4-BE49-F238E27FC236}">
                <a16:creationId xmlns:a16="http://schemas.microsoft.com/office/drawing/2014/main" id="{DC551D81-D08D-438E-A67F-05AD9A1FE1C1}"/>
              </a:ext>
            </a:extLst>
          </p:cNvPr>
          <p:cNvSpPr txBox="1">
            <a:spLocks/>
          </p:cNvSpPr>
          <p:nvPr/>
        </p:nvSpPr>
        <p:spPr>
          <a:xfrm>
            <a:off x="225098" y="922275"/>
            <a:ext cx="4015597" cy="893193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6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Case </a:t>
            </a:r>
            <a:r>
              <a:rPr kumimoji="0" lang="en-US" sz="3000" b="0" i="0" u="none" strike="noStrike" kern="0" cap="none" spc="-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Study:</a:t>
            </a:r>
            <a:r>
              <a:rPr kumimoji="0" lang="en-US" sz="3000" b="0" i="0" u="none" strike="noStrike" kern="0" cap="none" spc="-9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3000" b="0" i="0" u="none" strike="noStrike" kern="0" cap="none" spc="-5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VGGNet</a:t>
            </a: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  <a:p>
            <a:pPr marL="25400" marR="0" lvl="0" indent="0" algn="l" defTabSz="914400" rtl="0" eaLnBrk="1" fontAlgn="auto" latinLnBrk="0" hangingPunct="1">
              <a:lnSpc>
                <a:spcPct val="100000"/>
              </a:lnSpc>
              <a:spcBef>
                <a:spcPts val="2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[</a:t>
            </a:r>
            <a:r>
              <a:rPr kumimoji="0" lang="en-US" sz="2000" b="0" i="1" u="none" strike="noStrike" kern="0" cap="none" spc="-5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Simonyan</a:t>
            </a:r>
            <a:r>
              <a:rPr kumimoji="0" lang="en-US" sz="2000" b="0" i="1" u="none" strike="noStrike" kern="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and Zisserman,</a:t>
            </a:r>
            <a:r>
              <a:rPr kumimoji="0" lang="en-US" sz="2000" b="0" i="1" u="none" strike="noStrike" kern="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2000" b="0" i="1" u="none" strike="noStrike" kern="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2014]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44ED4592-4285-4329-8CFD-6565B8ADC69F}"/>
              </a:ext>
            </a:extLst>
          </p:cNvPr>
          <p:cNvSpPr txBox="1"/>
          <p:nvPr/>
        </p:nvSpPr>
        <p:spPr>
          <a:xfrm>
            <a:off x="0" y="6604084"/>
            <a:ext cx="63706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, Justin Johnson, Serena Yeung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FE23E-F006-A6BC-606E-E5D65389B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C105089D-62CC-1317-0EF4-C6A1F0004A64}"/>
              </a:ext>
            </a:extLst>
          </p:cNvPr>
          <p:cNvSpPr txBox="1"/>
          <p:nvPr/>
        </p:nvSpPr>
        <p:spPr>
          <a:xfrm>
            <a:off x="301624" y="2029143"/>
            <a:ext cx="3881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Q: Why use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smaller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filters?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(3x3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54395B5-3927-86D0-4214-3E0069F46324}"/>
              </a:ext>
            </a:extLst>
          </p:cNvPr>
          <p:cNvSpPr/>
          <p:nvPr/>
        </p:nvSpPr>
        <p:spPr>
          <a:xfrm>
            <a:off x="6521113" y="4153943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1F208B6-B292-0803-7D81-0B7DDAAB6B2F}"/>
              </a:ext>
            </a:extLst>
          </p:cNvPr>
          <p:cNvSpPr/>
          <p:nvPr/>
        </p:nvSpPr>
        <p:spPr>
          <a:xfrm>
            <a:off x="6521113" y="4153943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43202F33-1A70-6C0B-C165-40E901A7DC75}"/>
              </a:ext>
            </a:extLst>
          </p:cNvPr>
          <p:cNvSpPr/>
          <p:nvPr/>
        </p:nvSpPr>
        <p:spPr>
          <a:xfrm>
            <a:off x="6665062" y="4178543"/>
            <a:ext cx="542290" cy="75565"/>
          </a:xfrm>
          <a:custGeom>
            <a:avLst/>
            <a:gdLst/>
            <a:ahLst/>
            <a:cxnLst/>
            <a:rect l="l" t="t" r="r" b="b"/>
            <a:pathLst>
              <a:path w="542290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2290" h="75564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2290" h="75564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2290" h="75564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2290" h="75564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2290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2290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2290" h="75564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2290" h="75564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2290" h="75564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2290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2290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2290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2290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2290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2290" h="75564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2290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2290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2290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2290" h="75564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2290" h="75564">
                <a:moveTo>
                  <a:pt x="427930" y="62805"/>
                </a:moveTo>
                <a:lnTo>
                  <a:pt x="422274" y="62805"/>
                </a:lnTo>
                <a:lnTo>
                  <a:pt x="422274" y="16668"/>
                </a:lnTo>
                <a:lnTo>
                  <a:pt x="405904" y="16668"/>
                </a:lnTo>
                <a:lnTo>
                  <a:pt x="405904" y="12650"/>
                </a:lnTo>
                <a:lnTo>
                  <a:pt x="410963" y="12551"/>
                </a:lnTo>
                <a:lnTo>
                  <a:pt x="414486" y="12104"/>
                </a:lnTo>
                <a:lnTo>
                  <a:pt x="416470" y="11310"/>
                </a:lnTo>
                <a:lnTo>
                  <a:pt x="418554" y="10517"/>
                </a:lnTo>
                <a:lnTo>
                  <a:pt x="420092" y="9276"/>
                </a:lnTo>
                <a:lnTo>
                  <a:pt x="421084" y="7590"/>
                </a:lnTo>
                <a:lnTo>
                  <a:pt x="422175" y="5903"/>
                </a:lnTo>
                <a:lnTo>
                  <a:pt x="422919" y="3571"/>
                </a:lnTo>
                <a:lnTo>
                  <a:pt x="423316" y="595"/>
                </a:lnTo>
                <a:lnTo>
                  <a:pt x="427930" y="595"/>
                </a:lnTo>
                <a:lnTo>
                  <a:pt x="427930" y="62805"/>
                </a:lnTo>
                <a:close/>
              </a:path>
              <a:path w="542290" h="75564">
                <a:moveTo>
                  <a:pt x="456955" y="22175"/>
                </a:moveTo>
                <a:lnTo>
                  <a:pt x="451448" y="22175"/>
                </a:lnTo>
                <a:lnTo>
                  <a:pt x="451448" y="14833"/>
                </a:lnTo>
                <a:lnTo>
                  <a:pt x="453135" y="9673"/>
                </a:lnTo>
                <a:lnTo>
                  <a:pt x="456508" y="5804"/>
                </a:lnTo>
                <a:lnTo>
                  <a:pt x="459981" y="1934"/>
                </a:lnTo>
                <a:lnTo>
                  <a:pt x="464892" y="0"/>
                </a:lnTo>
                <a:lnTo>
                  <a:pt x="477096" y="0"/>
                </a:lnTo>
                <a:lnTo>
                  <a:pt x="481760" y="1587"/>
                </a:lnTo>
                <a:lnTo>
                  <a:pt x="485233" y="4762"/>
                </a:lnTo>
                <a:lnTo>
                  <a:pt x="466728" y="4762"/>
                </a:lnTo>
                <a:lnTo>
                  <a:pt x="463305" y="6201"/>
                </a:lnTo>
                <a:lnTo>
                  <a:pt x="458444" y="11856"/>
                </a:lnTo>
                <a:lnTo>
                  <a:pt x="457153" y="15775"/>
                </a:lnTo>
                <a:lnTo>
                  <a:pt x="456955" y="20835"/>
                </a:lnTo>
                <a:lnTo>
                  <a:pt x="456955" y="22175"/>
                </a:lnTo>
                <a:close/>
              </a:path>
              <a:path w="542290" h="75564">
                <a:moveTo>
                  <a:pt x="490888" y="62805"/>
                </a:moveTo>
                <a:lnTo>
                  <a:pt x="449960" y="62805"/>
                </a:lnTo>
                <a:lnTo>
                  <a:pt x="449960" y="58241"/>
                </a:lnTo>
                <a:lnTo>
                  <a:pt x="474318" y="34131"/>
                </a:lnTo>
                <a:lnTo>
                  <a:pt x="478833" y="30559"/>
                </a:lnTo>
                <a:lnTo>
                  <a:pt x="481214" y="27681"/>
                </a:lnTo>
                <a:lnTo>
                  <a:pt x="483694" y="24804"/>
                </a:lnTo>
                <a:lnTo>
                  <a:pt x="484934" y="21431"/>
                </a:lnTo>
                <a:lnTo>
                  <a:pt x="484934" y="13791"/>
                </a:lnTo>
                <a:lnTo>
                  <a:pt x="483645" y="10715"/>
                </a:lnTo>
                <a:lnTo>
                  <a:pt x="478485" y="5953"/>
                </a:lnTo>
                <a:lnTo>
                  <a:pt x="475162" y="4762"/>
                </a:lnTo>
                <a:lnTo>
                  <a:pt x="485233" y="4762"/>
                </a:lnTo>
                <a:lnTo>
                  <a:pt x="488804" y="7937"/>
                </a:lnTo>
                <a:lnTo>
                  <a:pt x="490590" y="12203"/>
                </a:lnTo>
                <a:lnTo>
                  <a:pt x="490475" y="22175"/>
                </a:lnTo>
                <a:lnTo>
                  <a:pt x="489250" y="25846"/>
                </a:lnTo>
                <a:lnTo>
                  <a:pt x="483991" y="33287"/>
                </a:lnTo>
                <a:lnTo>
                  <a:pt x="479179" y="37256"/>
                </a:lnTo>
                <a:lnTo>
                  <a:pt x="466579" y="44896"/>
                </a:lnTo>
                <a:lnTo>
                  <a:pt x="462660" y="47823"/>
                </a:lnTo>
                <a:lnTo>
                  <a:pt x="458096" y="52784"/>
                </a:lnTo>
                <a:lnTo>
                  <a:pt x="456707" y="55215"/>
                </a:lnTo>
                <a:lnTo>
                  <a:pt x="456211" y="57596"/>
                </a:lnTo>
                <a:lnTo>
                  <a:pt x="490888" y="57596"/>
                </a:lnTo>
                <a:lnTo>
                  <a:pt x="490888" y="62805"/>
                </a:lnTo>
                <a:close/>
              </a:path>
              <a:path w="542290" h="75564">
                <a:moveTo>
                  <a:pt x="527156" y="64144"/>
                </a:moveTo>
                <a:lnTo>
                  <a:pt x="514455" y="64144"/>
                </a:lnTo>
                <a:lnTo>
                  <a:pt x="509296" y="62458"/>
                </a:lnTo>
                <a:lnTo>
                  <a:pt x="501358" y="55711"/>
                </a:lnTo>
                <a:lnTo>
                  <a:pt x="499396" y="51246"/>
                </a:lnTo>
                <a:lnTo>
                  <a:pt x="499485" y="41423"/>
                </a:lnTo>
                <a:lnTo>
                  <a:pt x="500466" y="38348"/>
                </a:lnTo>
                <a:lnTo>
                  <a:pt x="504831" y="32196"/>
                </a:lnTo>
                <a:lnTo>
                  <a:pt x="507956" y="30261"/>
                </a:lnTo>
                <a:lnTo>
                  <a:pt x="512024" y="29467"/>
                </a:lnTo>
                <a:lnTo>
                  <a:pt x="512024" y="29319"/>
                </a:lnTo>
                <a:lnTo>
                  <a:pt x="501904" y="10864"/>
                </a:lnTo>
                <a:lnTo>
                  <a:pt x="503690" y="7094"/>
                </a:lnTo>
                <a:lnTo>
                  <a:pt x="510933" y="1438"/>
                </a:lnTo>
                <a:lnTo>
                  <a:pt x="515398" y="0"/>
                </a:lnTo>
                <a:lnTo>
                  <a:pt x="526015" y="0"/>
                </a:lnTo>
                <a:lnTo>
                  <a:pt x="530529" y="1438"/>
                </a:lnTo>
                <a:lnTo>
                  <a:pt x="534790" y="4762"/>
                </a:lnTo>
                <a:lnTo>
                  <a:pt x="517035" y="4762"/>
                </a:lnTo>
                <a:lnTo>
                  <a:pt x="513860" y="5754"/>
                </a:lnTo>
                <a:lnTo>
                  <a:pt x="508701" y="9723"/>
                </a:lnTo>
                <a:lnTo>
                  <a:pt x="507460" y="12253"/>
                </a:lnTo>
                <a:lnTo>
                  <a:pt x="507411" y="19198"/>
                </a:lnTo>
                <a:lnTo>
                  <a:pt x="508602" y="22026"/>
                </a:lnTo>
                <a:lnTo>
                  <a:pt x="513365" y="26193"/>
                </a:lnTo>
                <a:lnTo>
                  <a:pt x="516539" y="27235"/>
                </a:lnTo>
                <a:lnTo>
                  <a:pt x="534349" y="27235"/>
                </a:lnTo>
                <a:lnTo>
                  <a:pt x="532712" y="28326"/>
                </a:lnTo>
                <a:lnTo>
                  <a:pt x="529438" y="29319"/>
                </a:lnTo>
                <a:lnTo>
                  <a:pt x="529438" y="29467"/>
                </a:lnTo>
                <a:lnTo>
                  <a:pt x="533605" y="30360"/>
                </a:lnTo>
                <a:lnTo>
                  <a:pt x="536179" y="31849"/>
                </a:lnTo>
                <a:lnTo>
                  <a:pt x="515695" y="31849"/>
                </a:lnTo>
                <a:lnTo>
                  <a:pt x="511826" y="33089"/>
                </a:lnTo>
                <a:lnTo>
                  <a:pt x="509048" y="35569"/>
                </a:lnTo>
                <a:lnTo>
                  <a:pt x="506369" y="38050"/>
                </a:lnTo>
                <a:lnTo>
                  <a:pt x="505071" y="41225"/>
                </a:lnTo>
                <a:lnTo>
                  <a:pt x="505030" y="49758"/>
                </a:lnTo>
                <a:lnTo>
                  <a:pt x="506468" y="53181"/>
                </a:lnTo>
                <a:lnTo>
                  <a:pt x="512223" y="58142"/>
                </a:lnTo>
                <a:lnTo>
                  <a:pt x="516043" y="59382"/>
                </a:lnTo>
                <a:lnTo>
                  <a:pt x="536103" y="59382"/>
                </a:lnTo>
                <a:lnTo>
                  <a:pt x="532315" y="62507"/>
                </a:lnTo>
                <a:lnTo>
                  <a:pt x="527156" y="64144"/>
                </a:lnTo>
                <a:close/>
              </a:path>
              <a:path w="542290" h="75564">
                <a:moveTo>
                  <a:pt x="534349" y="27235"/>
                </a:moveTo>
                <a:lnTo>
                  <a:pt x="524973" y="27235"/>
                </a:lnTo>
                <a:lnTo>
                  <a:pt x="528346" y="26193"/>
                </a:lnTo>
                <a:lnTo>
                  <a:pt x="530629" y="24110"/>
                </a:lnTo>
                <a:lnTo>
                  <a:pt x="532910" y="21927"/>
                </a:lnTo>
                <a:lnTo>
                  <a:pt x="534011" y="19198"/>
                </a:lnTo>
                <a:lnTo>
                  <a:pt x="534051" y="12253"/>
                </a:lnTo>
                <a:lnTo>
                  <a:pt x="532860" y="9624"/>
                </a:lnTo>
                <a:lnTo>
                  <a:pt x="530479" y="7739"/>
                </a:lnTo>
                <a:lnTo>
                  <a:pt x="528098" y="5754"/>
                </a:lnTo>
                <a:lnTo>
                  <a:pt x="524874" y="4762"/>
                </a:lnTo>
                <a:lnTo>
                  <a:pt x="534790" y="4762"/>
                </a:lnTo>
                <a:lnTo>
                  <a:pt x="537871" y="7094"/>
                </a:lnTo>
                <a:lnTo>
                  <a:pt x="539707" y="10864"/>
                </a:lnTo>
                <a:lnTo>
                  <a:pt x="539614" y="19198"/>
                </a:lnTo>
                <a:lnTo>
                  <a:pt x="538813" y="21778"/>
                </a:lnTo>
                <a:lnTo>
                  <a:pt x="537027" y="24258"/>
                </a:lnTo>
                <a:lnTo>
                  <a:pt x="535242" y="26640"/>
                </a:lnTo>
                <a:lnTo>
                  <a:pt x="534349" y="27235"/>
                </a:lnTo>
                <a:close/>
              </a:path>
              <a:path w="542290" h="75564">
                <a:moveTo>
                  <a:pt x="536103" y="59382"/>
                </a:moveTo>
                <a:lnTo>
                  <a:pt x="525667" y="59382"/>
                </a:lnTo>
                <a:lnTo>
                  <a:pt x="529487" y="58142"/>
                </a:lnTo>
                <a:lnTo>
                  <a:pt x="532265" y="55661"/>
                </a:lnTo>
                <a:lnTo>
                  <a:pt x="535142" y="53181"/>
                </a:lnTo>
                <a:lnTo>
                  <a:pt x="536582" y="49758"/>
                </a:lnTo>
                <a:lnTo>
                  <a:pt x="536496" y="41225"/>
                </a:lnTo>
                <a:lnTo>
                  <a:pt x="535192" y="38199"/>
                </a:lnTo>
                <a:lnTo>
                  <a:pt x="532415" y="35718"/>
                </a:lnTo>
                <a:lnTo>
                  <a:pt x="529636" y="33139"/>
                </a:lnTo>
                <a:lnTo>
                  <a:pt x="525717" y="31849"/>
                </a:lnTo>
                <a:lnTo>
                  <a:pt x="536179" y="31849"/>
                </a:lnTo>
                <a:lnTo>
                  <a:pt x="536780" y="32196"/>
                </a:lnTo>
                <a:lnTo>
                  <a:pt x="541145" y="37752"/>
                </a:lnTo>
                <a:lnTo>
                  <a:pt x="542237" y="41225"/>
                </a:lnTo>
                <a:lnTo>
                  <a:pt x="542237" y="51246"/>
                </a:lnTo>
                <a:lnTo>
                  <a:pt x="540253" y="55860"/>
                </a:lnTo>
                <a:lnTo>
                  <a:pt x="536103" y="59382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DE935470-A369-594E-F943-0F8C838B408D}"/>
              </a:ext>
            </a:extLst>
          </p:cNvPr>
          <p:cNvSpPr/>
          <p:nvPr/>
        </p:nvSpPr>
        <p:spPr>
          <a:xfrm>
            <a:off x="6521113" y="4313118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2E2F710F-8784-3DAA-7379-B75071FA74D7}"/>
              </a:ext>
            </a:extLst>
          </p:cNvPr>
          <p:cNvSpPr/>
          <p:nvPr/>
        </p:nvSpPr>
        <p:spPr>
          <a:xfrm>
            <a:off x="6521113" y="4313118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02BB9A20-B16F-5CD9-8780-913284380DF2}"/>
              </a:ext>
            </a:extLst>
          </p:cNvPr>
          <p:cNvSpPr/>
          <p:nvPr/>
        </p:nvSpPr>
        <p:spPr>
          <a:xfrm>
            <a:off x="6857238" y="4337118"/>
            <a:ext cx="159407" cy="647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BD6EC158-B404-0264-DDF7-5FC1E7B8E53A}"/>
              </a:ext>
            </a:extLst>
          </p:cNvPr>
          <p:cNvSpPr/>
          <p:nvPr/>
        </p:nvSpPr>
        <p:spPr>
          <a:xfrm>
            <a:off x="6521113" y="4472292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D24E16EC-5558-F191-A2F4-632041D7A75F}"/>
              </a:ext>
            </a:extLst>
          </p:cNvPr>
          <p:cNvSpPr/>
          <p:nvPr/>
        </p:nvSpPr>
        <p:spPr>
          <a:xfrm>
            <a:off x="6521113" y="4472292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77A97C2C-8B2D-2754-E7D7-3C3DEC96A3C1}"/>
              </a:ext>
            </a:extLst>
          </p:cNvPr>
          <p:cNvSpPr/>
          <p:nvPr/>
        </p:nvSpPr>
        <p:spPr>
          <a:xfrm>
            <a:off x="6689771" y="4496886"/>
            <a:ext cx="492759" cy="75565"/>
          </a:xfrm>
          <a:custGeom>
            <a:avLst/>
            <a:gdLst/>
            <a:ahLst/>
            <a:cxnLst/>
            <a:rect l="l" t="t" r="r" b="b"/>
            <a:pathLst>
              <a:path w="492759" h="75564">
                <a:moveTo>
                  <a:pt x="7094" y="20538"/>
                </a:moveTo>
                <a:lnTo>
                  <a:pt x="1438" y="20538"/>
                </a:lnTo>
                <a:lnTo>
                  <a:pt x="1537" y="14386"/>
                </a:lnTo>
                <a:lnTo>
                  <a:pt x="3422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0" y="0"/>
                </a:lnTo>
                <a:lnTo>
                  <a:pt x="31104" y="1389"/>
                </a:lnTo>
                <a:lnTo>
                  <a:pt x="35583" y="4762"/>
                </a:lnTo>
                <a:lnTo>
                  <a:pt x="16965" y="4762"/>
                </a:lnTo>
                <a:lnTo>
                  <a:pt x="13542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492759" h="75564">
                <a:moveTo>
                  <a:pt x="36051" y="59382"/>
                </a:moveTo>
                <a:lnTo>
                  <a:pt x="25697" y="59382"/>
                </a:lnTo>
                <a:lnTo>
                  <a:pt x="29467" y="58092"/>
                </a:lnTo>
                <a:lnTo>
                  <a:pt x="35619" y="52933"/>
                </a:lnTo>
                <a:lnTo>
                  <a:pt x="37156" y="49658"/>
                </a:lnTo>
                <a:lnTo>
                  <a:pt x="37156" y="41622"/>
                </a:lnTo>
                <a:lnTo>
                  <a:pt x="35817" y="38447"/>
                </a:lnTo>
                <a:lnTo>
                  <a:pt x="33138" y="36165"/>
                </a:lnTo>
                <a:lnTo>
                  <a:pt x="30459" y="33783"/>
                </a:lnTo>
                <a:lnTo>
                  <a:pt x="26789" y="32593"/>
                </a:lnTo>
                <a:lnTo>
                  <a:pt x="17511" y="32593"/>
                </a:lnTo>
                <a:lnTo>
                  <a:pt x="17511" y="27830"/>
                </a:lnTo>
                <a:lnTo>
                  <a:pt x="25796" y="27830"/>
                </a:lnTo>
                <a:lnTo>
                  <a:pt x="28674" y="26838"/>
                </a:lnTo>
                <a:lnTo>
                  <a:pt x="33535" y="22770"/>
                </a:lnTo>
                <a:lnTo>
                  <a:pt x="34775" y="19992"/>
                </a:lnTo>
                <a:lnTo>
                  <a:pt x="34775" y="12749"/>
                </a:lnTo>
                <a:lnTo>
                  <a:pt x="33535" y="9872"/>
                </a:lnTo>
                <a:lnTo>
                  <a:pt x="31055" y="7887"/>
                </a:lnTo>
                <a:lnTo>
                  <a:pt x="28574" y="5804"/>
                </a:lnTo>
                <a:lnTo>
                  <a:pt x="25300" y="4762"/>
                </a:lnTo>
                <a:lnTo>
                  <a:pt x="35583" y="4762"/>
                </a:lnTo>
                <a:lnTo>
                  <a:pt x="38545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8" y="22225"/>
                </a:lnTo>
                <a:lnTo>
                  <a:pt x="35817" y="27086"/>
                </a:lnTo>
                <a:lnTo>
                  <a:pt x="33287" y="28723"/>
                </a:lnTo>
                <a:lnTo>
                  <a:pt x="30013" y="29616"/>
                </a:lnTo>
                <a:lnTo>
                  <a:pt x="30013" y="29765"/>
                </a:lnTo>
                <a:lnTo>
                  <a:pt x="34279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3" y="41274"/>
                </a:lnTo>
                <a:lnTo>
                  <a:pt x="42663" y="50899"/>
                </a:lnTo>
                <a:lnTo>
                  <a:pt x="40629" y="55463"/>
                </a:lnTo>
                <a:lnTo>
                  <a:pt x="36051" y="59382"/>
                </a:lnTo>
                <a:close/>
              </a:path>
              <a:path w="492759" h="75564">
                <a:moveTo>
                  <a:pt x="27483" y="64144"/>
                </a:moveTo>
                <a:lnTo>
                  <a:pt x="15080" y="64144"/>
                </a:lnTo>
                <a:lnTo>
                  <a:pt x="9970" y="62408"/>
                </a:lnTo>
                <a:lnTo>
                  <a:pt x="5903" y="58935"/>
                </a:lnTo>
                <a:lnTo>
                  <a:pt x="1934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99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699" y="57993"/>
                </a:lnTo>
                <a:lnTo>
                  <a:pt x="16469" y="59382"/>
                </a:lnTo>
                <a:lnTo>
                  <a:pt x="36051" y="59382"/>
                </a:lnTo>
                <a:lnTo>
                  <a:pt x="32592" y="62408"/>
                </a:lnTo>
                <a:lnTo>
                  <a:pt x="27483" y="64144"/>
                </a:lnTo>
                <a:close/>
              </a:path>
              <a:path w="492759" h="75564">
                <a:moveTo>
                  <a:pt x="53680" y="62805"/>
                </a:moveTo>
                <a:lnTo>
                  <a:pt x="46834" y="62805"/>
                </a:lnTo>
                <a:lnTo>
                  <a:pt x="64545" y="38992"/>
                </a:lnTo>
                <a:lnTo>
                  <a:pt x="48173" y="16966"/>
                </a:lnTo>
                <a:lnTo>
                  <a:pt x="55168" y="16966"/>
                </a:lnTo>
                <a:lnTo>
                  <a:pt x="68265" y="34379"/>
                </a:lnTo>
                <a:lnTo>
                  <a:pt x="74792" y="34379"/>
                </a:lnTo>
                <a:lnTo>
                  <a:pt x="71390" y="38844"/>
                </a:lnTo>
                <a:lnTo>
                  <a:pt x="74970" y="43606"/>
                </a:lnTo>
                <a:lnTo>
                  <a:pt x="67818" y="43606"/>
                </a:lnTo>
                <a:lnTo>
                  <a:pt x="53680" y="62805"/>
                </a:lnTo>
                <a:close/>
              </a:path>
              <a:path w="492759" h="75564">
                <a:moveTo>
                  <a:pt x="74792" y="34379"/>
                </a:moveTo>
                <a:lnTo>
                  <a:pt x="68265" y="34379"/>
                </a:lnTo>
                <a:lnTo>
                  <a:pt x="81065" y="16966"/>
                </a:lnTo>
                <a:lnTo>
                  <a:pt x="88059" y="16966"/>
                </a:lnTo>
                <a:lnTo>
                  <a:pt x="74792" y="34379"/>
                </a:lnTo>
                <a:close/>
              </a:path>
              <a:path w="492759" h="75564">
                <a:moveTo>
                  <a:pt x="89399" y="62805"/>
                </a:moveTo>
                <a:lnTo>
                  <a:pt x="82255" y="62805"/>
                </a:lnTo>
                <a:lnTo>
                  <a:pt x="67818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492759" h="75564">
                <a:moveTo>
                  <a:pt x="99241" y="20538"/>
                </a:moveTo>
                <a:lnTo>
                  <a:pt x="93585" y="20538"/>
                </a:lnTo>
                <a:lnTo>
                  <a:pt x="93684" y="14386"/>
                </a:lnTo>
                <a:lnTo>
                  <a:pt x="95569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7" y="0"/>
                </a:lnTo>
                <a:lnTo>
                  <a:pt x="123252" y="1389"/>
                </a:lnTo>
                <a:lnTo>
                  <a:pt x="127731" y="4762"/>
                </a:lnTo>
                <a:lnTo>
                  <a:pt x="109113" y="4762"/>
                </a:lnTo>
                <a:lnTo>
                  <a:pt x="105690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492759" h="75564">
                <a:moveTo>
                  <a:pt x="128198" y="59382"/>
                </a:moveTo>
                <a:lnTo>
                  <a:pt x="117844" y="59382"/>
                </a:lnTo>
                <a:lnTo>
                  <a:pt x="121614" y="58092"/>
                </a:lnTo>
                <a:lnTo>
                  <a:pt x="127767" y="52933"/>
                </a:lnTo>
                <a:lnTo>
                  <a:pt x="129304" y="49658"/>
                </a:lnTo>
                <a:lnTo>
                  <a:pt x="129304" y="41622"/>
                </a:lnTo>
                <a:lnTo>
                  <a:pt x="127965" y="38447"/>
                </a:lnTo>
                <a:lnTo>
                  <a:pt x="125285" y="36165"/>
                </a:lnTo>
                <a:lnTo>
                  <a:pt x="122607" y="33783"/>
                </a:lnTo>
                <a:lnTo>
                  <a:pt x="118936" y="32593"/>
                </a:lnTo>
                <a:lnTo>
                  <a:pt x="109659" y="32593"/>
                </a:lnTo>
                <a:lnTo>
                  <a:pt x="109659" y="27830"/>
                </a:lnTo>
                <a:lnTo>
                  <a:pt x="117944" y="27830"/>
                </a:lnTo>
                <a:lnTo>
                  <a:pt x="120821" y="26838"/>
                </a:lnTo>
                <a:lnTo>
                  <a:pt x="125683" y="22770"/>
                </a:lnTo>
                <a:lnTo>
                  <a:pt x="126923" y="19992"/>
                </a:lnTo>
                <a:lnTo>
                  <a:pt x="126923" y="12749"/>
                </a:lnTo>
                <a:lnTo>
                  <a:pt x="125683" y="9872"/>
                </a:lnTo>
                <a:lnTo>
                  <a:pt x="123202" y="7887"/>
                </a:lnTo>
                <a:lnTo>
                  <a:pt x="120722" y="5804"/>
                </a:lnTo>
                <a:lnTo>
                  <a:pt x="117447" y="4762"/>
                </a:lnTo>
                <a:lnTo>
                  <a:pt x="127731" y="4762"/>
                </a:lnTo>
                <a:lnTo>
                  <a:pt x="130693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6" y="22225"/>
                </a:lnTo>
                <a:lnTo>
                  <a:pt x="127965" y="27086"/>
                </a:lnTo>
                <a:lnTo>
                  <a:pt x="125435" y="28723"/>
                </a:lnTo>
                <a:lnTo>
                  <a:pt x="122160" y="29616"/>
                </a:lnTo>
                <a:lnTo>
                  <a:pt x="122160" y="29765"/>
                </a:lnTo>
                <a:lnTo>
                  <a:pt x="126426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0" y="41274"/>
                </a:lnTo>
                <a:lnTo>
                  <a:pt x="134810" y="50899"/>
                </a:lnTo>
                <a:lnTo>
                  <a:pt x="132777" y="55463"/>
                </a:lnTo>
                <a:lnTo>
                  <a:pt x="128198" y="59382"/>
                </a:lnTo>
                <a:close/>
              </a:path>
              <a:path w="492759" h="75564">
                <a:moveTo>
                  <a:pt x="119630" y="64144"/>
                </a:moveTo>
                <a:lnTo>
                  <a:pt x="107228" y="64144"/>
                </a:lnTo>
                <a:lnTo>
                  <a:pt x="102118" y="62408"/>
                </a:lnTo>
                <a:lnTo>
                  <a:pt x="98051" y="58935"/>
                </a:lnTo>
                <a:lnTo>
                  <a:pt x="94082" y="55364"/>
                </a:lnTo>
                <a:lnTo>
                  <a:pt x="92259" y="50899"/>
                </a:lnTo>
                <a:lnTo>
                  <a:pt x="92147" y="43209"/>
                </a:lnTo>
                <a:lnTo>
                  <a:pt x="92246" y="43011"/>
                </a:lnTo>
                <a:lnTo>
                  <a:pt x="97901" y="43011"/>
                </a:lnTo>
                <a:lnTo>
                  <a:pt x="97901" y="48765"/>
                </a:lnTo>
                <a:lnTo>
                  <a:pt x="99291" y="52437"/>
                </a:lnTo>
                <a:lnTo>
                  <a:pt x="104847" y="57993"/>
                </a:lnTo>
                <a:lnTo>
                  <a:pt x="108617" y="59382"/>
                </a:lnTo>
                <a:lnTo>
                  <a:pt x="128198" y="59382"/>
                </a:lnTo>
                <a:lnTo>
                  <a:pt x="124740" y="62408"/>
                </a:lnTo>
                <a:lnTo>
                  <a:pt x="119630" y="64144"/>
                </a:lnTo>
                <a:close/>
              </a:path>
              <a:path w="492759" h="75564">
                <a:moveTo>
                  <a:pt x="193283" y="64144"/>
                </a:moveTo>
                <a:lnTo>
                  <a:pt x="181774" y="64144"/>
                </a:lnTo>
                <a:lnTo>
                  <a:pt x="176515" y="61862"/>
                </a:lnTo>
                <a:lnTo>
                  <a:pt x="172447" y="57298"/>
                </a:lnTo>
                <a:lnTo>
                  <a:pt x="168479" y="52734"/>
                </a:lnTo>
                <a:lnTo>
                  <a:pt x="166494" y="46930"/>
                </a:lnTo>
                <a:lnTo>
                  <a:pt x="166494" y="32841"/>
                </a:lnTo>
                <a:lnTo>
                  <a:pt x="168479" y="27037"/>
                </a:lnTo>
                <a:lnTo>
                  <a:pt x="176416" y="17908"/>
                </a:lnTo>
                <a:lnTo>
                  <a:pt x="181675" y="15626"/>
                </a:lnTo>
                <a:lnTo>
                  <a:pt x="193581" y="15626"/>
                </a:lnTo>
                <a:lnTo>
                  <a:pt x="197848" y="17015"/>
                </a:lnTo>
                <a:lnTo>
                  <a:pt x="201724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6" y="26044"/>
                </a:lnTo>
                <a:lnTo>
                  <a:pt x="173588" y="29815"/>
                </a:lnTo>
                <a:lnTo>
                  <a:pt x="172150" y="34428"/>
                </a:lnTo>
                <a:lnTo>
                  <a:pt x="172150" y="45342"/>
                </a:lnTo>
                <a:lnTo>
                  <a:pt x="173588" y="49956"/>
                </a:lnTo>
                <a:lnTo>
                  <a:pt x="176466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0" y="62606"/>
                </a:lnTo>
                <a:lnTo>
                  <a:pt x="193283" y="64144"/>
                </a:lnTo>
                <a:close/>
              </a:path>
              <a:path w="492759" h="75564">
                <a:moveTo>
                  <a:pt x="206827" y="31402"/>
                </a:moveTo>
                <a:lnTo>
                  <a:pt x="201172" y="31402"/>
                </a:lnTo>
                <a:lnTo>
                  <a:pt x="200377" y="27731"/>
                </a:lnTo>
                <a:lnTo>
                  <a:pt x="198890" y="25003"/>
                </a:lnTo>
                <a:lnTo>
                  <a:pt x="196707" y="23217"/>
                </a:lnTo>
                <a:lnTo>
                  <a:pt x="194523" y="21332"/>
                </a:lnTo>
                <a:lnTo>
                  <a:pt x="191696" y="20389"/>
                </a:lnTo>
                <a:lnTo>
                  <a:pt x="201724" y="20389"/>
                </a:lnTo>
                <a:lnTo>
                  <a:pt x="204297" y="22572"/>
                </a:lnTo>
                <a:lnTo>
                  <a:pt x="206232" y="26441"/>
                </a:lnTo>
                <a:lnTo>
                  <a:pt x="206827" y="31402"/>
                </a:lnTo>
                <a:close/>
              </a:path>
              <a:path w="492759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4" y="53429"/>
                </a:lnTo>
                <a:lnTo>
                  <a:pt x="201122" y="50303"/>
                </a:lnTo>
                <a:lnTo>
                  <a:pt x="201618" y="46434"/>
                </a:lnTo>
                <a:lnTo>
                  <a:pt x="207125" y="46434"/>
                </a:lnTo>
                <a:lnTo>
                  <a:pt x="206331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492759" h="75564">
                <a:moveTo>
                  <a:pt x="238805" y="64144"/>
                </a:moveTo>
                <a:lnTo>
                  <a:pt x="227891" y="64144"/>
                </a:lnTo>
                <a:lnTo>
                  <a:pt x="222633" y="61862"/>
                </a:lnTo>
                <a:lnTo>
                  <a:pt x="218564" y="57298"/>
                </a:lnTo>
                <a:lnTo>
                  <a:pt x="214596" y="52734"/>
                </a:lnTo>
                <a:lnTo>
                  <a:pt x="212611" y="46930"/>
                </a:lnTo>
                <a:lnTo>
                  <a:pt x="212611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2" y="15626"/>
                </a:lnTo>
                <a:lnTo>
                  <a:pt x="240889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0" y="22274"/>
                </a:lnTo>
                <a:lnTo>
                  <a:pt x="222470" y="26193"/>
                </a:lnTo>
                <a:lnTo>
                  <a:pt x="219706" y="29815"/>
                </a:lnTo>
                <a:lnTo>
                  <a:pt x="218267" y="34428"/>
                </a:lnTo>
                <a:lnTo>
                  <a:pt x="218267" y="45342"/>
                </a:lnTo>
                <a:lnTo>
                  <a:pt x="219706" y="49956"/>
                </a:lnTo>
                <a:lnTo>
                  <a:pt x="222583" y="53726"/>
                </a:lnTo>
                <a:lnTo>
                  <a:pt x="225560" y="57497"/>
                </a:lnTo>
                <a:lnTo>
                  <a:pt x="229479" y="59382"/>
                </a:lnTo>
                <a:lnTo>
                  <a:pt x="248298" y="59382"/>
                </a:lnTo>
                <a:lnTo>
                  <a:pt x="246098" y="60870"/>
                </a:lnTo>
                <a:lnTo>
                  <a:pt x="242725" y="63053"/>
                </a:lnTo>
                <a:lnTo>
                  <a:pt x="238805" y="64144"/>
                </a:lnTo>
                <a:close/>
              </a:path>
              <a:path w="492759" h="75564">
                <a:moveTo>
                  <a:pt x="248298" y="59382"/>
                </a:moveTo>
                <a:lnTo>
                  <a:pt x="239202" y="59382"/>
                </a:lnTo>
                <a:lnTo>
                  <a:pt x="243072" y="57497"/>
                </a:lnTo>
                <a:lnTo>
                  <a:pt x="248925" y="49857"/>
                </a:lnTo>
                <a:lnTo>
                  <a:pt x="250382" y="45342"/>
                </a:lnTo>
                <a:lnTo>
                  <a:pt x="250382" y="34428"/>
                </a:lnTo>
                <a:lnTo>
                  <a:pt x="248925" y="29964"/>
                </a:lnTo>
                <a:lnTo>
                  <a:pt x="245838" y="26044"/>
                </a:lnTo>
                <a:lnTo>
                  <a:pt x="243072" y="22324"/>
                </a:lnTo>
                <a:lnTo>
                  <a:pt x="239153" y="20389"/>
                </a:lnTo>
                <a:lnTo>
                  <a:pt x="248305" y="20389"/>
                </a:lnTo>
                <a:lnTo>
                  <a:pt x="254085" y="27037"/>
                </a:lnTo>
                <a:lnTo>
                  <a:pt x="256069" y="32841"/>
                </a:lnTo>
                <a:lnTo>
                  <a:pt x="256069" y="44152"/>
                </a:lnTo>
                <a:lnTo>
                  <a:pt x="255226" y="48170"/>
                </a:lnTo>
                <a:lnTo>
                  <a:pt x="253539" y="51940"/>
                </a:lnTo>
                <a:lnTo>
                  <a:pt x="251952" y="55612"/>
                </a:lnTo>
                <a:lnTo>
                  <a:pt x="249471" y="58588"/>
                </a:lnTo>
                <a:lnTo>
                  <a:pt x="248298" y="59382"/>
                </a:lnTo>
                <a:close/>
              </a:path>
              <a:path w="492759" h="75564">
                <a:moveTo>
                  <a:pt x="273517" y="24854"/>
                </a:moveTo>
                <a:lnTo>
                  <a:pt x="270063" y="24854"/>
                </a:lnTo>
                <a:lnTo>
                  <a:pt x="271154" y="22175"/>
                </a:lnTo>
                <a:lnTo>
                  <a:pt x="273040" y="19992"/>
                </a:lnTo>
                <a:lnTo>
                  <a:pt x="275718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0" y="15626"/>
                </a:lnTo>
                <a:lnTo>
                  <a:pt x="294867" y="17065"/>
                </a:lnTo>
                <a:lnTo>
                  <a:pt x="297863" y="20389"/>
                </a:lnTo>
                <a:lnTo>
                  <a:pt x="281274" y="20389"/>
                </a:lnTo>
                <a:lnTo>
                  <a:pt x="278596" y="21133"/>
                </a:lnTo>
                <a:lnTo>
                  <a:pt x="276313" y="22621"/>
                </a:lnTo>
                <a:lnTo>
                  <a:pt x="274130" y="24110"/>
                </a:lnTo>
                <a:lnTo>
                  <a:pt x="273517" y="24854"/>
                </a:lnTo>
                <a:close/>
              </a:path>
              <a:path w="492759" h="75564">
                <a:moveTo>
                  <a:pt x="269914" y="62805"/>
                </a:moveTo>
                <a:lnTo>
                  <a:pt x="264259" y="62805"/>
                </a:lnTo>
                <a:lnTo>
                  <a:pt x="264259" y="16966"/>
                </a:lnTo>
                <a:lnTo>
                  <a:pt x="269914" y="16966"/>
                </a:lnTo>
                <a:lnTo>
                  <a:pt x="269914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2" y="28574"/>
                </a:lnTo>
                <a:lnTo>
                  <a:pt x="270410" y="31055"/>
                </a:lnTo>
                <a:lnTo>
                  <a:pt x="269914" y="33535"/>
                </a:lnTo>
                <a:lnTo>
                  <a:pt x="269914" y="62805"/>
                </a:lnTo>
                <a:close/>
              </a:path>
              <a:path w="492759" h="75564">
                <a:moveTo>
                  <a:pt x="301465" y="62805"/>
                </a:moveTo>
                <a:lnTo>
                  <a:pt x="295959" y="62805"/>
                </a:lnTo>
                <a:lnTo>
                  <a:pt x="295959" y="29418"/>
                </a:lnTo>
                <a:lnTo>
                  <a:pt x="294966" y="26094"/>
                </a:lnTo>
                <a:lnTo>
                  <a:pt x="292982" y="23812"/>
                </a:lnTo>
                <a:lnTo>
                  <a:pt x="291097" y="21530"/>
                </a:lnTo>
                <a:lnTo>
                  <a:pt x="288220" y="20389"/>
                </a:lnTo>
                <a:lnTo>
                  <a:pt x="297863" y="20389"/>
                </a:lnTo>
                <a:lnTo>
                  <a:pt x="300126" y="22820"/>
                </a:lnTo>
                <a:lnTo>
                  <a:pt x="301465" y="27136"/>
                </a:lnTo>
                <a:lnTo>
                  <a:pt x="301465" y="62805"/>
                </a:lnTo>
                <a:close/>
              </a:path>
              <a:path w="492759" h="75564">
                <a:moveTo>
                  <a:pt x="330584" y="62805"/>
                </a:moveTo>
                <a:lnTo>
                  <a:pt x="324631" y="62805"/>
                </a:lnTo>
                <a:lnTo>
                  <a:pt x="306921" y="16966"/>
                </a:lnTo>
                <a:lnTo>
                  <a:pt x="313171" y="16966"/>
                </a:lnTo>
                <a:lnTo>
                  <a:pt x="327607" y="57149"/>
                </a:lnTo>
                <a:lnTo>
                  <a:pt x="332696" y="57149"/>
                </a:lnTo>
                <a:lnTo>
                  <a:pt x="330584" y="62805"/>
                </a:lnTo>
                <a:close/>
              </a:path>
              <a:path w="492759" h="75564">
                <a:moveTo>
                  <a:pt x="332696" y="57149"/>
                </a:moveTo>
                <a:lnTo>
                  <a:pt x="327757" y="57149"/>
                </a:lnTo>
                <a:lnTo>
                  <a:pt x="341895" y="16966"/>
                </a:lnTo>
                <a:lnTo>
                  <a:pt x="347699" y="16966"/>
                </a:lnTo>
                <a:lnTo>
                  <a:pt x="332696" y="57149"/>
                </a:lnTo>
                <a:close/>
              </a:path>
              <a:path w="492759" h="75564">
                <a:moveTo>
                  <a:pt x="356085" y="75009"/>
                </a:moveTo>
                <a:lnTo>
                  <a:pt x="356085" y="71139"/>
                </a:lnTo>
                <a:lnTo>
                  <a:pt x="357375" y="70643"/>
                </a:lnTo>
                <a:lnTo>
                  <a:pt x="358367" y="69601"/>
                </a:lnTo>
                <a:lnTo>
                  <a:pt x="359062" y="68014"/>
                </a:lnTo>
                <a:lnTo>
                  <a:pt x="359855" y="66526"/>
                </a:lnTo>
                <a:lnTo>
                  <a:pt x="360252" y="64938"/>
                </a:lnTo>
                <a:lnTo>
                  <a:pt x="360252" y="62805"/>
                </a:lnTo>
                <a:lnTo>
                  <a:pt x="356532" y="62805"/>
                </a:lnTo>
                <a:lnTo>
                  <a:pt x="356532" y="53429"/>
                </a:lnTo>
                <a:lnTo>
                  <a:pt x="363973" y="53429"/>
                </a:lnTo>
                <a:lnTo>
                  <a:pt x="363973" y="65682"/>
                </a:lnTo>
                <a:lnTo>
                  <a:pt x="363278" y="68113"/>
                </a:lnTo>
                <a:lnTo>
                  <a:pt x="361890" y="70395"/>
                </a:lnTo>
                <a:lnTo>
                  <a:pt x="360600" y="72677"/>
                </a:lnTo>
                <a:lnTo>
                  <a:pt x="358665" y="74215"/>
                </a:lnTo>
                <a:lnTo>
                  <a:pt x="356085" y="75009"/>
                </a:lnTo>
                <a:close/>
              </a:path>
              <a:path w="492759" h="75564">
                <a:moveTo>
                  <a:pt x="428624" y="64144"/>
                </a:moveTo>
                <a:lnTo>
                  <a:pt x="414634" y="64144"/>
                </a:lnTo>
                <a:lnTo>
                  <a:pt x="409028" y="61565"/>
                </a:lnTo>
                <a:lnTo>
                  <a:pt x="400843" y="22125"/>
                </a:lnTo>
                <a:lnTo>
                  <a:pt x="402728" y="14634"/>
                </a:lnTo>
                <a:lnTo>
                  <a:pt x="410268" y="2927"/>
                </a:lnTo>
                <a:lnTo>
                  <a:pt x="415775" y="0"/>
                </a:lnTo>
                <a:lnTo>
                  <a:pt x="428773" y="0"/>
                </a:lnTo>
                <a:lnTo>
                  <a:pt x="433238" y="1438"/>
                </a:lnTo>
                <a:lnTo>
                  <a:pt x="436923" y="4762"/>
                </a:lnTo>
                <a:lnTo>
                  <a:pt x="417958" y="4762"/>
                </a:lnTo>
                <a:lnTo>
                  <a:pt x="413691" y="7193"/>
                </a:lnTo>
                <a:lnTo>
                  <a:pt x="410814" y="12055"/>
                </a:lnTo>
                <a:lnTo>
                  <a:pt x="407937" y="16817"/>
                </a:lnTo>
                <a:lnTo>
                  <a:pt x="406582" y="23266"/>
                </a:lnTo>
                <a:lnTo>
                  <a:pt x="406498" y="32593"/>
                </a:lnTo>
                <a:lnTo>
                  <a:pt x="410849" y="32593"/>
                </a:lnTo>
                <a:lnTo>
                  <a:pt x="408978" y="34528"/>
                </a:lnTo>
                <a:lnTo>
                  <a:pt x="407540" y="38496"/>
                </a:lnTo>
                <a:lnTo>
                  <a:pt x="407540" y="48418"/>
                </a:lnTo>
                <a:lnTo>
                  <a:pt x="408879" y="52337"/>
                </a:lnTo>
                <a:lnTo>
                  <a:pt x="411559" y="55215"/>
                </a:lnTo>
                <a:lnTo>
                  <a:pt x="414336" y="57993"/>
                </a:lnTo>
                <a:lnTo>
                  <a:pt x="418157" y="59382"/>
                </a:lnTo>
                <a:lnTo>
                  <a:pt x="436412" y="59382"/>
                </a:lnTo>
                <a:lnTo>
                  <a:pt x="433635" y="62160"/>
                </a:lnTo>
                <a:lnTo>
                  <a:pt x="428624" y="64144"/>
                </a:lnTo>
                <a:close/>
              </a:path>
              <a:path w="492759" h="75564">
                <a:moveTo>
                  <a:pt x="442068" y="16371"/>
                </a:moveTo>
                <a:lnTo>
                  <a:pt x="436562" y="16371"/>
                </a:lnTo>
                <a:lnTo>
                  <a:pt x="436066" y="12898"/>
                </a:lnTo>
                <a:lnTo>
                  <a:pt x="434676" y="10120"/>
                </a:lnTo>
                <a:lnTo>
                  <a:pt x="432395" y="8036"/>
                </a:lnTo>
                <a:lnTo>
                  <a:pt x="430112" y="5853"/>
                </a:lnTo>
                <a:lnTo>
                  <a:pt x="427185" y="4762"/>
                </a:lnTo>
                <a:lnTo>
                  <a:pt x="436923" y="4762"/>
                </a:lnTo>
                <a:lnTo>
                  <a:pt x="439588" y="7094"/>
                </a:lnTo>
                <a:lnTo>
                  <a:pt x="441473" y="11112"/>
                </a:lnTo>
                <a:lnTo>
                  <a:pt x="442068" y="16371"/>
                </a:lnTo>
                <a:close/>
              </a:path>
              <a:path w="492759" h="75564">
                <a:moveTo>
                  <a:pt x="410849" y="32593"/>
                </a:moveTo>
                <a:lnTo>
                  <a:pt x="406647" y="32593"/>
                </a:lnTo>
                <a:lnTo>
                  <a:pt x="408135" y="29418"/>
                </a:lnTo>
                <a:lnTo>
                  <a:pt x="410368" y="26937"/>
                </a:lnTo>
                <a:lnTo>
                  <a:pt x="413345" y="25151"/>
                </a:lnTo>
                <a:lnTo>
                  <a:pt x="416420" y="23266"/>
                </a:lnTo>
                <a:lnTo>
                  <a:pt x="419694" y="22324"/>
                </a:lnTo>
                <a:lnTo>
                  <a:pt x="429219" y="22324"/>
                </a:lnTo>
                <a:lnTo>
                  <a:pt x="434131" y="24258"/>
                </a:lnTo>
                <a:lnTo>
                  <a:pt x="436886" y="27086"/>
                </a:lnTo>
                <a:lnTo>
                  <a:pt x="418454" y="27086"/>
                </a:lnTo>
                <a:lnTo>
                  <a:pt x="414733" y="28574"/>
                </a:lnTo>
                <a:lnTo>
                  <a:pt x="410849" y="32593"/>
                </a:lnTo>
                <a:close/>
              </a:path>
              <a:path w="492759" h="75564">
                <a:moveTo>
                  <a:pt x="436412" y="59382"/>
                </a:moveTo>
                <a:lnTo>
                  <a:pt x="427384" y="59382"/>
                </a:lnTo>
                <a:lnTo>
                  <a:pt x="430955" y="57844"/>
                </a:lnTo>
                <a:lnTo>
                  <a:pt x="436611" y="51593"/>
                </a:lnTo>
                <a:lnTo>
                  <a:pt x="438050" y="47823"/>
                </a:lnTo>
                <a:lnTo>
                  <a:pt x="437979" y="38496"/>
                </a:lnTo>
                <a:lnTo>
                  <a:pt x="436661" y="34776"/>
                </a:lnTo>
                <a:lnTo>
                  <a:pt x="433882" y="31700"/>
                </a:lnTo>
                <a:lnTo>
                  <a:pt x="431204" y="28624"/>
                </a:lnTo>
                <a:lnTo>
                  <a:pt x="427583" y="27086"/>
                </a:lnTo>
                <a:lnTo>
                  <a:pt x="436886" y="27086"/>
                </a:lnTo>
                <a:lnTo>
                  <a:pt x="438397" y="28624"/>
                </a:lnTo>
                <a:lnTo>
                  <a:pt x="441770" y="31998"/>
                </a:lnTo>
                <a:lnTo>
                  <a:pt x="443706" y="36958"/>
                </a:lnTo>
                <a:lnTo>
                  <a:pt x="443706" y="49162"/>
                </a:lnTo>
                <a:lnTo>
                  <a:pt x="441671" y="54222"/>
                </a:lnTo>
                <a:lnTo>
                  <a:pt x="437603" y="58191"/>
                </a:lnTo>
                <a:lnTo>
                  <a:pt x="436412" y="59382"/>
                </a:lnTo>
                <a:close/>
              </a:path>
              <a:path w="492759" h="75564">
                <a:moveTo>
                  <a:pt x="492524" y="47327"/>
                </a:moveTo>
                <a:lnTo>
                  <a:pt x="449364" y="47327"/>
                </a:lnTo>
                <a:lnTo>
                  <a:pt x="449364" y="41969"/>
                </a:lnTo>
                <a:lnTo>
                  <a:pt x="478088" y="595"/>
                </a:lnTo>
                <a:lnTo>
                  <a:pt x="483148" y="595"/>
                </a:lnTo>
                <a:lnTo>
                  <a:pt x="483148" y="8780"/>
                </a:lnTo>
                <a:lnTo>
                  <a:pt x="477939" y="8780"/>
                </a:lnTo>
                <a:lnTo>
                  <a:pt x="454424" y="42564"/>
                </a:lnTo>
                <a:lnTo>
                  <a:pt x="492524" y="42564"/>
                </a:lnTo>
                <a:lnTo>
                  <a:pt x="492524" y="47327"/>
                </a:lnTo>
                <a:close/>
              </a:path>
              <a:path w="492759" h="75564">
                <a:moveTo>
                  <a:pt x="483148" y="42564"/>
                </a:moveTo>
                <a:lnTo>
                  <a:pt x="478088" y="42564"/>
                </a:lnTo>
                <a:lnTo>
                  <a:pt x="478088" y="8780"/>
                </a:lnTo>
                <a:lnTo>
                  <a:pt x="483148" y="8780"/>
                </a:lnTo>
                <a:lnTo>
                  <a:pt x="483148" y="42564"/>
                </a:lnTo>
                <a:close/>
              </a:path>
              <a:path w="492759" h="75564">
                <a:moveTo>
                  <a:pt x="483148" y="62805"/>
                </a:moveTo>
                <a:lnTo>
                  <a:pt x="478088" y="62805"/>
                </a:lnTo>
                <a:lnTo>
                  <a:pt x="478088" y="47327"/>
                </a:lnTo>
                <a:lnTo>
                  <a:pt x="483148" y="47327"/>
                </a:lnTo>
                <a:lnTo>
                  <a:pt x="483148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3D550715-75BC-5FCA-050E-0C95B946E8DC}"/>
              </a:ext>
            </a:extLst>
          </p:cNvPr>
          <p:cNvSpPr/>
          <p:nvPr/>
        </p:nvSpPr>
        <p:spPr>
          <a:xfrm>
            <a:off x="6521113" y="4631467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3545F485-8F7B-9075-687B-FFACF9103A05}"/>
              </a:ext>
            </a:extLst>
          </p:cNvPr>
          <p:cNvSpPr/>
          <p:nvPr/>
        </p:nvSpPr>
        <p:spPr>
          <a:xfrm>
            <a:off x="6521113" y="4631467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30A0CADE-44FF-64C4-AF56-2C0DD36012EF}"/>
              </a:ext>
            </a:extLst>
          </p:cNvPr>
          <p:cNvSpPr/>
          <p:nvPr/>
        </p:nvSpPr>
        <p:spPr>
          <a:xfrm>
            <a:off x="6689771" y="4656068"/>
            <a:ext cx="492759" cy="75565"/>
          </a:xfrm>
          <a:custGeom>
            <a:avLst/>
            <a:gdLst/>
            <a:ahLst/>
            <a:cxnLst/>
            <a:rect l="l" t="t" r="r" b="b"/>
            <a:pathLst>
              <a:path w="492759" h="75564">
                <a:moveTo>
                  <a:pt x="7094" y="20538"/>
                </a:moveTo>
                <a:lnTo>
                  <a:pt x="1438" y="20538"/>
                </a:lnTo>
                <a:lnTo>
                  <a:pt x="1537" y="14386"/>
                </a:lnTo>
                <a:lnTo>
                  <a:pt x="3422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0" y="0"/>
                </a:lnTo>
                <a:lnTo>
                  <a:pt x="31104" y="1389"/>
                </a:lnTo>
                <a:lnTo>
                  <a:pt x="35583" y="4762"/>
                </a:lnTo>
                <a:lnTo>
                  <a:pt x="16965" y="4762"/>
                </a:lnTo>
                <a:lnTo>
                  <a:pt x="13542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492759" h="75564">
                <a:moveTo>
                  <a:pt x="36051" y="59382"/>
                </a:moveTo>
                <a:lnTo>
                  <a:pt x="25697" y="59382"/>
                </a:lnTo>
                <a:lnTo>
                  <a:pt x="29467" y="58092"/>
                </a:lnTo>
                <a:lnTo>
                  <a:pt x="35619" y="52933"/>
                </a:lnTo>
                <a:lnTo>
                  <a:pt x="37156" y="49658"/>
                </a:lnTo>
                <a:lnTo>
                  <a:pt x="37156" y="41622"/>
                </a:lnTo>
                <a:lnTo>
                  <a:pt x="35817" y="38447"/>
                </a:lnTo>
                <a:lnTo>
                  <a:pt x="33138" y="36165"/>
                </a:lnTo>
                <a:lnTo>
                  <a:pt x="30459" y="33783"/>
                </a:lnTo>
                <a:lnTo>
                  <a:pt x="26789" y="32593"/>
                </a:lnTo>
                <a:lnTo>
                  <a:pt x="17511" y="32593"/>
                </a:lnTo>
                <a:lnTo>
                  <a:pt x="17511" y="27830"/>
                </a:lnTo>
                <a:lnTo>
                  <a:pt x="25796" y="27830"/>
                </a:lnTo>
                <a:lnTo>
                  <a:pt x="28674" y="26838"/>
                </a:lnTo>
                <a:lnTo>
                  <a:pt x="33535" y="22770"/>
                </a:lnTo>
                <a:lnTo>
                  <a:pt x="34775" y="19992"/>
                </a:lnTo>
                <a:lnTo>
                  <a:pt x="34775" y="12749"/>
                </a:lnTo>
                <a:lnTo>
                  <a:pt x="33535" y="9872"/>
                </a:lnTo>
                <a:lnTo>
                  <a:pt x="31055" y="7887"/>
                </a:lnTo>
                <a:lnTo>
                  <a:pt x="28574" y="5804"/>
                </a:lnTo>
                <a:lnTo>
                  <a:pt x="25300" y="4762"/>
                </a:lnTo>
                <a:lnTo>
                  <a:pt x="35583" y="4762"/>
                </a:lnTo>
                <a:lnTo>
                  <a:pt x="38545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8" y="22225"/>
                </a:lnTo>
                <a:lnTo>
                  <a:pt x="35817" y="27086"/>
                </a:lnTo>
                <a:lnTo>
                  <a:pt x="33287" y="28723"/>
                </a:lnTo>
                <a:lnTo>
                  <a:pt x="30013" y="29616"/>
                </a:lnTo>
                <a:lnTo>
                  <a:pt x="30013" y="29765"/>
                </a:lnTo>
                <a:lnTo>
                  <a:pt x="34279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3" y="41274"/>
                </a:lnTo>
                <a:lnTo>
                  <a:pt x="42663" y="50899"/>
                </a:lnTo>
                <a:lnTo>
                  <a:pt x="40629" y="55463"/>
                </a:lnTo>
                <a:lnTo>
                  <a:pt x="36051" y="59382"/>
                </a:lnTo>
                <a:close/>
              </a:path>
              <a:path w="492759" h="75564">
                <a:moveTo>
                  <a:pt x="27483" y="64144"/>
                </a:moveTo>
                <a:lnTo>
                  <a:pt x="15080" y="64144"/>
                </a:lnTo>
                <a:lnTo>
                  <a:pt x="9970" y="62408"/>
                </a:lnTo>
                <a:lnTo>
                  <a:pt x="5903" y="58935"/>
                </a:lnTo>
                <a:lnTo>
                  <a:pt x="1934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99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699" y="57993"/>
                </a:lnTo>
                <a:lnTo>
                  <a:pt x="16469" y="59382"/>
                </a:lnTo>
                <a:lnTo>
                  <a:pt x="36051" y="59382"/>
                </a:lnTo>
                <a:lnTo>
                  <a:pt x="32592" y="62408"/>
                </a:lnTo>
                <a:lnTo>
                  <a:pt x="27483" y="64144"/>
                </a:lnTo>
                <a:close/>
              </a:path>
              <a:path w="492759" h="75564">
                <a:moveTo>
                  <a:pt x="53680" y="62805"/>
                </a:moveTo>
                <a:lnTo>
                  <a:pt x="46834" y="62805"/>
                </a:lnTo>
                <a:lnTo>
                  <a:pt x="64545" y="38992"/>
                </a:lnTo>
                <a:lnTo>
                  <a:pt x="48173" y="16966"/>
                </a:lnTo>
                <a:lnTo>
                  <a:pt x="55168" y="16966"/>
                </a:lnTo>
                <a:lnTo>
                  <a:pt x="68265" y="34379"/>
                </a:lnTo>
                <a:lnTo>
                  <a:pt x="74792" y="34379"/>
                </a:lnTo>
                <a:lnTo>
                  <a:pt x="71390" y="38844"/>
                </a:lnTo>
                <a:lnTo>
                  <a:pt x="74970" y="43606"/>
                </a:lnTo>
                <a:lnTo>
                  <a:pt x="67818" y="43606"/>
                </a:lnTo>
                <a:lnTo>
                  <a:pt x="53680" y="62805"/>
                </a:lnTo>
                <a:close/>
              </a:path>
              <a:path w="492759" h="75564">
                <a:moveTo>
                  <a:pt x="74792" y="34379"/>
                </a:moveTo>
                <a:lnTo>
                  <a:pt x="68265" y="34379"/>
                </a:lnTo>
                <a:lnTo>
                  <a:pt x="81065" y="16966"/>
                </a:lnTo>
                <a:lnTo>
                  <a:pt x="88059" y="16966"/>
                </a:lnTo>
                <a:lnTo>
                  <a:pt x="74792" y="34379"/>
                </a:lnTo>
                <a:close/>
              </a:path>
              <a:path w="492759" h="75564">
                <a:moveTo>
                  <a:pt x="89399" y="62805"/>
                </a:moveTo>
                <a:lnTo>
                  <a:pt x="82255" y="62805"/>
                </a:lnTo>
                <a:lnTo>
                  <a:pt x="67818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492759" h="75564">
                <a:moveTo>
                  <a:pt x="99241" y="20538"/>
                </a:moveTo>
                <a:lnTo>
                  <a:pt x="93585" y="20538"/>
                </a:lnTo>
                <a:lnTo>
                  <a:pt x="93684" y="14386"/>
                </a:lnTo>
                <a:lnTo>
                  <a:pt x="95569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7" y="0"/>
                </a:lnTo>
                <a:lnTo>
                  <a:pt x="123252" y="1389"/>
                </a:lnTo>
                <a:lnTo>
                  <a:pt x="127731" y="4762"/>
                </a:lnTo>
                <a:lnTo>
                  <a:pt x="109113" y="4762"/>
                </a:lnTo>
                <a:lnTo>
                  <a:pt x="105690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492759" h="75564">
                <a:moveTo>
                  <a:pt x="128198" y="59382"/>
                </a:moveTo>
                <a:lnTo>
                  <a:pt x="117844" y="59382"/>
                </a:lnTo>
                <a:lnTo>
                  <a:pt x="121614" y="58092"/>
                </a:lnTo>
                <a:lnTo>
                  <a:pt x="127767" y="52933"/>
                </a:lnTo>
                <a:lnTo>
                  <a:pt x="129304" y="49658"/>
                </a:lnTo>
                <a:lnTo>
                  <a:pt x="129304" y="41622"/>
                </a:lnTo>
                <a:lnTo>
                  <a:pt x="127965" y="38447"/>
                </a:lnTo>
                <a:lnTo>
                  <a:pt x="125285" y="36165"/>
                </a:lnTo>
                <a:lnTo>
                  <a:pt x="122607" y="33783"/>
                </a:lnTo>
                <a:lnTo>
                  <a:pt x="118936" y="32593"/>
                </a:lnTo>
                <a:lnTo>
                  <a:pt x="109659" y="32593"/>
                </a:lnTo>
                <a:lnTo>
                  <a:pt x="109659" y="27830"/>
                </a:lnTo>
                <a:lnTo>
                  <a:pt x="117944" y="27830"/>
                </a:lnTo>
                <a:lnTo>
                  <a:pt x="120821" y="26838"/>
                </a:lnTo>
                <a:lnTo>
                  <a:pt x="125683" y="22770"/>
                </a:lnTo>
                <a:lnTo>
                  <a:pt x="126923" y="19992"/>
                </a:lnTo>
                <a:lnTo>
                  <a:pt x="126923" y="12749"/>
                </a:lnTo>
                <a:lnTo>
                  <a:pt x="125683" y="9872"/>
                </a:lnTo>
                <a:lnTo>
                  <a:pt x="123202" y="7887"/>
                </a:lnTo>
                <a:lnTo>
                  <a:pt x="120722" y="5804"/>
                </a:lnTo>
                <a:lnTo>
                  <a:pt x="117447" y="4762"/>
                </a:lnTo>
                <a:lnTo>
                  <a:pt x="127731" y="4762"/>
                </a:lnTo>
                <a:lnTo>
                  <a:pt x="130693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6" y="22225"/>
                </a:lnTo>
                <a:lnTo>
                  <a:pt x="127965" y="27086"/>
                </a:lnTo>
                <a:lnTo>
                  <a:pt x="125435" y="28723"/>
                </a:lnTo>
                <a:lnTo>
                  <a:pt x="122160" y="29616"/>
                </a:lnTo>
                <a:lnTo>
                  <a:pt x="122160" y="29765"/>
                </a:lnTo>
                <a:lnTo>
                  <a:pt x="126426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0" y="41274"/>
                </a:lnTo>
                <a:lnTo>
                  <a:pt x="134810" y="50899"/>
                </a:lnTo>
                <a:lnTo>
                  <a:pt x="132777" y="55463"/>
                </a:lnTo>
                <a:lnTo>
                  <a:pt x="128198" y="59382"/>
                </a:lnTo>
                <a:close/>
              </a:path>
              <a:path w="492759" h="75564">
                <a:moveTo>
                  <a:pt x="119630" y="64144"/>
                </a:moveTo>
                <a:lnTo>
                  <a:pt x="107228" y="64144"/>
                </a:lnTo>
                <a:lnTo>
                  <a:pt x="102118" y="62408"/>
                </a:lnTo>
                <a:lnTo>
                  <a:pt x="98051" y="58935"/>
                </a:lnTo>
                <a:lnTo>
                  <a:pt x="94082" y="55364"/>
                </a:lnTo>
                <a:lnTo>
                  <a:pt x="92259" y="50899"/>
                </a:lnTo>
                <a:lnTo>
                  <a:pt x="92147" y="43209"/>
                </a:lnTo>
                <a:lnTo>
                  <a:pt x="92246" y="43011"/>
                </a:lnTo>
                <a:lnTo>
                  <a:pt x="97901" y="43011"/>
                </a:lnTo>
                <a:lnTo>
                  <a:pt x="97901" y="48765"/>
                </a:lnTo>
                <a:lnTo>
                  <a:pt x="99291" y="52437"/>
                </a:lnTo>
                <a:lnTo>
                  <a:pt x="104847" y="57993"/>
                </a:lnTo>
                <a:lnTo>
                  <a:pt x="108617" y="59382"/>
                </a:lnTo>
                <a:lnTo>
                  <a:pt x="128198" y="59382"/>
                </a:lnTo>
                <a:lnTo>
                  <a:pt x="124740" y="62408"/>
                </a:lnTo>
                <a:lnTo>
                  <a:pt x="119630" y="64144"/>
                </a:lnTo>
                <a:close/>
              </a:path>
              <a:path w="492759" h="75564">
                <a:moveTo>
                  <a:pt x="193283" y="64144"/>
                </a:moveTo>
                <a:lnTo>
                  <a:pt x="181774" y="64144"/>
                </a:lnTo>
                <a:lnTo>
                  <a:pt x="176515" y="61862"/>
                </a:lnTo>
                <a:lnTo>
                  <a:pt x="172447" y="57298"/>
                </a:lnTo>
                <a:lnTo>
                  <a:pt x="168479" y="52734"/>
                </a:lnTo>
                <a:lnTo>
                  <a:pt x="166494" y="46930"/>
                </a:lnTo>
                <a:lnTo>
                  <a:pt x="166494" y="32841"/>
                </a:lnTo>
                <a:lnTo>
                  <a:pt x="168479" y="27037"/>
                </a:lnTo>
                <a:lnTo>
                  <a:pt x="176416" y="17908"/>
                </a:lnTo>
                <a:lnTo>
                  <a:pt x="181675" y="15626"/>
                </a:lnTo>
                <a:lnTo>
                  <a:pt x="193581" y="15626"/>
                </a:lnTo>
                <a:lnTo>
                  <a:pt x="197848" y="17015"/>
                </a:lnTo>
                <a:lnTo>
                  <a:pt x="201724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6" y="26044"/>
                </a:lnTo>
                <a:lnTo>
                  <a:pt x="173588" y="29815"/>
                </a:lnTo>
                <a:lnTo>
                  <a:pt x="172150" y="34428"/>
                </a:lnTo>
                <a:lnTo>
                  <a:pt x="172150" y="45342"/>
                </a:lnTo>
                <a:lnTo>
                  <a:pt x="173588" y="49956"/>
                </a:lnTo>
                <a:lnTo>
                  <a:pt x="176466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0" y="62606"/>
                </a:lnTo>
                <a:lnTo>
                  <a:pt x="193283" y="64144"/>
                </a:lnTo>
                <a:close/>
              </a:path>
              <a:path w="492759" h="75564">
                <a:moveTo>
                  <a:pt x="206827" y="31402"/>
                </a:moveTo>
                <a:lnTo>
                  <a:pt x="201172" y="31402"/>
                </a:lnTo>
                <a:lnTo>
                  <a:pt x="200377" y="27731"/>
                </a:lnTo>
                <a:lnTo>
                  <a:pt x="198890" y="25003"/>
                </a:lnTo>
                <a:lnTo>
                  <a:pt x="196707" y="23217"/>
                </a:lnTo>
                <a:lnTo>
                  <a:pt x="194523" y="21332"/>
                </a:lnTo>
                <a:lnTo>
                  <a:pt x="191696" y="20389"/>
                </a:lnTo>
                <a:lnTo>
                  <a:pt x="201724" y="20389"/>
                </a:lnTo>
                <a:lnTo>
                  <a:pt x="204297" y="22572"/>
                </a:lnTo>
                <a:lnTo>
                  <a:pt x="206232" y="26441"/>
                </a:lnTo>
                <a:lnTo>
                  <a:pt x="206827" y="31402"/>
                </a:lnTo>
                <a:close/>
              </a:path>
              <a:path w="492759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4" y="53429"/>
                </a:lnTo>
                <a:lnTo>
                  <a:pt x="201122" y="50303"/>
                </a:lnTo>
                <a:lnTo>
                  <a:pt x="201618" y="46434"/>
                </a:lnTo>
                <a:lnTo>
                  <a:pt x="207125" y="46434"/>
                </a:lnTo>
                <a:lnTo>
                  <a:pt x="206331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492759" h="75564">
                <a:moveTo>
                  <a:pt x="238805" y="64144"/>
                </a:moveTo>
                <a:lnTo>
                  <a:pt x="227891" y="64144"/>
                </a:lnTo>
                <a:lnTo>
                  <a:pt x="222633" y="61862"/>
                </a:lnTo>
                <a:lnTo>
                  <a:pt x="218564" y="57298"/>
                </a:lnTo>
                <a:lnTo>
                  <a:pt x="214596" y="52734"/>
                </a:lnTo>
                <a:lnTo>
                  <a:pt x="212611" y="46930"/>
                </a:lnTo>
                <a:lnTo>
                  <a:pt x="212611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2" y="15626"/>
                </a:lnTo>
                <a:lnTo>
                  <a:pt x="240889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0" y="22274"/>
                </a:lnTo>
                <a:lnTo>
                  <a:pt x="222470" y="26193"/>
                </a:lnTo>
                <a:lnTo>
                  <a:pt x="219706" y="29815"/>
                </a:lnTo>
                <a:lnTo>
                  <a:pt x="218267" y="34428"/>
                </a:lnTo>
                <a:lnTo>
                  <a:pt x="218267" y="45342"/>
                </a:lnTo>
                <a:lnTo>
                  <a:pt x="219706" y="49956"/>
                </a:lnTo>
                <a:lnTo>
                  <a:pt x="222583" y="53726"/>
                </a:lnTo>
                <a:lnTo>
                  <a:pt x="225560" y="57497"/>
                </a:lnTo>
                <a:lnTo>
                  <a:pt x="229479" y="59382"/>
                </a:lnTo>
                <a:lnTo>
                  <a:pt x="248298" y="59382"/>
                </a:lnTo>
                <a:lnTo>
                  <a:pt x="246098" y="60870"/>
                </a:lnTo>
                <a:lnTo>
                  <a:pt x="242725" y="63053"/>
                </a:lnTo>
                <a:lnTo>
                  <a:pt x="238805" y="64144"/>
                </a:lnTo>
                <a:close/>
              </a:path>
              <a:path w="492759" h="75564">
                <a:moveTo>
                  <a:pt x="248298" y="59382"/>
                </a:moveTo>
                <a:lnTo>
                  <a:pt x="239202" y="59382"/>
                </a:lnTo>
                <a:lnTo>
                  <a:pt x="243072" y="57497"/>
                </a:lnTo>
                <a:lnTo>
                  <a:pt x="248925" y="49857"/>
                </a:lnTo>
                <a:lnTo>
                  <a:pt x="250382" y="45342"/>
                </a:lnTo>
                <a:lnTo>
                  <a:pt x="250382" y="34428"/>
                </a:lnTo>
                <a:lnTo>
                  <a:pt x="248925" y="29964"/>
                </a:lnTo>
                <a:lnTo>
                  <a:pt x="245838" y="26044"/>
                </a:lnTo>
                <a:lnTo>
                  <a:pt x="243072" y="22324"/>
                </a:lnTo>
                <a:lnTo>
                  <a:pt x="239153" y="20389"/>
                </a:lnTo>
                <a:lnTo>
                  <a:pt x="248305" y="20389"/>
                </a:lnTo>
                <a:lnTo>
                  <a:pt x="254085" y="27037"/>
                </a:lnTo>
                <a:lnTo>
                  <a:pt x="256069" y="32841"/>
                </a:lnTo>
                <a:lnTo>
                  <a:pt x="256069" y="44152"/>
                </a:lnTo>
                <a:lnTo>
                  <a:pt x="255226" y="48170"/>
                </a:lnTo>
                <a:lnTo>
                  <a:pt x="253539" y="51940"/>
                </a:lnTo>
                <a:lnTo>
                  <a:pt x="251952" y="55612"/>
                </a:lnTo>
                <a:lnTo>
                  <a:pt x="249471" y="58588"/>
                </a:lnTo>
                <a:lnTo>
                  <a:pt x="248298" y="59382"/>
                </a:lnTo>
                <a:close/>
              </a:path>
              <a:path w="492759" h="75564">
                <a:moveTo>
                  <a:pt x="273517" y="24854"/>
                </a:moveTo>
                <a:lnTo>
                  <a:pt x="270063" y="24854"/>
                </a:lnTo>
                <a:lnTo>
                  <a:pt x="271154" y="22175"/>
                </a:lnTo>
                <a:lnTo>
                  <a:pt x="273040" y="19992"/>
                </a:lnTo>
                <a:lnTo>
                  <a:pt x="275718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0" y="15626"/>
                </a:lnTo>
                <a:lnTo>
                  <a:pt x="294867" y="17065"/>
                </a:lnTo>
                <a:lnTo>
                  <a:pt x="297863" y="20389"/>
                </a:lnTo>
                <a:lnTo>
                  <a:pt x="281274" y="20389"/>
                </a:lnTo>
                <a:lnTo>
                  <a:pt x="278596" y="21133"/>
                </a:lnTo>
                <a:lnTo>
                  <a:pt x="276313" y="22621"/>
                </a:lnTo>
                <a:lnTo>
                  <a:pt x="274130" y="24110"/>
                </a:lnTo>
                <a:lnTo>
                  <a:pt x="273517" y="24854"/>
                </a:lnTo>
                <a:close/>
              </a:path>
              <a:path w="492759" h="75564">
                <a:moveTo>
                  <a:pt x="269914" y="62805"/>
                </a:moveTo>
                <a:lnTo>
                  <a:pt x="264259" y="62805"/>
                </a:lnTo>
                <a:lnTo>
                  <a:pt x="264259" y="16966"/>
                </a:lnTo>
                <a:lnTo>
                  <a:pt x="269914" y="16966"/>
                </a:lnTo>
                <a:lnTo>
                  <a:pt x="269914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2" y="28574"/>
                </a:lnTo>
                <a:lnTo>
                  <a:pt x="270410" y="31055"/>
                </a:lnTo>
                <a:lnTo>
                  <a:pt x="269914" y="33535"/>
                </a:lnTo>
                <a:lnTo>
                  <a:pt x="269914" y="62805"/>
                </a:lnTo>
                <a:close/>
              </a:path>
              <a:path w="492759" h="75564">
                <a:moveTo>
                  <a:pt x="301465" y="62805"/>
                </a:moveTo>
                <a:lnTo>
                  <a:pt x="295959" y="62805"/>
                </a:lnTo>
                <a:lnTo>
                  <a:pt x="295959" y="29418"/>
                </a:lnTo>
                <a:lnTo>
                  <a:pt x="294966" y="26094"/>
                </a:lnTo>
                <a:lnTo>
                  <a:pt x="292982" y="23812"/>
                </a:lnTo>
                <a:lnTo>
                  <a:pt x="291097" y="21530"/>
                </a:lnTo>
                <a:lnTo>
                  <a:pt x="288220" y="20389"/>
                </a:lnTo>
                <a:lnTo>
                  <a:pt x="297863" y="20389"/>
                </a:lnTo>
                <a:lnTo>
                  <a:pt x="300126" y="22820"/>
                </a:lnTo>
                <a:lnTo>
                  <a:pt x="301465" y="27136"/>
                </a:lnTo>
                <a:lnTo>
                  <a:pt x="301465" y="62805"/>
                </a:lnTo>
                <a:close/>
              </a:path>
              <a:path w="492759" h="75564">
                <a:moveTo>
                  <a:pt x="330584" y="62805"/>
                </a:moveTo>
                <a:lnTo>
                  <a:pt x="324631" y="62805"/>
                </a:lnTo>
                <a:lnTo>
                  <a:pt x="306921" y="16966"/>
                </a:lnTo>
                <a:lnTo>
                  <a:pt x="313171" y="16966"/>
                </a:lnTo>
                <a:lnTo>
                  <a:pt x="327607" y="57149"/>
                </a:lnTo>
                <a:lnTo>
                  <a:pt x="332696" y="57149"/>
                </a:lnTo>
                <a:lnTo>
                  <a:pt x="330584" y="62805"/>
                </a:lnTo>
                <a:close/>
              </a:path>
              <a:path w="492759" h="75564">
                <a:moveTo>
                  <a:pt x="332696" y="57149"/>
                </a:moveTo>
                <a:lnTo>
                  <a:pt x="327757" y="57149"/>
                </a:lnTo>
                <a:lnTo>
                  <a:pt x="341895" y="16966"/>
                </a:lnTo>
                <a:lnTo>
                  <a:pt x="347699" y="16966"/>
                </a:lnTo>
                <a:lnTo>
                  <a:pt x="332696" y="57149"/>
                </a:lnTo>
                <a:close/>
              </a:path>
              <a:path w="492759" h="75564">
                <a:moveTo>
                  <a:pt x="356085" y="75009"/>
                </a:moveTo>
                <a:lnTo>
                  <a:pt x="356085" y="71139"/>
                </a:lnTo>
                <a:lnTo>
                  <a:pt x="357375" y="70643"/>
                </a:lnTo>
                <a:lnTo>
                  <a:pt x="358367" y="69601"/>
                </a:lnTo>
                <a:lnTo>
                  <a:pt x="359062" y="68014"/>
                </a:lnTo>
                <a:lnTo>
                  <a:pt x="359855" y="66526"/>
                </a:lnTo>
                <a:lnTo>
                  <a:pt x="360252" y="64938"/>
                </a:lnTo>
                <a:lnTo>
                  <a:pt x="360252" y="62805"/>
                </a:lnTo>
                <a:lnTo>
                  <a:pt x="356532" y="62805"/>
                </a:lnTo>
                <a:lnTo>
                  <a:pt x="356532" y="53429"/>
                </a:lnTo>
                <a:lnTo>
                  <a:pt x="363973" y="53429"/>
                </a:lnTo>
                <a:lnTo>
                  <a:pt x="363973" y="65682"/>
                </a:lnTo>
                <a:lnTo>
                  <a:pt x="363278" y="68113"/>
                </a:lnTo>
                <a:lnTo>
                  <a:pt x="361890" y="70395"/>
                </a:lnTo>
                <a:lnTo>
                  <a:pt x="360600" y="72677"/>
                </a:lnTo>
                <a:lnTo>
                  <a:pt x="358665" y="74215"/>
                </a:lnTo>
                <a:lnTo>
                  <a:pt x="356085" y="75009"/>
                </a:lnTo>
                <a:close/>
              </a:path>
              <a:path w="492759" h="75564">
                <a:moveTo>
                  <a:pt x="428624" y="64144"/>
                </a:moveTo>
                <a:lnTo>
                  <a:pt x="414634" y="64144"/>
                </a:lnTo>
                <a:lnTo>
                  <a:pt x="409028" y="61565"/>
                </a:lnTo>
                <a:lnTo>
                  <a:pt x="400843" y="22125"/>
                </a:lnTo>
                <a:lnTo>
                  <a:pt x="402728" y="14634"/>
                </a:lnTo>
                <a:lnTo>
                  <a:pt x="410268" y="2927"/>
                </a:lnTo>
                <a:lnTo>
                  <a:pt x="415775" y="0"/>
                </a:lnTo>
                <a:lnTo>
                  <a:pt x="428773" y="0"/>
                </a:lnTo>
                <a:lnTo>
                  <a:pt x="433238" y="1438"/>
                </a:lnTo>
                <a:lnTo>
                  <a:pt x="436923" y="4762"/>
                </a:lnTo>
                <a:lnTo>
                  <a:pt x="417958" y="4762"/>
                </a:lnTo>
                <a:lnTo>
                  <a:pt x="413691" y="7193"/>
                </a:lnTo>
                <a:lnTo>
                  <a:pt x="410814" y="12055"/>
                </a:lnTo>
                <a:lnTo>
                  <a:pt x="407937" y="16817"/>
                </a:lnTo>
                <a:lnTo>
                  <a:pt x="406582" y="23266"/>
                </a:lnTo>
                <a:lnTo>
                  <a:pt x="406498" y="32593"/>
                </a:lnTo>
                <a:lnTo>
                  <a:pt x="410849" y="32593"/>
                </a:lnTo>
                <a:lnTo>
                  <a:pt x="408978" y="34528"/>
                </a:lnTo>
                <a:lnTo>
                  <a:pt x="407540" y="38496"/>
                </a:lnTo>
                <a:lnTo>
                  <a:pt x="407540" y="48418"/>
                </a:lnTo>
                <a:lnTo>
                  <a:pt x="408879" y="52337"/>
                </a:lnTo>
                <a:lnTo>
                  <a:pt x="411559" y="55215"/>
                </a:lnTo>
                <a:lnTo>
                  <a:pt x="414336" y="57993"/>
                </a:lnTo>
                <a:lnTo>
                  <a:pt x="418157" y="59382"/>
                </a:lnTo>
                <a:lnTo>
                  <a:pt x="436412" y="59382"/>
                </a:lnTo>
                <a:lnTo>
                  <a:pt x="433635" y="62160"/>
                </a:lnTo>
                <a:lnTo>
                  <a:pt x="428624" y="64144"/>
                </a:lnTo>
                <a:close/>
              </a:path>
              <a:path w="492759" h="75564">
                <a:moveTo>
                  <a:pt x="442068" y="16371"/>
                </a:moveTo>
                <a:lnTo>
                  <a:pt x="436562" y="16371"/>
                </a:lnTo>
                <a:lnTo>
                  <a:pt x="436066" y="12898"/>
                </a:lnTo>
                <a:lnTo>
                  <a:pt x="434676" y="10120"/>
                </a:lnTo>
                <a:lnTo>
                  <a:pt x="432395" y="8036"/>
                </a:lnTo>
                <a:lnTo>
                  <a:pt x="430112" y="5853"/>
                </a:lnTo>
                <a:lnTo>
                  <a:pt x="427185" y="4762"/>
                </a:lnTo>
                <a:lnTo>
                  <a:pt x="436923" y="4762"/>
                </a:lnTo>
                <a:lnTo>
                  <a:pt x="439588" y="7094"/>
                </a:lnTo>
                <a:lnTo>
                  <a:pt x="441473" y="11112"/>
                </a:lnTo>
                <a:lnTo>
                  <a:pt x="442068" y="16371"/>
                </a:lnTo>
                <a:close/>
              </a:path>
              <a:path w="492759" h="75564">
                <a:moveTo>
                  <a:pt x="410849" y="32593"/>
                </a:moveTo>
                <a:lnTo>
                  <a:pt x="406647" y="32593"/>
                </a:lnTo>
                <a:lnTo>
                  <a:pt x="408135" y="29418"/>
                </a:lnTo>
                <a:lnTo>
                  <a:pt x="410368" y="26937"/>
                </a:lnTo>
                <a:lnTo>
                  <a:pt x="413345" y="25151"/>
                </a:lnTo>
                <a:lnTo>
                  <a:pt x="416420" y="23266"/>
                </a:lnTo>
                <a:lnTo>
                  <a:pt x="419694" y="22324"/>
                </a:lnTo>
                <a:lnTo>
                  <a:pt x="429219" y="22324"/>
                </a:lnTo>
                <a:lnTo>
                  <a:pt x="434131" y="24258"/>
                </a:lnTo>
                <a:lnTo>
                  <a:pt x="436886" y="27086"/>
                </a:lnTo>
                <a:lnTo>
                  <a:pt x="418454" y="27086"/>
                </a:lnTo>
                <a:lnTo>
                  <a:pt x="414733" y="28574"/>
                </a:lnTo>
                <a:lnTo>
                  <a:pt x="410849" y="32593"/>
                </a:lnTo>
                <a:close/>
              </a:path>
              <a:path w="492759" h="75564">
                <a:moveTo>
                  <a:pt x="436412" y="59382"/>
                </a:moveTo>
                <a:lnTo>
                  <a:pt x="427384" y="59382"/>
                </a:lnTo>
                <a:lnTo>
                  <a:pt x="430955" y="57844"/>
                </a:lnTo>
                <a:lnTo>
                  <a:pt x="436611" y="51593"/>
                </a:lnTo>
                <a:lnTo>
                  <a:pt x="438050" y="47823"/>
                </a:lnTo>
                <a:lnTo>
                  <a:pt x="437979" y="38496"/>
                </a:lnTo>
                <a:lnTo>
                  <a:pt x="436661" y="34776"/>
                </a:lnTo>
                <a:lnTo>
                  <a:pt x="433882" y="31700"/>
                </a:lnTo>
                <a:lnTo>
                  <a:pt x="431204" y="28624"/>
                </a:lnTo>
                <a:lnTo>
                  <a:pt x="427583" y="27086"/>
                </a:lnTo>
                <a:lnTo>
                  <a:pt x="436886" y="27086"/>
                </a:lnTo>
                <a:lnTo>
                  <a:pt x="438397" y="28624"/>
                </a:lnTo>
                <a:lnTo>
                  <a:pt x="441770" y="31998"/>
                </a:lnTo>
                <a:lnTo>
                  <a:pt x="443706" y="36958"/>
                </a:lnTo>
                <a:lnTo>
                  <a:pt x="443706" y="49162"/>
                </a:lnTo>
                <a:lnTo>
                  <a:pt x="441671" y="54222"/>
                </a:lnTo>
                <a:lnTo>
                  <a:pt x="437603" y="58191"/>
                </a:lnTo>
                <a:lnTo>
                  <a:pt x="436412" y="59382"/>
                </a:lnTo>
                <a:close/>
              </a:path>
              <a:path w="492759" h="75564">
                <a:moveTo>
                  <a:pt x="492524" y="47327"/>
                </a:moveTo>
                <a:lnTo>
                  <a:pt x="449364" y="47327"/>
                </a:lnTo>
                <a:lnTo>
                  <a:pt x="449364" y="41969"/>
                </a:lnTo>
                <a:lnTo>
                  <a:pt x="478088" y="595"/>
                </a:lnTo>
                <a:lnTo>
                  <a:pt x="483148" y="595"/>
                </a:lnTo>
                <a:lnTo>
                  <a:pt x="483148" y="8780"/>
                </a:lnTo>
                <a:lnTo>
                  <a:pt x="477939" y="8780"/>
                </a:lnTo>
                <a:lnTo>
                  <a:pt x="454424" y="42564"/>
                </a:lnTo>
                <a:lnTo>
                  <a:pt x="492524" y="42564"/>
                </a:lnTo>
                <a:lnTo>
                  <a:pt x="492524" y="47327"/>
                </a:lnTo>
                <a:close/>
              </a:path>
              <a:path w="492759" h="75564">
                <a:moveTo>
                  <a:pt x="483148" y="42564"/>
                </a:moveTo>
                <a:lnTo>
                  <a:pt x="478088" y="42564"/>
                </a:lnTo>
                <a:lnTo>
                  <a:pt x="478088" y="8780"/>
                </a:lnTo>
                <a:lnTo>
                  <a:pt x="483148" y="8780"/>
                </a:lnTo>
                <a:lnTo>
                  <a:pt x="483148" y="42564"/>
                </a:lnTo>
                <a:close/>
              </a:path>
              <a:path w="492759" h="75564">
                <a:moveTo>
                  <a:pt x="483148" y="62805"/>
                </a:moveTo>
                <a:lnTo>
                  <a:pt x="478088" y="62805"/>
                </a:lnTo>
                <a:lnTo>
                  <a:pt x="478088" y="47327"/>
                </a:lnTo>
                <a:lnTo>
                  <a:pt x="483148" y="47327"/>
                </a:lnTo>
                <a:lnTo>
                  <a:pt x="483148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A7EE7807-9E8D-2808-7FAB-DB5DAD7597C4}"/>
              </a:ext>
            </a:extLst>
          </p:cNvPr>
          <p:cNvSpPr/>
          <p:nvPr/>
        </p:nvSpPr>
        <p:spPr>
          <a:xfrm>
            <a:off x="6521113" y="4790642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8770921D-4567-2722-0E6A-5C1158381DA1}"/>
              </a:ext>
            </a:extLst>
          </p:cNvPr>
          <p:cNvSpPr/>
          <p:nvPr/>
        </p:nvSpPr>
        <p:spPr>
          <a:xfrm>
            <a:off x="6521113" y="4790642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66C09BFB-55E6-DC9E-756A-E7A3635FC7B1}"/>
              </a:ext>
            </a:extLst>
          </p:cNvPr>
          <p:cNvSpPr/>
          <p:nvPr/>
        </p:nvSpPr>
        <p:spPr>
          <a:xfrm>
            <a:off x="6847054" y="4814645"/>
            <a:ext cx="182872" cy="803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849ECB25-B33C-2000-D044-46F42C7E274C}"/>
              </a:ext>
            </a:extLst>
          </p:cNvPr>
          <p:cNvSpPr/>
          <p:nvPr/>
        </p:nvSpPr>
        <p:spPr>
          <a:xfrm>
            <a:off x="6521113" y="3994768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25E06D2C-5176-E8B7-50BA-46782DDFE9D4}"/>
              </a:ext>
            </a:extLst>
          </p:cNvPr>
          <p:cNvSpPr/>
          <p:nvPr/>
        </p:nvSpPr>
        <p:spPr>
          <a:xfrm>
            <a:off x="6521113" y="3994768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BBB820BB-D534-FD08-0247-9BD4A70C99AB}"/>
              </a:ext>
            </a:extLst>
          </p:cNvPr>
          <p:cNvSpPr/>
          <p:nvPr/>
        </p:nvSpPr>
        <p:spPr>
          <a:xfrm>
            <a:off x="6665062" y="4019371"/>
            <a:ext cx="542290" cy="75565"/>
          </a:xfrm>
          <a:custGeom>
            <a:avLst/>
            <a:gdLst/>
            <a:ahLst/>
            <a:cxnLst/>
            <a:rect l="l" t="t" r="r" b="b"/>
            <a:pathLst>
              <a:path w="542290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2290" h="75564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2290" h="75564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2290" h="75564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2290" h="75564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2290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2290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2290" h="75564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2290" h="75564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2290" h="75564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2290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2290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2290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2290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2290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2290" h="75564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2290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2290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2290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2290" h="75564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2290" h="75564">
                <a:moveTo>
                  <a:pt x="427930" y="62805"/>
                </a:moveTo>
                <a:lnTo>
                  <a:pt x="422274" y="62805"/>
                </a:lnTo>
                <a:lnTo>
                  <a:pt x="422274" y="16668"/>
                </a:lnTo>
                <a:lnTo>
                  <a:pt x="405904" y="16668"/>
                </a:lnTo>
                <a:lnTo>
                  <a:pt x="405904" y="12650"/>
                </a:lnTo>
                <a:lnTo>
                  <a:pt x="410963" y="12551"/>
                </a:lnTo>
                <a:lnTo>
                  <a:pt x="414486" y="12104"/>
                </a:lnTo>
                <a:lnTo>
                  <a:pt x="416470" y="11310"/>
                </a:lnTo>
                <a:lnTo>
                  <a:pt x="418554" y="10517"/>
                </a:lnTo>
                <a:lnTo>
                  <a:pt x="420092" y="9276"/>
                </a:lnTo>
                <a:lnTo>
                  <a:pt x="421084" y="7590"/>
                </a:lnTo>
                <a:lnTo>
                  <a:pt x="422175" y="5903"/>
                </a:lnTo>
                <a:lnTo>
                  <a:pt x="422919" y="3571"/>
                </a:lnTo>
                <a:lnTo>
                  <a:pt x="423316" y="595"/>
                </a:lnTo>
                <a:lnTo>
                  <a:pt x="427930" y="595"/>
                </a:lnTo>
                <a:lnTo>
                  <a:pt x="427930" y="62805"/>
                </a:lnTo>
                <a:close/>
              </a:path>
              <a:path w="542290" h="75564">
                <a:moveTo>
                  <a:pt x="456955" y="22175"/>
                </a:moveTo>
                <a:lnTo>
                  <a:pt x="451448" y="22175"/>
                </a:lnTo>
                <a:lnTo>
                  <a:pt x="451448" y="14833"/>
                </a:lnTo>
                <a:lnTo>
                  <a:pt x="453135" y="9673"/>
                </a:lnTo>
                <a:lnTo>
                  <a:pt x="456508" y="5804"/>
                </a:lnTo>
                <a:lnTo>
                  <a:pt x="459981" y="1934"/>
                </a:lnTo>
                <a:lnTo>
                  <a:pt x="464892" y="0"/>
                </a:lnTo>
                <a:lnTo>
                  <a:pt x="477096" y="0"/>
                </a:lnTo>
                <a:lnTo>
                  <a:pt x="481760" y="1587"/>
                </a:lnTo>
                <a:lnTo>
                  <a:pt x="485233" y="4762"/>
                </a:lnTo>
                <a:lnTo>
                  <a:pt x="466728" y="4762"/>
                </a:lnTo>
                <a:lnTo>
                  <a:pt x="463305" y="6201"/>
                </a:lnTo>
                <a:lnTo>
                  <a:pt x="458444" y="11856"/>
                </a:lnTo>
                <a:lnTo>
                  <a:pt x="457153" y="15775"/>
                </a:lnTo>
                <a:lnTo>
                  <a:pt x="456955" y="20835"/>
                </a:lnTo>
                <a:lnTo>
                  <a:pt x="456955" y="22175"/>
                </a:lnTo>
                <a:close/>
              </a:path>
              <a:path w="542290" h="75564">
                <a:moveTo>
                  <a:pt x="490888" y="62805"/>
                </a:moveTo>
                <a:lnTo>
                  <a:pt x="449960" y="62805"/>
                </a:lnTo>
                <a:lnTo>
                  <a:pt x="449960" y="58241"/>
                </a:lnTo>
                <a:lnTo>
                  <a:pt x="474318" y="34131"/>
                </a:lnTo>
                <a:lnTo>
                  <a:pt x="478833" y="30559"/>
                </a:lnTo>
                <a:lnTo>
                  <a:pt x="481214" y="27681"/>
                </a:lnTo>
                <a:lnTo>
                  <a:pt x="483694" y="24804"/>
                </a:lnTo>
                <a:lnTo>
                  <a:pt x="484934" y="21431"/>
                </a:lnTo>
                <a:lnTo>
                  <a:pt x="484934" y="13791"/>
                </a:lnTo>
                <a:lnTo>
                  <a:pt x="483645" y="10715"/>
                </a:lnTo>
                <a:lnTo>
                  <a:pt x="478485" y="5953"/>
                </a:lnTo>
                <a:lnTo>
                  <a:pt x="475162" y="4762"/>
                </a:lnTo>
                <a:lnTo>
                  <a:pt x="485233" y="4762"/>
                </a:lnTo>
                <a:lnTo>
                  <a:pt x="488804" y="7937"/>
                </a:lnTo>
                <a:lnTo>
                  <a:pt x="490590" y="12203"/>
                </a:lnTo>
                <a:lnTo>
                  <a:pt x="490475" y="22175"/>
                </a:lnTo>
                <a:lnTo>
                  <a:pt x="489250" y="25846"/>
                </a:lnTo>
                <a:lnTo>
                  <a:pt x="483991" y="33287"/>
                </a:lnTo>
                <a:lnTo>
                  <a:pt x="479179" y="37256"/>
                </a:lnTo>
                <a:lnTo>
                  <a:pt x="466579" y="44896"/>
                </a:lnTo>
                <a:lnTo>
                  <a:pt x="462660" y="47823"/>
                </a:lnTo>
                <a:lnTo>
                  <a:pt x="458096" y="52784"/>
                </a:lnTo>
                <a:lnTo>
                  <a:pt x="456707" y="55215"/>
                </a:lnTo>
                <a:lnTo>
                  <a:pt x="456211" y="57596"/>
                </a:lnTo>
                <a:lnTo>
                  <a:pt x="490888" y="57596"/>
                </a:lnTo>
                <a:lnTo>
                  <a:pt x="490888" y="62805"/>
                </a:lnTo>
                <a:close/>
              </a:path>
              <a:path w="542290" h="75564">
                <a:moveTo>
                  <a:pt x="527156" y="64144"/>
                </a:moveTo>
                <a:lnTo>
                  <a:pt x="514455" y="64144"/>
                </a:lnTo>
                <a:lnTo>
                  <a:pt x="509296" y="62458"/>
                </a:lnTo>
                <a:lnTo>
                  <a:pt x="501358" y="55711"/>
                </a:lnTo>
                <a:lnTo>
                  <a:pt x="499396" y="51246"/>
                </a:lnTo>
                <a:lnTo>
                  <a:pt x="499485" y="41423"/>
                </a:lnTo>
                <a:lnTo>
                  <a:pt x="500466" y="38348"/>
                </a:lnTo>
                <a:lnTo>
                  <a:pt x="504831" y="32196"/>
                </a:lnTo>
                <a:lnTo>
                  <a:pt x="507956" y="30261"/>
                </a:lnTo>
                <a:lnTo>
                  <a:pt x="512024" y="29467"/>
                </a:lnTo>
                <a:lnTo>
                  <a:pt x="512024" y="29319"/>
                </a:lnTo>
                <a:lnTo>
                  <a:pt x="501904" y="10864"/>
                </a:lnTo>
                <a:lnTo>
                  <a:pt x="503690" y="7094"/>
                </a:lnTo>
                <a:lnTo>
                  <a:pt x="510933" y="1438"/>
                </a:lnTo>
                <a:lnTo>
                  <a:pt x="515398" y="0"/>
                </a:lnTo>
                <a:lnTo>
                  <a:pt x="526015" y="0"/>
                </a:lnTo>
                <a:lnTo>
                  <a:pt x="530529" y="1438"/>
                </a:lnTo>
                <a:lnTo>
                  <a:pt x="534790" y="4762"/>
                </a:lnTo>
                <a:lnTo>
                  <a:pt x="517035" y="4762"/>
                </a:lnTo>
                <a:lnTo>
                  <a:pt x="513860" y="5754"/>
                </a:lnTo>
                <a:lnTo>
                  <a:pt x="508701" y="9723"/>
                </a:lnTo>
                <a:lnTo>
                  <a:pt x="507460" y="12253"/>
                </a:lnTo>
                <a:lnTo>
                  <a:pt x="507411" y="19198"/>
                </a:lnTo>
                <a:lnTo>
                  <a:pt x="508602" y="22026"/>
                </a:lnTo>
                <a:lnTo>
                  <a:pt x="513365" y="26193"/>
                </a:lnTo>
                <a:lnTo>
                  <a:pt x="516539" y="27235"/>
                </a:lnTo>
                <a:lnTo>
                  <a:pt x="534349" y="27235"/>
                </a:lnTo>
                <a:lnTo>
                  <a:pt x="532712" y="28326"/>
                </a:lnTo>
                <a:lnTo>
                  <a:pt x="529438" y="29319"/>
                </a:lnTo>
                <a:lnTo>
                  <a:pt x="529438" y="29467"/>
                </a:lnTo>
                <a:lnTo>
                  <a:pt x="533605" y="30360"/>
                </a:lnTo>
                <a:lnTo>
                  <a:pt x="536179" y="31849"/>
                </a:lnTo>
                <a:lnTo>
                  <a:pt x="515695" y="31849"/>
                </a:lnTo>
                <a:lnTo>
                  <a:pt x="511826" y="33089"/>
                </a:lnTo>
                <a:lnTo>
                  <a:pt x="509048" y="35569"/>
                </a:lnTo>
                <a:lnTo>
                  <a:pt x="506369" y="38050"/>
                </a:lnTo>
                <a:lnTo>
                  <a:pt x="505071" y="41225"/>
                </a:lnTo>
                <a:lnTo>
                  <a:pt x="505030" y="49758"/>
                </a:lnTo>
                <a:lnTo>
                  <a:pt x="506468" y="53181"/>
                </a:lnTo>
                <a:lnTo>
                  <a:pt x="512223" y="58142"/>
                </a:lnTo>
                <a:lnTo>
                  <a:pt x="516043" y="59382"/>
                </a:lnTo>
                <a:lnTo>
                  <a:pt x="536103" y="59382"/>
                </a:lnTo>
                <a:lnTo>
                  <a:pt x="532315" y="62507"/>
                </a:lnTo>
                <a:lnTo>
                  <a:pt x="527156" y="64144"/>
                </a:lnTo>
                <a:close/>
              </a:path>
              <a:path w="542290" h="75564">
                <a:moveTo>
                  <a:pt x="534349" y="27235"/>
                </a:moveTo>
                <a:lnTo>
                  <a:pt x="524973" y="27235"/>
                </a:lnTo>
                <a:lnTo>
                  <a:pt x="528346" y="26193"/>
                </a:lnTo>
                <a:lnTo>
                  <a:pt x="530629" y="24110"/>
                </a:lnTo>
                <a:lnTo>
                  <a:pt x="532910" y="21927"/>
                </a:lnTo>
                <a:lnTo>
                  <a:pt x="534011" y="19198"/>
                </a:lnTo>
                <a:lnTo>
                  <a:pt x="534051" y="12253"/>
                </a:lnTo>
                <a:lnTo>
                  <a:pt x="532860" y="9624"/>
                </a:lnTo>
                <a:lnTo>
                  <a:pt x="530479" y="7739"/>
                </a:lnTo>
                <a:lnTo>
                  <a:pt x="528098" y="5754"/>
                </a:lnTo>
                <a:lnTo>
                  <a:pt x="524874" y="4762"/>
                </a:lnTo>
                <a:lnTo>
                  <a:pt x="534790" y="4762"/>
                </a:lnTo>
                <a:lnTo>
                  <a:pt x="537871" y="7094"/>
                </a:lnTo>
                <a:lnTo>
                  <a:pt x="539707" y="10864"/>
                </a:lnTo>
                <a:lnTo>
                  <a:pt x="539614" y="19198"/>
                </a:lnTo>
                <a:lnTo>
                  <a:pt x="538813" y="21778"/>
                </a:lnTo>
                <a:lnTo>
                  <a:pt x="537027" y="24258"/>
                </a:lnTo>
                <a:lnTo>
                  <a:pt x="535242" y="26640"/>
                </a:lnTo>
                <a:lnTo>
                  <a:pt x="534349" y="27235"/>
                </a:lnTo>
                <a:close/>
              </a:path>
              <a:path w="542290" h="75564">
                <a:moveTo>
                  <a:pt x="536103" y="59382"/>
                </a:moveTo>
                <a:lnTo>
                  <a:pt x="525667" y="59382"/>
                </a:lnTo>
                <a:lnTo>
                  <a:pt x="529487" y="58142"/>
                </a:lnTo>
                <a:lnTo>
                  <a:pt x="532265" y="55661"/>
                </a:lnTo>
                <a:lnTo>
                  <a:pt x="535142" y="53181"/>
                </a:lnTo>
                <a:lnTo>
                  <a:pt x="536582" y="49758"/>
                </a:lnTo>
                <a:lnTo>
                  <a:pt x="536496" y="41225"/>
                </a:lnTo>
                <a:lnTo>
                  <a:pt x="535192" y="38199"/>
                </a:lnTo>
                <a:lnTo>
                  <a:pt x="532415" y="35718"/>
                </a:lnTo>
                <a:lnTo>
                  <a:pt x="529636" y="33139"/>
                </a:lnTo>
                <a:lnTo>
                  <a:pt x="525717" y="31849"/>
                </a:lnTo>
                <a:lnTo>
                  <a:pt x="536179" y="31849"/>
                </a:lnTo>
                <a:lnTo>
                  <a:pt x="536780" y="32196"/>
                </a:lnTo>
                <a:lnTo>
                  <a:pt x="541145" y="37752"/>
                </a:lnTo>
                <a:lnTo>
                  <a:pt x="542237" y="41225"/>
                </a:lnTo>
                <a:lnTo>
                  <a:pt x="542237" y="51246"/>
                </a:lnTo>
                <a:lnTo>
                  <a:pt x="540253" y="55860"/>
                </a:lnTo>
                <a:lnTo>
                  <a:pt x="536103" y="59382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27514C9B-7088-421A-31AD-012495C7B0A0}"/>
              </a:ext>
            </a:extLst>
          </p:cNvPr>
          <p:cNvSpPr/>
          <p:nvPr/>
        </p:nvSpPr>
        <p:spPr>
          <a:xfrm>
            <a:off x="6521113" y="3835594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A1A6368F-B4ED-D422-D9DC-FFA855B42050}"/>
              </a:ext>
            </a:extLst>
          </p:cNvPr>
          <p:cNvSpPr/>
          <p:nvPr/>
        </p:nvSpPr>
        <p:spPr>
          <a:xfrm>
            <a:off x="6521113" y="3835593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1D0FB249-8C6C-410F-BC70-24B4EF0E2D2D}"/>
              </a:ext>
            </a:extLst>
          </p:cNvPr>
          <p:cNvSpPr/>
          <p:nvPr/>
        </p:nvSpPr>
        <p:spPr>
          <a:xfrm>
            <a:off x="6857238" y="3859602"/>
            <a:ext cx="159407" cy="647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809024F1-2611-9400-0C2A-CB6B64525B88}"/>
              </a:ext>
            </a:extLst>
          </p:cNvPr>
          <p:cNvSpPr/>
          <p:nvPr/>
        </p:nvSpPr>
        <p:spPr>
          <a:xfrm>
            <a:off x="6521113" y="3676419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12FCC0D5-366B-4522-F4C8-2994F53E4257}"/>
              </a:ext>
            </a:extLst>
          </p:cNvPr>
          <p:cNvSpPr/>
          <p:nvPr/>
        </p:nvSpPr>
        <p:spPr>
          <a:xfrm>
            <a:off x="6521113" y="3676419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247912F4-A3B4-88FB-53F4-029B061C4B67}"/>
              </a:ext>
            </a:extLst>
          </p:cNvPr>
          <p:cNvSpPr/>
          <p:nvPr/>
        </p:nvSpPr>
        <p:spPr>
          <a:xfrm>
            <a:off x="6665063" y="3701017"/>
            <a:ext cx="542925" cy="75565"/>
          </a:xfrm>
          <a:custGeom>
            <a:avLst/>
            <a:gdLst/>
            <a:ahLst/>
            <a:cxnLst/>
            <a:rect l="l" t="t" r="r" b="b"/>
            <a:pathLst>
              <a:path w="542925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2925" h="75564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2925" h="75564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2925" h="75564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2925" h="75564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2925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2925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2925" h="75564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2925" h="75564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2925" h="75564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2925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2925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2925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2925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2925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2925" h="75564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2925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2925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2925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2925" h="75564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2925" h="75564">
                <a:moveTo>
                  <a:pt x="407540" y="22175"/>
                </a:moveTo>
                <a:lnTo>
                  <a:pt x="402034" y="22175"/>
                </a:lnTo>
                <a:lnTo>
                  <a:pt x="402034" y="14833"/>
                </a:lnTo>
                <a:lnTo>
                  <a:pt x="403721" y="9673"/>
                </a:lnTo>
                <a:lnTo>
                  <a:pt x="407094" y="5804"/>
                </a:lnTo>
                <a:lnTo>
                  <a:pt x="410567" y="1934"/>
                </a:lnTo>
                <a:lnTo>
                  <a:pt x="415478" y="0"/>
                </a:lnTo>
                <a:lnTo>
                  <a:pt x="427682" y="0"/>
                </a:lnTo>
                <a:lnTo>
                  <a:pt x="432345" y="1587"/>
                </a:lnTo>
                <a:lnTo>
                  <a:pt x="435818" y="4762"/>
                </a:lnTo>
                <a:lnTo>
                  <a:pt x="417314" y="4762"/>
                </a:lnTo>
                <a:lnTo>
                  <a:pt x="413890" y="6201"/>
                </a:lnTo>
                <a:lnTo>
                  <a:pt x="409029" y="11856"/>
                </a:lnTo>
                <a:lnTo>
                  <a:pt x="407739" y="15775"/>
                </a:lnTo>
                <a:lnTo>
                  <a:pt x="407540" y="20835"/>
                </a:lnTo>
                <a:lnTo>
                  <a:pt x="407540" y="22175"/>
                </a:lnTo>
                <a:close/>
              </a:path>
              <a:path w="542925" h="75564">
                <a:moveTo>
                  <a:pt x="441473" y="62805"/>
                </a:moveTo>
                <a:lnTo>
                  <a:pt x="400546" y="62805"/>
                </a:lnTo>
                <a:lnTo>
                  <a:pt x="400546" y="58241"/>
                </a:lnTo>
                <a:lnTo>
                  <a:pt x="424904" y="34131"/>
                </a:lnTo>
                <a:lnTo>
                  <a:pt x="429418" y="30559"/>
                </a:lnTo>
                <a:lnTo>
                  <a:pt x="431799" y="27681"/>
                </a:lnTo>
                <a:lnTo>
                  <a:pt x="434280" y="24804"/>
                </a:lnTo>
                <a:lnTo>
                  <a:pt x="435520" y="21431"/>
                </a:lnTo>
                <a:lnTo>
                  <a:pt x="435520" y="13791"/>
                </a:lnTo>
                <a:lnTo>
                  <a:pt x="434230" y="10715"/>
                </a:lnTo>
                <a:lnTo>
                  <a:pt x="429071" y="5953"/>
                </a:lnTo>
                <a:lnTo>
                  <a:pt x="425747" y="4762"/>
                </a:lnTo>
                <a:lnTo>
                  <a:pt x="435818" y="4762"/>
                </a:lnTo>
                <a:lnTo>
                  <a:pt x="439390" y="7937"/>
                </a:lnTo>
                <a:lnTo>
                  <a:pt x="441176" y="12203"/>
                </a:lnTo>
                <a:lnTo>
                  <a:pt x="441060" y="22175"/>
                </a:lnTo>
                <a:lnTo>
                  <a:pt x="439836" y="25846"/>
                </a:lnTo>
                <a:lnTo>
                  <a:pt x="434578" y="33287"/>
                </a:lnTo>
                <a:lnTo>
                  <a:pt x="429766" y="37256"/>
                </a:lnTo>
                <a:lnTo>
                  <a:pt x="417165" y="44896"/>
                </a:lnTo>
                <a:lnTo>
                  <a:pt x="413246" y="47823"/>
                </a:lnTo>
                <a:lnTo>
                  <a:pt x="408681" y="52784"/>
                </a:lnTo>
                <a:lnTo>
                  <a:pt x="407292" y="55215"/>
                </a:lnTo>
                <a:lnTo>
                  <a:pt x="406796" y="57596"/>
                </a:lnTo>
                <a:lnTo>
                  <a:pt x="441473" y="57596"/>
                </a:lnTo>
                <a:lnTo>
                  <a:pt x="441473" y="62805"/>
                </a:lnTo>
                <a:close/>
              </a:path>
              <a:path w="542925" h="75564">
                <a:moveTo>
                  <a:pt x="456508" y="33635"/>
                </a:moveTo>
                <a:lnTo>
                  <a:pt x="451746" y="33635"/>
                </a:lnTo>
                <a:lnTo>
                  <a:pt x="457848" y="1488"/>
                </a:lnTo>
                <a:lnTo>
                  <a:pt x="488953" y="1488"/>
                </a:lnTo>
                <a:lnTo>
                  <a:pt x="488953" y="6548"/>
                </a:lnTo>
                <a:lnTo>
                  <a:pt x="461717" y="6548"/>
                </a:lnTo>
                <a:lnTo>
                  <a:pt x="457699" y="27235"/>
                </a:lnTo>
                <a:lnTo>
                  <a:pt x="457848" y="27384"/>
                </a:lnTo>
                <a:lnTo>
                  <a:pt x="464161" y="27384"/>
                </a:lnTo>
                <a:lnTo>
                  <a:pt x="462611" y="28128"/>
                </a:lnTo>
                <a:lnTo>
                  <a:pt x="460229" y="29319"/>
                </a:lnTo>
                <a:lnTo>
                  <a:pt x="458195" y="31154"/>
                </a:lnTo>
                <a:lnTo>
                  <a:pt x="456508" y="33635"/>
                </a:lnTo>
                <a:close/>
              </a:path>
              <a:path w="542925" h="75564">
                <a:moveTo>
                  <a:pt x="464161" y="27384"/>
                </a:moveTo>
                <a:lnTo>
                  <a:pt x="457848" y="27384"/>
                </a:lnTo>
                <a:lnTo>
                  <a:pt x="459534" y="25499"/>
                </a:lnTo>
                <a:lnTo>
                  <a:pt x="461519" y="24060"/>
                </a:lnTo>
                <a:lnTo>
                  <a:pt x="466083" y="22076"/>
                </a:lnTo>
                <a:lnTo>
                  <a:pt x="468514" y="21580"/>
                </a:lnTo>
                <a:lnTo>
                  <a:pt x="477444" y="21580"/>
                </a:lnTo>
                <a:lnTo>
                  <a:pt x="482504" y="23564"/>
                </a:lnTo>
                <a:lnTo>
                  <a:pt x="485143" y="26342"/>
                </a:lnTo>
                <a:lnTo>
                  <a:pt x="467670" y="26342"/>
                </a:lnTo>
                <a:lnTo>
                  <a:pt x="465091" y="26937"/>
                </a:lnTo>
                <a:lnTo>
                  <a:pt x="464161" y="27384"/>
                </a:lnTo>
                <a:close/>
              </a:path>
              <a:path w="542925" h="75564">
                <a:moveTo>
                  <a:pt x="484306" y="59382"/>
                </a:moveTo>
                <a:lnTo>
                  <a:pt x="475261" y="59382"/>
                </a:lnTo>
                <a:lnTo>
                  <a:pt x="478932" y="57745"/>
                </a:lnTo>
                <a:lnTo>
                  <a:pt x="481809" y="54471"/>
                </a:lnTo>
                <a:lnTo>
                  <a:pt x="484786" y="51196"/>
                </a:lnTo>
                <a:lnTo>
                  <a:pt x="486274" y="47178"/>
                </a:lnTo>
                <a:lnTo>
                  <a:pt x="486274" y="37752"/>
                </a:lnTo>
                <a:lnTo>
                  <a:pt x="484736" y="33932"/>
                </a:lnTo>
                <a:lnTo>
                  <a:pt x="481661" y="30956"/>
                </a:lnTo>
                <a:lnTo>
                  <a:pt x="478684" y="27880"/>
                </a:lnTo>
                <a:lnTo>
                  <a:pt x="474913" y="26342"/>
                </a:lnTo>
                <a:lnTo>
                  <a:pt x="485143" y="26342"/>
                </a:lnTo>
                <a:lnTo>
                  <a:pt x="490045" y="31501"/>
                </a:lnTo>
                <a:lnTo>
                  <a:pt x="491930" y="36661"/>
                </a:lnTo>
                <a:lnTo>
                  <a:pt x="491930" y="48964"/>
                </a:lnTo>
                <a:lnTo>
                  <a:pt x="489845" y="53974"/>
                </a:lnTo>
                <a:lnTo>
                  <a:pt x="484306" y="59382"/>
                </a:lnTo>
                <a:close/>
              </a:path>
              <a:path w="542925" h="75564">
                <a:moveTo>
                  <a:pt x="476402" y="64144"/>
                </a:moveTo>
                <a:lnTo>
                  <a:pt x="464694" y="64144"/>
                </a:lnTo>
                <a:lnTo>
                  <a:pt x="459931" y="62458"/>
                </a:lnTo>
                <a:lnTo>
                  <a:pt x="452192" y="55711"/>
                </a:lnTo>
                <a:lnTo>
                  <a:pt x="450159" y="50998"/>
                </a:lnTo>
                <a:lnTo>
                  <a:pt x="449960" y="44946"/>
                </a:lnTo>
                <a:lnTo>
                  <a:pt x="455467" y="44946"/>
                </a:lnTo>
                <a:lnTo>
                  <a:pt x="455665" y="49311"/>
                </a:lnTo>
                <a:lnTo>
                  <a:pt x="457153" y="52833"/>
                </a:lnTo>
                <a:lnTo>
                  <a:pt x="459931" y="55512"/>
                </a:lnTo>
                <a:lnTo>
                  <a:pt x="462809" y="58092"/>
                </a:lnTo>
                <a:lnTo>
                  <a:pt x="466430" y="59382"/>
                </a:lnTo>
                <a:lnTo>
                  <a:pt x="484306" y="59382"/>
                </a:lnTo>
                <a:lnTo>
                  <a:pt x="481511" y="62110"/>
                </a:lnTo>
                <a:lnTo>
                  <a:pt x="476402" y="64144"/>
                </a:lnTo>
                <a:close/>
              </a:path>
              <a:path w="542925" h="75564">
                <a:moveTo>
                  <a:pt x="527453" y="64144"/>
                </a:moveTo>
                <a:lnTo>
                  <a:pt x="513464" y="64144"/>
                </a:lnTo>
                <a:lnTo>
                  <a:pt x="507857" y="61565"/>
                </a:lnTo>
                <a:lnTo>
                  <a:pt x="499672" y="22125"/>
                </a:lnTo>
                <a:lnTo>
                  <a:pt x="501557" y="14634"/>
                </a:lnTo>
                <a:lnTo>
                  <a:pt x="509097" y="2927"/>
                </a:lnTo>
                <a:lnTo>
                  <a:pt x="514605" y="0"/>
                </a:lnTo>
                <a:lnTo>
                  <a:pt x="527602" y="0"/>
                </a:lnTo>
                <a:lnTo>
                  <a:pt x="532067" y="1438"/>
                </a:lnTo>
                <a:lnTo>
                  <a:pt x="535752" y="4762"/>
                </a:lnTo>
                <a:lnTo>
                  <a:pt x="516787" y="4762"/>
                </a:lnTo>
                <a:lnTo>
                  <a:pt x="512521" y="7193"/>
                </a:lnTo>
                <a:lnTo>
                  <a:pt x="509643" y="12055"/>
                </a:lnTo>
                <a:lnTo>
                  <a:pt x="506766" y="16817"/>
                </a:lnTo>
                <a:lnTo>
                  <a:pt x="505411" y="23266"/>
                </a:lnTo>
                <a:lnTo>
                  <a:pt x="505327" y="32593"/>
                </a:lnTo>
                <a:lnTo>
                  <a:pt x="509678" y="32593"/>
                </a:lnTo>
                <a:lnTo>
                  <a:pt x="507808" y="34528"/>
                </a:lnTo>
                <a:lnTo>
                  <a:pt x="506369" y="38496"/>
                </a:lnTo>
                <a:lnTo>
                  <a:pt x="506369" y="48418"/>
                </a:lnTo>
                <a:lnTo>
                  <a:pt x="507709" y="52337"/>
                </a:lnTo>
                <a:lnTo>
                  <a:pt x="510388" y="55215"/>
                </a:lnTo>
                <a:lnTo>
                  <a:pt x="513165" y="57993"/>
                </a:lnTo>
                <a:lnTo>
                  <a:pt x="516986" y="59382"/>
                </a:lnTo>
                <a:lnTo>
                  <a:pt x="535242" y="59382"/>
                </a:lnTo>
                <a:lnTo>
                  <a:pt x="532464" y="62160"/>
                </a:lnTo>
                <a:lnTo>
                  <a:pt x="527453" y="64144"/>
                </a:lnTo>
                <a:close/>
              </a:path>
              <a:path w="542925" h="75564">
                <a:moveTo>
                  <a:pt x="540897" y="16371"/>
                </a:moveTo>
                <a:lnTo>
                  <a:pt x="535391" y="16371"/>
                </a:lnTo>
                <a:lnTo>
                  <a:pt x="534895" y="12898"/>
                </a:lnTo>
                <a:lnTo>
                  <a:pt x="533505" y="10120"/>
                </a:lnTo>
                <a:lnTo>
                  <a:pt x="531224" y="8036"/>
                </a:lnTo>
                <a:lnTo>
                  <a:pt x="528942" y="5853"/>
                </a:lnTo>
                <a:lnTo>
                  <a:pt x="526015" y="4762"/>
                </a:lnTo>
                <a:lnTo>
                  <a:pt x="535752" y="4762"/>
                </a:lnTo>
                <a:lnTo>
                  <a:pt x="538417" y="7094"/>
                </a:lnTo>
                <a:lnTo>
                  <a:pt x="540302" y="11112"/>
                </a:lnTo>
                <a:lnTo>
                  <a:pt x="540897" y="16371"/>
                </a:lnTo>
                <a:close/>
              </a:path>
              <a:path w="542925" h="75564">
                <a:moveTo>
                  <a:pt x="509678" y="32593"/>
                </a:moveTo>
                <a:lnTo>
                  <a:pt x="505476" y="32593"/>
                </a:lnTo>
                <a:lnTo>
                  <a:pt x="506965" y="29418"/>
                </a:lnTo>
                <a:lnTo>
                  <a:pt x="509197" y="26937"/>
                </a:lnTo>
                <a:lnTo>
                  <a:pt x="512174" y="25151"/>
                </a:lnTo>
                <a:lnTo>
                  <a:pt x="515250" y="23266"/>
                </a:lnTo>
                <a:lnTo>
                  <a:pt x="518523" y="22324"/>
                </a:lnTo>
                <a:lnTo>
                  <a:pt x="528048" y="22324"/>
                </a:lnTo>
                <a:lnTo>
                  <a:pt x="532959" y="24258"/>
                </a:lnTo>
                <a:lnTo>
                  <a:pt x="535715" y="27086"/>
                </a:lnTo>
                <a:lnTo>
                  <a:pt x="517283" y="27086"/>
                </a:lnTo>
                <a:lnTo>
                  <a:pt x="513563" y="28574"/>
                </a:lnTo>
                <a:lnTo>
                  <a:pt x="509678" y="32593"/>
                </a:lnTo>
                <a:close/>
              </a:path>
              <a:path w="542925" h="75564">
                <a:moveTo>
                  <a:pt x="535242" y="59382"/>
                </a:moveTo>
                <a:lnTo>
                  <a:pt x="526213" y="59382"/>
                </a:lnTo>
                <a:lnTo>
                  <a:pt x="529785" y="57844"/>
                </a:lnTo>
                <a:lnTo>
                  <a:pt x="535441" y="51593"/>
                </a:lnTo>
                <a:lnTo>
                  <a:pt x="536879" y="47823"/>
                </a:lnTo>
                <a:lnTo>
                  <a:pt x="536809" y="38496"/>
                </a:lnTo>
                <a:lnTo>
                  <a:pt x="535490" y="34776"/>
                </a:lnTo>
                <a:lnTo>
                  <a:pt x="532712" y="31700"/>
                </a:lnTo>
                <a:lnTo>
                  <a:pt x="530033" y="28624"/>
                </a:lnTo>
                <a:lnTo>
                  <a:pt x="526411" y="27086"/>
                </a:lnTo>
                <a:lnTo>
                  <a:pt x="535715" y="27086"/>
                </a:lnTo>
                <a:lnTo>
                  <a:pt x="537226" y="28624"/>
                </a:lnTo>
                <a:lnTo>
                  <a:pt x="540599" y="31998"/>
                </a:lnTo>
                <a:lnTo>
                  <a:pt x="542535" y="36958"/>
                </a:lnTo>
                <a:lnTo>
                  <a:pt x="542535" y="49162"/>
                </a:lnTo>
                <a:lnTo>
                  <a:pt x="540500" y="54222"/>
                </a:lnTo>
                <a:lnTo>
                  <a:pt x="536432" y="58191"/>
                </a:lnTo>
                <a:lnTo>
                  <a:pt x="535242" y="59382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84317991-773C-2FFB-6234-1CD9BE303A15}"/>
              </a:ext>
            </a:extLst>
          </p:cNvPr>
          <p:cNvSpPr/>
          <p:nvPr/>
        </p:nvSpPr>
        <p:spPr>
          <a:xfrm>
            <a:off x="6521113" y="3517244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9D409981-6B0C-114D-3E36-D9B550EDD0BA}"/>
              </a:ext>
            </a:extLst>
          </p:cNvPr>
          <p:cNvSpPr/>
          <p:nvPr/>
        </p:nvSpPr>
        <p:spPr>
          <a:xfrm>
            <a:off x="6521113" y="3517244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>
            <a:extLst>
              <a:ext uri="{FF2B5EF4-FFF2-40B4-BE49-F238E27FC236}">
                <a16:creationId xmlns:a16="http://schemas.microsoft.com/office/drawing/2014/main" id="{BD2083EC-3463-AB51-1582-7F751FCB3C9F}"/>
              </a:ext>
            </a:extLst>
          </p:cNvPr>
          <p:cNvSpPr/>
          <p:nvPr/>
        </p:nvSpPr>
        <p:spPr>
          <a:xfrm>
            <a:off x="6665063" y="3541845"/>
            <a:ext cx="542925" cy="75565"/>
          </a:xfrm>
          <a:custGeom>
            <a:avLst/>
            <a:gdLst/>
            <a:ahLst/>
            <a:cxnLst/>
            <a:rect l="l" t="t" r="r" b="b"/>
            <a:pathLst>
              <a:path w="542925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2925" h="75564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2925" h="75564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2925" h="75564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2925" h="75564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2925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2925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2925" h="75564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2925" h="75564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2925" h="75564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2925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2925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2925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2925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2925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2925" h="75564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2925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2925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2925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2925" h="75564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2925" h="75564">
                <a:moveTo>
                  <a:pt x="407540" y="22175"/>
                </a:moveTo>
                <a:lnTo>
                  <a:pt x="402034" y="22175"/>
                </a:lnTo>
                <a:lnTo>
                  <a:pt x="402034" y="14833"/>
                </a:lnTo>
                <a:lnTo>
                  <a:pt x="403721" y="9673"/>
                </a:lnTo>
                <a:lnTo>
                  <a:pt x="407094" y="5804"/>
                </a:lnTo>
                <a:lnTo>
                  <a:pt x="410567" y="1934"/>
                </a:lnTo>
                <a:lnTo>
                  <a:pt x="415478" y="0"/>
                </a:lnTo>
                <a:lnTo>
                  <a:pt x="427682" y="0"/>
                </a:lnTo>
                <a:lnTo>
                  <a:pt x="432345" y="1587"/>
                </a:lnTo>
                <a:lnTo>
                  <a:pt x="435818" y="4762"/>
                </a:lnTo>
                <a:lnTo>
                  <a:pt x="417314" y="4762"/>
                </a:lnTo>
                <a:lnTo>
                  <a:pt x="413890" y="6201"/>
                </a:lnTo>
                <a:lnTo>
                  <a:pt x="409029" y="11856"/>
                </a:lnTo>
                <a:lnTo>
                  <a:pt x="407739" y="15775"/>
                </a:lnTo>
                <a:lnTo>
                  <a:pt x="407540" y="20835"/>
                </a:lnTo>
                <a:lnTo>
                  <a:pt x="407540" y="22175"/>
                </a:lnTo>
                <a:close/>
              </a:path>
              <a:path w="542925" h="75564">
                <a:moveTo>
                  <a:pt x="441473" y="62805"/>
                </a:moveTo>
                <a:lnTo>
                  <a:pt x="400546" y="62805"/>
                </a:lnTo>
                <a:lnTo>
                  <a:pt x="400546" y="58241"/>
                </a:lnTo>
                <a:lnTo>
                  <a:pt x="424904" y="34131"/>
                </a:lnTo>
                <a:lnTo>
                  <a:pt x="429418" y="30559"/>
                </a:lnTo>
                <a:lnTo>
                  <a:pt x="431799" y="27681"/>
                </a:lnTo>
                <a:lnTo>
                  <a:pt x="434280" y="24804"/>
                </a:lnTo>
                <a:lnTo>
                  <a:pt x="435520" y="21431"/>
                </a:lnTo>
                <a:lnTo>
                  <a:pt x="435520" y="13791"/>
                </a:lnTo>
                <a:lnTo>
                  <a:pt x="434230" y="10715"/>
                </a:lnTo>
                <a:lnTo>
                  <a:pt x="429071" y="5953"/>
                </a:lnTo>
                <a:lnTo>
                  <a:pt x="425747" y="4762"/>
                </a:lnTo>
                <a:lnTo>
                  <a:pt x="435818" y="4762"/>
                </a:lnTo>
                <a:lnTo>
                  <a:pt x="439390" y="7937"/>
                </a:lnTo>
                <a:lnTo>
                  <a:pt x="441176" y="12203"/>
                </a:lnTo>
                <a:lnTo>
                  <a:pt x="441060" y="22175"/>
                </a:lnTo>
                <a:lnTo>
                  <a:pt x="439836" y="25846"/>
                </a:lnTo>
                <a:lnTo>
                  <a:pt x="434578" y="33287"/>
                </a:lnTo>
                <a:lnTo>
                  <a:pt x="429766" y="37256"/>
                </a:lnTo>
                <a:lnTo>
                  <a:pt x="417165" y="44896"/>
                </a:lnTo>
                <a:lnTo>
                  <a:pt x="413246" y="47823"/>
                </a:lnTo>
                <a:lnTo>
                  <a:pt x="408681" y="52784"/>
                </a:lnTo>
                <a:lnTo>
                  <a:pt x="407292" y="55215"/>
                </a:lnTo>
                <a:lnTo>
                  <a:pt x="406796" y="57596"/>
                </a:lnTo>
                <a:lnTo>
                  <a:pt x="441473" y="57596"/>
                </a:lnTo>
                <a:lnTo>
                  <a:pt x="441473" y="62805"/>
                </a:lnTo>
                <a:close/>
              </a:path>
              <a:path w="542925" h="75564">
                <a:moveTo>
                  <a:pt x="456508" y="33635"/>
                </a:moveTo>
                <a:lnTo>
                  <a:pt x="451746" y="33635"/>
                </a:lnTo>
                <a:lnTo>
                  <a:pt x="457848" y="1488"/>
                </a:lnTo>
                <a:lnTo>
                  <a:pt x="488953" y="1488"/>
                </a:lnTo>
                <a:lnTo>
                  <a:pt x="488953" y="6548"/>
                </a:lnTo>
                <a:lnTo>
                  <a:pt x="461717" y="6548"/>
                </a:lnTo>
                <a:lnTo>
                  <a:pt x="457699" y="27235"/>
                </a:lnTo>
                <a:lnTo>
                  <a:pt x="457848" y="27384"/>
                </a:lnTo>
                <a:lnTo>
                  <a:pt x="464161" y="27384"/>
                </a:lnTo>
                <a:lnTo>
                  <a:pt x="462611" y="28128"/>
                </a:lnTo>
                <a:lnTo>
                  <a:pt x="460229" y="29319"/>
                </a:lnTo>
                <a:lnTo>
                  <a:pt x="458195" y="31154"/>
                </a:lnTo>
                <a:lnTo>
                  <a:pt x="456508" y="33635"/>
                </a:lnTo>
                <a:close/>
              </a:path>
              <a:path w="542925" h="75564">
                <a:moveTo>
                  <a:pt x="464161" y="27384"/>
                </a:moveTo>
                <a:lnTo>
                  <a:pt x="457848" y="27384"/>
                </a:lnTo>
                <a:lnTo>
                  <a:pt x="459534" y="25499"/>
                </a:lnTo>
                <a:lnTo>
                  <a:pt x="461519" y="24060"/>
                </a:lnTo>
                <a:lnTo>
                  <a:pt x="466083" y="22076"/>
                </a:lnTo>
                <a:lnTo>
                  <a:pt x="468514" y="21580"/>
                </a:lnTo>
                <a:lnTo>
                  <a:pt x="477444" y="21580"/>
                </a:lnTo>
                <a:lnTo>
                  <a:pt x="482504" y="23564"/>
                </a:lnTo>
                <a:lnTo>
                  <a:pt x="485143" y="26342"/>
                </a:lnTo>
                <a:lnTo>
                  <a:pt x="467670" y="26342"/>
                </a:lnTo>
                <a:lnTo>
                  <a:pt x="465091" y="26937"/>
                </a:lnTo>
                <a:lnTo>
                  <a:pt x="464161" y="27384"/>
                </a:lnTo>
                <a:close/>
              </a:path>
              <a:path w="542925" h="75564">
                <a:moveTo>
                  <a:pt x="484306" y="59382"/>
                </a:moveTo>
                <a:lnTo>
                  <a:pt x="475261" y="59382"/>
                </a:lnTo>
                <a:lnTo>
                  <a:pt x="478932" y="57745"/>
                </a:lnTo>
                <a:lnTo>
                  <a:pt x="481809" y="54471"/>
                </a:lnTo>
                <a:lnTo>
                  <a:pt x="484786" y="51196"/>
                </a:lnTo>
                <a:lnTo>
                  <a:pt x="486274" y="47178"/>
                </a:lnTo>
                <a:lnTo>
                  <a:pt x="486274" y="37752"/>
                </a:lnTo>
                <a:lnTo>
                  <a:pt x="484736" y="33932"/>
                </a:lnTo>
                <a:lnTo>
                  <a:pt x="481661" y="30956"/>
                </a:lnTo>
                <a:lnTo>
                  <a:pt x="478684" y="27880"/>
                </a:lnTo>
                <a:lnTo>
                  <a:pt x="474913" y="26342"/>
                </a:lnTo>
                <a:lnTo>
                  <a:pt x="485143" y="26342"/>
                </a:lnTo>
                <a:lnTo>
                  <a:pt x="490045" y="31501"/>
                </a:lnTo>
                <a:lnTo>
                  <a:pt x="491930" y="36661"/>
                </a:lnTo>
                <a:lnTo>
                  <a:pt x="491930" y="48964"/>
                </a:lnTo>
                <a:lnTo>
                  <a:pt x="489845" y="53974"/>
                </a:lnTo>
                <a:lnTo>
                  <a:pt x="484306" y="59382"/>
                </a:lnTo>
                <a:close/>
              </a:path>
              <a:path w="542925" h="75564">
                <a:moveTo>
                  <a:pt x="476402" y="64144"/>
                </a:moveTo>
                <a:lnTo>
                  <a:pt x="464694" y="64144"/>
                </a:lnTo>
                <a:lnTo>
                  <a:pt x="459931" y="62458"/>
                </a:lnTo>
                <a:lnTo>
                  <a:pt x="452192" y="55711"/>
                </a:lnTo>
                <a:lnTo>
                  <a:pt x="450159" y="50998"/>
                </a:lnTo>
                <a:lnTo>
                  <a:pt x="449960" y="44946"/>
                </a:lnTo>
                <a:lnTo>
                  <a:pt x="455467" y="44946"/>
                </a:lnTo>
                <a:lnTo>
                  <a:pt x="455665" y="49311"/>
                </a:lnTo>
                <a:lnTo>
                  <a:pt x="457153" y="52833"/>
                </a:lnTo>
                <a:lnTo>
                  <a:pt x="459931" y="55512"/>
                </a:lnTo>
                <a:lnTo>
                  <a:pt x="462809" y="58092"/>
                </a:lnTo>
                <a:lnTo>
                  <a:pt x="466430" y="59382"/>
                </a:lnTo>
                <a:lnTo>
                  <a:pt x="484306" y="59382"/>
                </a:lnTo>
                <a:lnTo>
                  <a:pt x="481511" y="62110"/>
                </a:lnTo>
                <a:lnTo>
                  <a:pt x="476402" y="64144"/>
                </a:lnTo>
                <a:close/>
              </a:path>
              <a:path w="542925" h="75564">
                <a:moveTo>
                  <a:pt x="527453" y="64144"/>
                </a:moveTo>
                <a:lnTo>
                  <a:pt x="513464" y="64144"/>
                </a:lnTo>
                <a:lnTo>
                  <a:pt x="507857" y="61565"/>
                </a:lnTo>
                <a:lnTo>
                  <a:pt x="499672" y="22125"/>
                </a:lnTo>
                <a:lnTo>
                  <a:pt x="501557" y="14634"/>
                </a:lnTo>
                <a:lnTo>
                  <a:pt x="509097" y="2927"/>
                </a:lnTo>
                <a:lnTo>
                  <a:pt x="514605" y="0"/>
                </a:lnTo>
                <a:lnTo>
                  <a:pt x="527602" y="0"/>
                </a:lnTo>
                <a:lnTo>
                  <a:pt x="532067" y="1438"/>
                </a:lnTo>
                <a:lnTo>
                  <a:pt x="535752" y="4762"/>
                </a:lnTo>
                <a:lnTo>
                  <a:pt x="516787" y="4762"/>
                </a:lnTo>
                <a:lnTo>
                  <a:pt x="512521" y="7193"/>
                </a:lnTo>
                <a:lnTo>
                  <a:pt x="509643" y="12055"/>
                </a:lnTo>
                <a:lnTo>
                  <a:pt x="506766" y="16817"/>
                </a:lnTo>
                <a:lnTo>
                  <a:pt x="505411" y="23266"/>
                </a:lnTo>
                <a:lnTo>
                  <a:pt x="505327" y="32593"/>
                </a:lnTo>
                <a:lnTo>
                  <a:pt x="509678" y="32593"/>
                </a:lnTo>
                <a:lnTo>
                  <a:pt x="507808" y="34528"/>
                </a:lnTo>
                <a:lnTo>
                  <a:pt x="506369" y="38496"/>
                </a:lnTo>
                <a:lnTo>
                  <a:pt x="506369" y="48418"/>
                </a:lnTo>
                <a:lnTo>
                  <a:pt x="507709" y="52337"/>
                </a:lnTo>
                <a:lnTo>
                  <a:pt x="510388" y="55215"/>
                </a:lnTo>
                <a:lnTo>
                  <a:pt x="513165" y="57993"/>
                </a:lnTo>
                <a:lnTo>
                  <a:pt x="516986" y="59382"/>
                </a:lnTo>
                <a:lnTo>
                  <a:pt x="535242" y="59382"/>
                </a:lnTo>
                <a:lnTo>
                  <a:pt x="532464" y="62160"/>
                </a:lnTo>
                <a:lnTo>
                  <a:pt x="527453" y="64144"/>
                </a:lnTo>
                <a:close/>
              </a:path>
              <a:path w="542925" h="75564">
                <a:moveTo>
                  <a:pt x="540897" y="16371"/>
                </a:moveTo>
                <a:lnTo>
                  <a:pt x="535391" y="16371"/>
                </a:lnTo>
                <a:lnTo>
                  <a:pt x="534895" y="12898"/>
                </a:lnTo>
                <a:lnTo>
                  <a:pt x="533505" y="10120"/>
                </a:lnTo>
                <a:lnTo>
                  <a:pt x="531224" y="8036"/>
                </a:lnTo>
                <a:lnTo>
                  <a:pt x="528942" y="5853"/>
                </a:lnTo>
                <a:lnTo>
                  <a:pt x="526015" y="4762"/>
                </a:lnTo>
                <a:lnTo>
                  <a:pt x="535752" y="4762"/>
                </a:lnTo>
                <a:lnTo>
                  <a:pt x="538417" y="7094"/>
                </a:lnTo>
                <a:lnTo>
                  <a:pt x="540302" y="11112"/>
                </a:lnTo>
                <a:lnTo>
                  <a:pt x="540897" y="16371"/>
                </a:lnTo>
                <a:close/>
              </a:path>
              <a:path w="542925" h="75564">
                <a:moveTo>
                  <a:pt x="509678" y="32593"/>
                </a:moveTo>
                <a:lnTo>
                  <a:pt x="505476" y="32593"/>
                </a:lnTo>
                <a:lnTo>
                  <a:pt x="506965" y="29418"/>
                </a:lnTo>
                <a:lnTo>
                  <a:pt x="509197" y="26937"/>
                </a:lnTo>
                <a:lnTo>
                  <a:pt x="512174" y="25151"/>
                </a:lnTo>
                <a:lnTo>
                  <a:pt x="515250" y="23266"/>
                </a:lnTo>
                <a:lnTo>
                  <a:pt x="518523" y="22324"/>
                </a:lnTo>
                <a:lnTo>
                  <a:pt x="528048" y="22324"/>
                </a:lnTo>
                <a:lnTo>
                  <a:pt x="532959" y="24258"/>
                </a:lnTo>
                <a:lnTo>
                  <a:pt x="535715" y="27086"/>
                </a:lnTo>
                <a:lnTo>
                  <a:pt x="517283" y="27086"/>
                </a:lnTo>
                <a:lnTo>
                  <a:pt x="513563" y="28574"/>
                </a:lnTo>
                <a:lnTo>
                  <a:pt x="509678" y="32593"/>
                </a:lnTo>
                <a:close/>
              </a:path>
              <a:path w="542925" h="75564">
                <a:moveTo>
                  <a:pt x="535242" y="59382"/>
                </a:moveTo>
                <a:lnTo>
                  <a:pt x="526213" y="59382"/>
                </a:lnTo>
                <a:lnTo>
                  <a:pt x="529785" y="57844"/>
                </a:lnTo>
                <a:lnTo>
                  <a:pt x="535441" y="51593"/>
                </a:lnTo>
                <a:lnTo>
                  <a:pt x="536879" y="47823"/>
                </a:lnTo>
                <a:lnTo>
                  <a:pt x="536809" y="38496"/>
                </a:lnTo>
                <a:lnTo>
                  <a:pt x="535490" y="34776"/>
                </a:lnTo>
                <a:lnTo>
                  <a:pt x="532712" y="31700"/>
                </a:lnTo>
                <a:lnTo>
                  <a:pt x="530033" y="28624"/>
                </a:lnTo>
                <a:lnTo>
                  <a:pt x="526411" y="27086"/>
                </a:lnTo>
                <a:lnTo>
                  <a:pt x="535715" y="27086"/>
                </a:lnTo>
                <a:lnTo>
                  <a:pt x="537226" y="28624"/>
                </a:lnTo>
                <a:lnTo>
                  <a:pt x="540599" y="31998"/>
                </a:lnTo>
                <a:lnTo>
                  <a:pt x="542535" y="36958"/>
                </a:lnTo>
                <a:lnTo>
                  <a:pt x="542535" y="49162"/>
                </a:lnTo>
                <a:lnTo>
                  <a:pt x="540500" y="54222"/>
                </a:lnTo>
                <a:lnTo>
                  <a:pt x="536432" y="58191"/>
                </a:lnTo>
                <a:lnTo>
                  <a:pt x="535242" y="59382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>
            <a:extLst>
              <a:ext uri="{FF2B5EF4-FFF2-40B4-BE49-F238E27FC236}">
                <a16:creationId xmlns:a16="http://schemas.microsoft.com/office/drawing/2014/main" id="{F68B22A1-AD64-C36E-98D9-F55B53A8CB79}"/>
              </a:ext>
            </a:extLst>
          </p:cNvPr>
          <p:cNvSpPr/>
          <p:nvPr/>
        </p:nvSpPr>
        <p:spPr>
          <a:xfrm>
            <a:off x="6521113" y="3358070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AD13BE68-F588-64BD-1578-0E71954EB8A7}"/>
              </a:ext>
            </a:extLst>
          </p:cNvPr>
          <p:cNvSpPr/>
          <p:nvPr/>
        </p:nvSpPr>
        <p:spPr>
          <a:xfrm>
            <a:off x="6521113" y="3358070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7912475C-8BC8-347A-7968-DD9090E4F40E}"/>
              </a:ext>
            </a:extLst>
          </p:cNvPr>
          <p:cNvSpPr/>
          <p:nvPr/>
        </p:nvSpPr>
        <p:spPr>
          <a:xfrm>
            <a:off x="6857238" y="3382077"/>
            <a:ext cx="159407" cy="647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>
            <a:extLst>
              <a:ext uri="{FF2B5EF4-FFF2-40B4-BE49-F238E27FC236}">
                <a16:creationId xmlns:a16="http://schemas.microsoft.com/office/drawing/2014/main" id="{217965EA-7881-2BFB-DA81-F4FE75260BE5}"/>
              </a:ext>
            </a:extLst>
          </p:cNvPr>
          <p:cNvSpPr/>
          <p:nvPr/>
        </p:nvSpPr>
        <p:spPr>
          <a:xfrm>
            <a:off x="6521113" y="3032090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FCE40526-AE86-4AAC-FF15-12F2FC86E21B}"/>
              </a:ext>
            </a:extLst>
          </p:cNvPr>
          <p:cNvSpPr/>
          <p:nvPr/>
        </p:nvSpPr>
        <p:spPr>
          <a:xfrm>
            <a:off x="6521113" y="3032090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103532FD-7402-55B4-0041-4FD98616BF3C}"/>
              </a:ext>
            </a:extLst>
          </p:cNvPr>
          <p:cNvSpPr/>
          <p:nvPr/>
        </p:nvSpPr>
        <p:spPr>
          <a:xfrm>
            <a:off x="6665063" y="3056690"/>
            <a:ext cx="540385" cy="75565"/>
          </a:xfrm>
          <a:custGeom>
            <a:avLst/>
            <a:gdLst/>
            <a:ahLst/>
            <a:cxnLst/>
            <a:rect l="l" t="t" r="r" b="b"/>
            <a:pathLst>
              <a:path w="540384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0384" h="75564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0384" h="75564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0384" h="75564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0384" h="75564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0384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0384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0384" h="75564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0384" h="75564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0384" h="75564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0384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0384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0384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0384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0384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0384" h="75564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0384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0384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0384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0384" h="75564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0384" h="75564">
                <a:moveTo>
                  <a:pt x="407094" y="33635"/>
                </a:moveTo>
                <a:lnTo>
                  <a:pt x="402332" y="33635"/>
                </a:lnTo>
                <a:lnTo>
                  <a:pt x="408434" y="1488"/>
                </a:lnTo>
                <a:lnTo>
                  <a:pt x="439538" y="1488"/>
                </a:lnTo>
                <a:lnTo>
                  <a:pt x="439538" y="6548"/>
                </a:lnTo>
                <a:lnTo>
                  <a:pt x="412303" y="6548"/>
                </a:lnTo>
                <a:lnTo>
                  <a:pt x="408285" y="27235"/>
                </a:lnTo>
                <a:lnTo>
                  <a:pt x="408434" y="27384"/>
                </a:lnTo>
                <a:lnTo>
                  <a:pt x="414746" y="27384"/>
                </a:lnTo>
                <a:lnTo>
                  <a:pt x="413196" y="28128"/>
                </a:lnTo>
                <a:lnTo>
                  <a:pt x="410815" y="29319"/>
                </a:lnTo>
                <a:lnTo>
                  <a:pt x="408781" y="31154"/>
                </a:lnTo>
                <a:lnTo>
                  <a:pt x="407094" y="33635"/>
                </a:lnTo>
                <a:close/>
              </a:path>
              <a:path w="540384" h="75564">
                <a:moveTo>
                  <a:pt x="414746" y="27384"/>
                </a:moveTo>
                <a:lnTo>
                  <a:pt x="408434" y="27384"/>
                </a:lnTo>
                <a:lnTo>
                  <a:pt x="410120" y="25499"/>
                </a:lnTo>
                <a:lnTo>
                  <a:pt x="412104" y="24060"/>
                </a:lnTo>
                <a:lnTo>
                  <a:pt x="416669" y="22076"/>
                </a:lnTo>
                <a:lnTo>
                  <a:pt x="419100" y="21580"/>
                </a:lnTo>
                <a:lnTo>
                  <a:pt x="428029" y="21580"/>
                </a:lnTo>
                <a:lnTo>
                  <a:pt x="433089" y="23564"/>
                </a:lnTo>
                <a:lnTo>
                  <a:pt x="435728" y="26342"/>
                </a:lnTo>
                <a:lnTo>
                  <a:pt x="418256" y="26342"/>
                </a:lnTo>
                <a:lnTo>
                  <a:pt x="415676" y="26937"/>
                </a:lnTo>
                <a:lnTo>
                  <a:pt x="414746" y="27384"/>
                </a:lnTo>
                <a:close/>
              </a:path>
              <a:path w="540384" h="75564">
                <a:moveTo>
                  <a:pt x="434892" y="59382"/>
                </a:moveTo>
                <a:lnTo>
                  <a:pt x="425846" y="59382"/>
                </a:lnTo>
                <a:lnTo>
                  <a:pt x="429517" y="57745"/>
                </a:lnTo>
                <a:lnTo>
                  <a:pt x="432395" y="54471"/>
                </a:lnTo>
                <a:lnTo>
                  <a:pt x="435371" y="51196"/>
                </a:lnTo>
                <a:lnTo>
                  <a:pt x="436860" y="47178"/>
                </a:lnTo>
                <a:lnTo>
                  <a:pt x="436860" y="37752"/>
                </a:lnTo>
                <a:lnTo>
                  <a:pt x="435322" y="33932"/>
                </a:lnTo>
                <a:lnTo>
                  <a:pt x="432246" y="30956"/>
                </a:lnTo>
                <a:lnTo>
                  <a:pt x="429269" y="27880"/>
                </a:lnTo>
                <a:lnTo>
                  <a:pt x="425499" y="26342"/>
                </a:lnTo>
                <a:lnTo>
                  <a:pt x="435728" y="26342"/>
                </a:lnTo>
                <a:lnTo>
                  <a:pt x="440630" y="31501"/>
                </a:lnTo>
                <a:lnTo>
                  <a:pt x="442515" y="36661"/>
                </a:lnTo>
                <a:lnTo>
                  <a:pt x="442515" y="48964"/>
                </a:lnTo>
                <a:lnTo>
                  <a:pt x="440432" y="53974"/>
                </a:lnTo>
                <a:lnTo>
                  <a:pt x="434892" y="59382"/>
                </a:lnTo>
                <a:close/>
              </a:path>
              <a:path w="540384" h="75564">
                <a:moveTo>
                  <a:pt x="426987" y="64144"/>
                </a:moveTo>
                <a:lnTo>
                  <a:pt x="415279" y="64144"/>
                </a:lnTo>
                <a:lnTo>
                  <a:pt x="410517" y="62458"/>
                </a:lnTo>
                <a:lnTo>
                  <a:pt x="402778" y="55711"/>
                </a:lnTo>
                <a:lnTo>
                  <a:pt x="400744" y="50998"/>
                </a:lnTo>
                <a:lnTo>
                  <a:pt x="400546" y="44946"/>
                </a:lnTo>
                <a:lnTo>
                  <a:pt x="406052" y="44946"/>
                </a:lnTo>
                <a:lnTo>
                  <a:pt x="406250" y="49311"/>
                </a:lnTo>
                <a:lnTo>
                  <a:pt x="407739" y="52833"/>
                </a:lnTo>
                <a:lnTo>
                  <a:pt x="410517" y="55512"/>
                </a:lnTo>
                <a:lnTo>
                  <a:pt x="413394" y="58092"/>
                </a:lnTo>
                <a:lnTo>
                  <a:pt x="417016" y="59382"/>
                </a:lnTo>
                <a:lnTo>
                  <a:pt x="434892" y="59382"/>
                </a:lnTo>
                <a:lnTo>
                  <a:pt x="432097" y="62110"/>
                </a:lnTo>
                <a:lnTo>
                  <a:pt x="426987" y="64144"/>
                </a:lnTo>
                <a:close/>
              </a:path>
              <a:path w="540384" h="75564">
                <a:moveTo>
                  <a:pt x="477344" y="62805"/>
                </a:moveTo>
                <a:lnTo>
                  <a:pt x="471689" y="62805"/>
                </a:lnTo>
                <a:lnTo>
                  <a:pt x="471689" y="16668"/>
                </a:lnTo>
                <a:lnTo>
                  <a:pt x="455317" y="16668"/>
                </a:lnTo>
                <a:lnTo>
                  <a:pt x="455317" y="12650"/>
                </a:lnTo>
                <a:lnTo>
                  <a:pt x="460378" y="12551"/>
                </a:lnTo>
                <a:lnTo>
                  <a:pt x="463900" y="12104"/>
                </a:lnTo>
                <a:lnTo>
                  <a:pt x="465884" y="11310"/>
                </a:lnTo>
                <a:lnTo>
                  <a:pt x="467968" y="10517"/>
                </a:lnTo>
                <a:lnTo>
                  <a:pt x="469506" y="9276"/>
                </a:lnTo>
                <a:lnTo>
                  <a:pt x="470498" y="7590"/>
                </a:lnTo>
                <a:lnTo>
                  <a:pt x="471590" y="5903"/>
                </a:lnTo>
                <a:lnTo>
                  <a:pt x="472334" y="3571"/>
                </a:lnTo>
                <a:lnTo>
                  <a:pt x="472731" y="595"/>
                </a:lnTo>
                <a:lnTo>
                  <a:pt x="477344" y="595"/>
                </a:lnTo>
                <a:lnTo>
                  <a:pt x="477344" y="62805"/>
                </a:lnTo>
                <a:close/>
              </a:path>
              <a:path w="540384" h="75564">
                <a:moveTo>
                  <a:pt x="506369" y="22175"/>
                </a:moveTo>
                <a:lnTo>
                  <a:pt x="500863" y="22175"/>
                </a:lnTo>
                <a:lnTo>
                  <a:pt x="500863" y="14833"/>
                </a:lnTo>
                <a:lnTo>
                  <a:pt x="502549" y="9673"/>
                </a:lnTo>
                <a:lnTo>
                  <a:pt x="505923" y="5804"/>
                </a:lnTo>
                <a:lnTo>
                  <a:pt x="509395" y="1934"/>
                </a:lnTo>
                <a:lnTo>
                  <a:pt x="514307" y="0"/>
                </a:lnTo>
                <a:lnTo>
                  <a:pt x="526511" y="0"/>
                </a:lnTo>
                <a:lnTo>
                  <a:pt x="531173" y="1587"/>
                </a:lnTo>
                <a:lnTo>
                  <a:pt x="534646" y="4762"/>
                </a:lnTo>
                <a:lnTo>
                  <a:pt x="516142" y="4762"/>
                </a:lnTo>
                <a:lnTo>
                  <a:pt x="512719" y="6201"/>
                </a:lnTo>
                <a:lnTo>
                  <a:pt x="507857" y="11856"/>
                </a:lnTo>
                <a:lnTo>
                  <a:pt x="506568" y="15775"/>
                </a:lnTo>
                <a:lnTo>
                  <a:pt x="506369" y="20835"/>
                </a:lnTo>
                <a:lnTo>
                  <a:pt x="506369" y="22175"/>
                </a:lnTo>
                <a:close/>
              </a:path>
              <a:path w="540384" h="75564">
                <a:moveTo>
                  <a:pt x="540302" y="62805"/>
                </a:moveTo>
                <a:lnTo>
                  <a:pt x="499374" y="62805"/>
                </a:lnTo>
                <a:lnTo>
                  <a:pt x="499374" y="58241"/>
                </a:lnTo>
                <a:lnTo>
                  <a:pt x="523732" y="34131"/>
                </a:lnTo>
                <a:lnTo>
                  <a:pt x="528247" y="30559"/>
                </a:lnTo>
                <a:lnTo>
                  <a:pt x="530629" y="27681"/>
                </a:lnTo>
                <a:lnTo>
                  <a:pt x="533109" y="24804"/>
                </a:lnTo>
                <a:lnTo>
                  <a:pt x="534349" y="21431"/>
                </a:lnTo>
                <a:lnTo>
                  <a:pt x="534349" y="13791"/>
                </a:lnTo>
                <a:lnTo>
                  <a:pt x="533059" y="10715"/>
                </a:lnTo>
                <a:lnTo>
                  <a:pt x="527900" y="5953"/>
                </a:lnTo>
                <a:lnTo>
                  <a:pt x="524575" y="4762"/>
                </a:lnTo>
                <a:lnTo>
                  <a:pt x="534646" y="4762"/>
                </a:lnTo>
                <a:lnTo>
                  <a:pt x="538218" y="7937"/>
                </a:lnTo>
                <a:lnTo>
                  <a:pt x="540004" y="12203"/>
                </a:lnTo>
                <a:lnTo>
                  <a:pt x="539888" y="22175"/>
                </a:lnTo>
                <a:lnTo>
                  <a:pt x="538665" y="25846"/>
                </a:lnTo>
                <a:lnTo>
                  <a:pt x="533406" y="33287"/>
                </a:lnTo>
                <a:lnTo>
                  <a:pt x="528594" y="37256"/>
                </a:lnTo>
                <a:lnTo>
                  <a:pt x="515993" y="44896"/>
                </a:lnTo>
                <a:lnTo>
                  <a:pt x="512074" y="47823"/>
                </a:lnTo>
                <a:lnTo>
                  <a:pt x="507510" y="52784"/>
                </a:lnTo>
                <a:lnTo>
                  <a:pt x="506121" y="55215"/>
                </a:lnTo>
                <a:lnTo>
                  <a:pt x="505626" y="57596"/>
                </a:lnTo>
                <a:lnTo>
                  <a:pt x="540302" y="57596"/>
                </a:lnTo>
                <a:lnTo>
                  <a:pt x="540302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EC59484C-3C1D-5822-F8D8-2FA7B3F81E51}"/>
              </a:ext>
            </a:extLst>
          </p:cNvPr>
          <p:cNvSpPr/>
          <p:nvPr/>
        </p:nvSpPr>
        <p:spPr>
          <a:xfrm>
            <a:off x="6521113" y="2872915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>
            <a:extLst>
              <a:ext uri="{FF2B5EF4-FFF2-40B4-BE49-F238E27FC236}">
                <a16:creationId xmlns:a16="http://schemas.microsoft.com/office/drawing/2014/main" id="{40ADACF7-F4E1-A234-D786-0CF8E703FFB1}"/>
              </a:ext>
            </a:extLst>
          </p:cNvPr>
          <p:cNvSpPr/>
          <p:nvPr/>
        </p:nvSpPr>
        <p:spPr>
          <a:xfrm>
            <a:off x="6521113" y="2872915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>
            <a:extLst>
              <a:ext uri="{FF2B5EF4-FFF2-40B4-BE49-F238E27FC236}">
                <a16:creationId xmlns:a16="http://schemas.microsoft.com/office/drawing/2014/main" id="{50E9328B-F9F6-6790-4E5B-2F47298ACFD5}"/>
              </a:ext>
            </a:extLst>
          </p:cNvPr>
          <p:cNvSpPr/>
          <p:nvPr/>
        </p:nvSpPr>
        <p:spPr>
          <a:xfrm>
            <a:off x="6665063" y="2897518"/>
            <a:ext cx="540385" cy="75565"/>
          </a:xfrm>
          <a:custGeom>
            <a:avLst/>
            <a:gdLst/>
            <a:ahLst/>
            <a:cxnLst/>
            <a:rect l="l" t="t" r="r" b="b"/>
            <a:pathLst>
              <a:path w="540384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0384" h="75564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0384" h="75564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0384" h="75564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0384" h="75564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0384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0384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0384" h="75564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0384" h="75564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0384" h="75564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0384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0384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0384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0384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0384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0384" h="75564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0384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0384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0384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0384" h="75564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0384" h="75564">
                <a:moveTo>
                  <a:pt x="407094" y="33635"/>
                </a:moveTo>
                <a:lnTo>
                  <a:pt x="402332" y="33635"/>
                </a:lnTo>
                <a:lnTo>
                  <a:pt x="408434" y="1488"/>
                </a:lnTo>
                <a:lnTo>
                  <a:pt x="439538" y="1488"/>
                </a:lnTo>
                <a:lnTo>
                  <a:pt x="439538" y="6548"/>
                </a:lnTo>
                <a:lnTo>
                  <a:pt x="412303" y="6548"/>
                </a:lnTo>
                <a:lnTo>
                  <a:pt x="408285" y="27235"/>
                </a:lnTo>
                <a:lnTo>
                  <a:pt x="408434" y="27384"/>
                </a:lnTo>
                <a:lnTo>
                  <a:pt x="414746" y="27384"/>
                </a:lnTo>
                <a:lnTo>
                  <a:pt x="413196" y="28128"/>
                </a:lnTo>
                <a:lnTo>
                  <a:pt x="410815" y="29319"/>
                </a:lnTo>
                <a:lnTo>
                  <a:pt x="408781" y="31154"/>
                </a:lnTo>
                <a:lnTo>
                  <a:pt x="407094" y="33635"/>
                </a:lnTo>
                <a:close/>
              </a:path>
              <a:path w="540384" h="75564">
                <a:moveTo>
                  <a:pt x="414746" y="27384"/>
                </a:moveTo>
                <a:lnTo>
                  <a:pt x="408434" y="27384"/>
                </a:lnTo>
                <a:lnTo>
                  <a:pt x="410120" y="25499"/>
                </a:lnTo>
                <a:lnTo>
                  <a:pt x="412104" y="24060"/>
                </a:lnTo>
                <a:lnTo>
                  <a:pt x="416669" y="22076"/>
                </a:lnTo>
                <a:lnTo>
                  <a:pt x="419100" y="21580"/>
                </a:lnTo>
                <a:lnTo>
                  <a:pt x="428029" y="21580"/>
                </a:lnTo>
                <a:lnTo>
                  <a:pt x="433089" y="23564"/>
                </a:lnTo>
                <a:lnTo>
                  <a:pt x="435728" y="26342"/>
                </a:lnTo>
                <a:lnTo>
                  <a:pt x="418256" y="26342"/>
                </a:lnTo>
                <a:lnTo>
                  <a:pt x="415676" y="26937"/>
                </a:lnTo>
                <a:lnTo>
                  <a:pt x="414746" y="27384"/>
                </a:lnTo>
                <a:close/>
              </a:path>
              <a:path w="540384" h="75564">
                <a:moveTo>
                  <a:pt x="434892" y="59382"/>
                </a:moveTo>
                <a:lnTo>
                  <a:pt x="425846" y="59382"/>
                </a:lnTo>
                <a:lnTo>
                  <a:pt x="429517" y="57745"/>
                </a:lnTo>
                <a:lnTo>
                  <a:pt x="432395" y="54471"/>
                </a:lnTo>
                <a:lnTo>
                  <a:pt x="435371" y="51196"/>
                </a:lnTo>
                <a:lnTo>
                  <a:pt x="436860" y="47178"/>
                </a:lnTo>
                <a:lnTo>
                  <a:pt x="436860" y="37752"/>
                </a:lnTo>
                <a:lnTo>
                  <a:pt x="435322" y="33932"/>
                </a:lnTo>
                <a:lnTo>
                  <a:pt x="432246" y="30956"/>
                </a:lnTo>
                <a:lnTo>
                  <a:pt x="429269" y="27880"/>
                </a:lnTo>
                <a:lnTo>
                  <a:pt x="425499" y="26342"/>
                </a:lnTo>
                <a:lnTo>
                  <a:pt x="435728" y="26342"/>
                </a:lnTo>
                <a:lnTo>
                  <a:pt x="440630" y="31501"/>
                </a:lnTo>
                <a:lnTo>
                  <a:pt x="442515" y="36661"/>
                </a:lnTo>
                <a:lnTo>
                  <a:pt x="442515" y="48964"/>
                </a:lnTo>
                <a:lnTo>
                  <a:pt x="440432" y="53974"/>
                </a:lnTo>
                <a:lnTo>
                  <a:pt x="434892" y="59382"/>
                </a:lnTo>
                <a:close/>
              </a:path>
              <a:path w="540384" h="75564">
                <a:moveTo>
                  <a:pt x="426987" y="64144"/>
                </a:moveTo>
                <a:lnTo>
                  <a:pt x="415279" y="64144"/>
                </a:lnTo>
                <a:lnTo>
                  <a:pt x="410517" y="62458"/>
                </a:lnTo>
                <a:lnTo>
                  <a:pt x="402778" y="55711"/>
                </a:lnTo>
                <a:lnTo>
                  <a:pt x="400744" y="50998"/>
                </a:lnTo>
                <a:lnTo>
                  <a:pt x="400546" y="44946"/>
                </a:lnTo>
                <a:lnTo>
                  <a:pt x="406052" y="44946"/>
                </a:lnTo>
                <a:lnTo>
                  <a:pt x="406250" y="49311"/>
                </a:lnTo>
                <a:lnTo>
                  <a:pt x="407739" y="52833"/>
                </a:lnTo>
                <a:lnTo>
                  <a:pt x="410517" y="55512"/>
                </a:lnTo>
                <a:lnTo>
                  <a:pt x="413394" y="58092"/>
                </a:lnTo>
                <a:lnTo>
                  <a:pt x="417016" y="59382"/>
                </a:lnTo>
                <a:lnTo>
                  <a:pt x="434892" y="59382"/>
                </a:lnTo>
                <a:lnTo>
                  <a:pt x="432097" y="62110"/>
                </a:lnTo>
                <a:lnTo>
                  <a:pt x="426987" y="64144"/>
                </a:lnTo>
                <a:close/>
              </a:path>
              <a:path w="540384" h="75564">
                <a:moveTo>
                  <a:pt x="477344" y="62805"/>
                </a:moveTo>
                <a:lnTo>
                  <a:pt x="471689" y="62805"/>
                </a:lnTo>
                <a:lnTo>
                  <a:pt x="471689" y="16668"/>
                </a:lnTo>
                <a:lnTo>
                  <a:pt x="455317" y="16668"/>
                </a:lnTo>
                <a:lnTo>
                  <a:pt x="455317" y="12650"/>
                </a:lnTo>
                <a:lnTo>
                  <a:pt x="460378" y="12551"/>
                </a:lnTo>
                <a:lnTo>
                  <a:pt x="463900" y="12104"/>
                </a:lnTo>
                <a:lnTo>
                  <a:pt x="465884" y="11310"/>
                </a:lnTo>
                <a:lnTo>
                  <a:pt x="467968" y="10517"/>
                </a:lnTo>
                <a:lnTo>
                  <a:pt x="469506" y="9276"/>
                </a:lnTo>
                <a:lnTo>
                  <a:pt x="470498" y="7590"/>
                </a:lnTo>
                <a:lnTo>
                  <a:pt x="471590" y="5903"/>
                </a:lnTo>
                <a:lnTo>
                  <a:pt x="472334" y="3571"/>
                </a:lnTo>
                <a:lnTo>
                  <a:pt x="472731" y="595"/>
                </a:lnTo>
                <a:lnTo>
                  <a:pt x="477344" y="595"/>
                </a:lnTo>
                <a:lnTo>
                  <a:pt x="477344" y="62805"/>
                </a:lnTo>
                <a:close/>
              </a:path>
              <a:path w="540384" h="75564">
                <a:moveTo>
                  <a:pt x="506369" y="22175"/>
                </a:moveTo>
                <a:lnTo>
                  <a:pt x="500863" y="22175"/>
                </a:lnTo>
                <a:lnTo>
                  <a:pt x="500863" y="14833"/>
                </a:lnTo>
                <a:lnTo>
                  <a:pt x="502549" y="9673"/>
                </a:lnTo>
                <a:lnTo>
                  <a:pt x="505923" y="5804"/>
                </a:lnTo>
                <a:lnTo>
                  <a:pt x="509395" y="1934"/>
                </a:lnTo>
                <a:lnTo>
                  <a:pt x="514307" y="0"/>
                </a:lnTo>
                <a:lnTo>
                  <a:pt x="526511" y="0"/>
                </a:lnTo>
                <a:lnTo>
                  <a:pt x="531173" y="1587"/>
                </a:lnTo>
                <a:lnTo>
                  <a:pt x="534646" y="4762"/>
                </a:lnTo>
                <a:lnTo>
                  <a:pt x="516142" y="4762"/>
                </a:lnTo>
                <a:lnTo>
                  <a:pt x="512719" y="6201"/>
                </a:lnTo>
                <a:lnTo>
                  <a:pt x="507857" y="11856"/>
                </a:lnTo>
                <a:lnTo>
                  <a:pt x="506568" y="15775"/>
                </a:lnTo>
                <a:lnTo>
                  <a:pt x="506369" y="20835"/>
                </a:lnTo>
                <a:lnTo>
                  <a:pt x="506369" y="22175"/>
                </a:lnTo>
                <a:close/>
              </a:path>
              <a:path w="540384" h="75564">
                <a:moveTo>
                  <a:pt x="540302" y="62805"/>
                </a:moveTo>
                <a:lnTo>
                  <a:pt x="499374" y="62805"/>
                </a:lnTo>
                <a:lnTo>
                  <a:pt x="499374" y="58241"/>
                </a:lnTo>
                <a:lnTo>
                  <a:pt x="523732" y="34131"/>
                </a:lnTo>
                <a:lnTo>
                  <a:pt x="528247" y="30559"/>
                </a:lnTo>
                <a:lnTo>
                  <a:pt x="530629" y="27681"/>
                </a:lnTo>
                <a:lnTo>
                  <a:pt x="533109" y="24804"/>
                </a:lnTo>
                <a:lnTo>
                  <a:pt x="534349" y="21431"/>
                </a:lnTo>
                <a:lnTo>
                  <a:pt x="534349" y="13791"/>
                </a:lnTo>
                <a:lnTo>
                  <a:pt x="533059" y="10715"/>
                </a:lnTo>
                <a:lnTo>
                  <a:pt x="527900" y="5953"/>
                </a:lnTo>
                <a:lnTo>
                  <a:pt x="524575" y="4762"/>
                </a:lnTo>
                <a:lnTo>
                  <a:pt x="534646" y="4762"/>
                </a:lnTo>
                <a:lnTo>
                  <a:pt x="538218" y="7937"/>
                </a:lnTo>
                <a:lnTo>
                  <a:pt x="540004" y="12203"/>
                </a:lnTo>
                <a:lnTo>
                  <a:pt x="539888" y="22175"/>
                </a:lnTo>
                <a:lnTo>
                  <a:pt x="538665" y="25846"/>
                </a:lnTo>
                <a:lnTo>
                  <a:pt x="533406" y="33287"/>
                </a:lnTo>
                <a:lnTo>
                  <a:pt x="528594" y="37256"/>
                </a:lnTo>
                <a:lnTo>
                  <a:pt x="515993" y="44896"/>
                </a:lnTo>
                <a:lnTo>
                  <a:pt x="512074" y="47823"/>
                </a:lnTo>
                <a:lnTo>
                  <a:pt x="507510" y="52784"/>
                </a:lnTo>
                <a:lnTo>
                  <a:pt x="506121" y="55215"/>
                </a:lnTo>
                <a:lnTo>
                  <a:pt x="505626" y="57596"/>
                </a:lnTo>
                <a:lnTo>
                  <a:pt x="540302" y="57596"/>
                </a:lnTo>
                <a:lnTo>
                  <a:pt x="540302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6D8B0D7E-D010-C755-9C29-E68C34E82B9B}"/>
              </a:ext>
            </a:extLst>
          </p:cNvPr>
          <p:cNvSpPr/>
          <p:nvPr/>
        </p:nvSpPr>
        <p:spPr>
          <a:xfrm>
            <a:off x="6521113" y="2714996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>
            <a:extLst>
              <a:ext uri="{FF2B5EF4-FFF2-40B4-BE49-F238E27FC236}">
                <a16:creationId xmlns:a16="http://schemas.microsoft.com/office/drawing/2014/main" id="{3CE4F9D5-F55B-83A0-3187-07960234AF2F}"/>
              </a:ext>
            </a:extLst>
          </p:cNvPr>
          <p:cNvSpPr/>
          <p:nvPr/>
        </p:nvSpPr>
        <p:spPr>
          <a:xfrm>
            <a:off x="6521113" y="2714996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>
            <a:extLst>
              <a:ext uri="{FF2B5EF4-FFF2-40B4-BE49-F238E27FC236}">
                <a16:creationId xmlns:a16="http://schemas.microsoft.com/office/drawing/2014/main" id="{9ED8DA85-256F-079E-8F19-858008A29BB5}"/>
              </a:ext>
            </a:extLst>
          </p:cNvPr>
          <p:cNvSpPr/>
          <p:nvPr/>
        </p:nvSpPr>
        <p:spPr>
          <a:xfrm>
            <a:off x="6857238" y="2738998"/>
            <a:ext cx="159407" cy="647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>
            <a:extLst>
              <a:ext uri="{FF2B5EF4-FFF2-40B4-BE49-F238E27FC236}">
                <a16:creationId xmlns:a16="http://schemas.microsoft.com/office/drawing/2014/main" id="{0AC68891-F794-35ED-3A39-E35D3EAC9026}"/>
              </a:ext>
            </a:extLst>
          </p:cNvPr>
          <p:cNvSpPr/>
          <p:nvPr/>
        </p:nvSpPr>
        <p:spPr>
          <a:xfrm>
            <a:off x="6521113" y="2395394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>
            <a:extLst>
              <a:ext uri="{FF2B5EF4-FFF2-40B4-BE49-F238E27FC236}">
                <a16:creationId xmlns:a16="http://schemas.microsoft.com/office/drawing/2014/main" id="{B47209D1-D136-FE15-5AD8-A09CE3A3ABBA}"/>
              </a:ext>
            </a:extLst>
          </p:cNvPr>
          <p:cNvSpPr/>
          <p:nvPr/>
        </p:nvSpPr>
        <p:spPr>
          <a:xfrm>
            <a:off x="6521113" y="2395394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>
            <a:extLst>
              <a:ext uri="{FF2B5EF4-FFF2-40B4-BE49-F238E27FC236}">
                <a16:creationId xmlns:a16="http://schemas.microsoft.com/office/drawing/2014/main" id="{C83A0610-43A7-1DAB-CC90-F49D39CD61BB}"/>
              </a:ext>
            </a:extLst>
          </p:cNvPr>
          <p:cNvSpPr/>
          <p:nvPr/>
        </p:nvSpPr>
        <p:spPr>
          <a:xfrm>
            <a:off x="6665063" y="2419993"/>
            <a:ext cx="540385" cy="75565"/>
          </a:xfrm>
          <a:custGeom>
            <a:avLst/>
            <a:gdLst/>
            <a:ahLst/>
            <a:cxnLst/>
            <a:rect l="l" t="t" r="r" b="b"/>
            <a:pathLst>
              <a:path w="540384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0384" h="75564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0384" h="75564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0384" h="75564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0384" h="75564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0384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0384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0384" h="75564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0384" h="75564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0384" h="75564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0384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0384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0384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0384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0384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0384" h="75564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0384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0384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0384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0384" h="75564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0384" h="75564">
                <a:moveTo>
                  <a:pt x="407094" y="33635"/>
                </a:moveTo>
                <a:lnTo>
                  <a:pt x="402332" y="33635"/>
                </a:lnTo>
                <a:lnTo>
                  <a:pt x="408434" y="1488"/>
                </a:lnTo>
                <a:lnTo>
                  <a:pt x="439538" y="1488"/>
                </a:lnTo>
                <a:lnTo>
                  <a:pt x="439538" y="6548"/>
                </a:lnTo>
                <a:lnTo>
                  <a:pt x="412303" y="6548"/>
                </a:lnTo>
                <a:lnTo>
                  <a:pt x="408285" y="27235"/>
                </a:lnTo>
                <a:lnTo>
                  <a:pt x="408434" y="27384"/>
                </a:lnTo>
                <a:lnTo>
                  <a:pt x="414746" y="27384"/>
                </a:lnTo>
                <a:lnTo>
                  <a:pt x="413196" y="28128"/>
                </a:lnTo>
                <a:lnTo>
                  <a:pt x="410815" y="29319"/>
                </a:lnTo>
                <a:lnTo>
                  <a:pt x="408781" y="31154"/>
                </a:lnTo>
                <a:lnTo>
                  <a:pt x="407094" y="33635"/>
                </a:lnTo>
                <a:close/>
              </a:path>
              <a:path w="540384" h="75564">
                <a:moveTo>
                  <a:pt x="414746" y="27384"/>
                </a:moveTo>
                <a:lnTo>
                  <a:pt x="408434" y="27384"/>
                </a:lnTo>
                <a:lnTo>
                  <a:pt x="410120" y="25499"/>
                </a:lnTo>
                <a:lnTo>
                  <a:pt x="412104" y="24060"/>
                </a:lnTo>
                <a:lnTo>
                  <a:pt x="416669" y="22076"/>
                </a:lnTo>
                <a:lnTo>
                  <a:pt x="419100" y="21580"/>
                </a:lnTo>
                <a:lnTo>
                  <a:pt x="428029" y="21580"/>
                </a:lnTo>
                <a:lnTo>
                  <a:pt x="433089" y="23564"/>
                </a:lnTo>
                <a:lnTo>
                  <a:pt x="435728" y="26342"/>
                </a:lnTo>
                <a:lnTo>
                  <a:pt x="418256" y="26342"/>
                </a:lnTo>
                <a:lnTo>
                  <a:pt x="415676" y="26937"/>
                </a:lnTo>
                <a:lnTo>
                  <a:pt x="414746" y="27384"/>
                </a:lnTo>
                <a:close/>
              </a:path>
              <a:path w="540384" h="75564">
                <a:moveTo>
                  <a:pt x="434892" y="59382"/>
                </a:moveTo>
                <a:lnTo>
                  <a:pt x="425846" y="59382"/>
                </a:lnTo>
                <a:lnTo>
                  <a:pt x="429517" y="57745"/>
                </a:lnTo>
                <a:lnTo>
                  <a:pt x="432395" y="54471"/>
                </a:lnTo>
                <a:lnTo>
                  <a:pt x="435371" y="51196"/>
                </a:lnTo>
                <a:lnTo>
                  <a:pt x="436860" y="47178"/>
                </a:lnTo>
                <a:lnTo>
                  <a:pt x="436860" y="37752"/>
                </a:lnTo>
                <a:lnTo>
                  <a:pt x="435322" y="33932"/>
                </a:lnTo>
                <a:lnTo>
                  <a:pt x="432246" y="30956"/>
                </a:lnTo>
                <a:lnTo>
                  <a:pt x="429269" y="27880"/>
                </a:lnTo>
                <a:lnTo>
                  <a:pt x="425499" y="26342"/>
                </a:lnTo>
                <a:lnTo>
                  <a:pt x="435728" y="26342"/>
                </a:lnTo>
                <a:lnTo>
                  <a:pt x="440630" y="31501"/>
                </a:lnTo>
                <a:lnTo>
                  <a:pt x="442515" y="36661"/>
                </a:lnTo>
                <a:lnTo>
                  <a:pt x="442515" y="48964"/>
                </a:lnTo>
                <a:lnTo>
                  <a:pt x="440432" y="53974"/>
                </a:lnTo>
                <a:lnTo>
                  <a:pt x="434892" y="59382"/>
                </a:lnTo>
                <a:close/>
              </a:path>
              <a:path w="540384" h="75564">
                <a:moveTo>
                  <a:pt x="426987" y="64144"/>
                </a:moveTo>
                <a:lnTo>
                  <a:pt x="415279" y="64144"/>
                </a:lnTo>
                <a:lnTo>
                  <a:pt x="410517" y="62458"/>
                </a:lnTo>
                <a:lnTo>
                  <a:pt x="402778" y="55711"/>
                </a:lnTo>
                <a:lnTo>
                  <a:pt x="400744" y="50998"/>
                </a:lnTo>
                <a:lnTo>
                  <a:pt x="400546" y="44946"/>
                </a:lnTo>
                <a:lnTo>
                  <a:pt x="406052" y="44946"/>
                </a:lnTo>
                <a:lnTo>
                  <a:pt x="406250" y="49311"/>
                </a:lnTo>
                <a:lnTo>
                  <a:pt x="407739" y="52833"/>
                </a:lnTo>
                <a:lnTo>
                  <a:pt x="410517" y="55512"/>
                </a:lnTo>
                <a:lnTo>
                  <a:pt x="413394" y="58092"/>
                </a:lnTo>
                <a:lnTo>
                  <a:pt x="417016" y="59382"/>
                </a:lnTo>
                <a:lnTo>
                  <a:pt x="434892" y="59382"/>
                </a:lnTo>
                <a:lnTo>
                  <a:pt x="432097" y="62110"/>
                </a:lnTo>
                <a:lnTo>
                  <a:pt x="426987" y="64144"/>
                </a:lnTo>
                <a:close/>
              </a:path>
              <a:path w="540384" h="75564">
                <a:moveTo>
                  <a:pt x="477344" y="62805"/>
                </a:moveTo>
                <a:lnTo>
                  <a:pt x="471689" y="62805"/>
                </a:lnTo>
                <a:lnTo>
                  <a:pt x="471689" y="16668"/>
                </a:lnTo>
                <a:lnTo>
                  <a:pt x="455317" y="16668"/>
                </a:lnTo>
                <a:lnTo>
                  <a:pt x="455317" y="12650"/>
                </a:lnTo>
                <a:lnTo>
                  <a:pt x="460378" y="12551"/>
                </a:lnTo>
                <a:lnTo>
                  <a:pt x="463900" y="12104"/>
                </a:lnTo>
                <a:lnTo>
                  <a:pt x="465884" y="11310"/>
                </a:lnTo>
                <a:lnTo>
                  <a:pt x="467968" y="10517"/>
                </a:lnTo>
                <a:lnTo>
                  <a:pt x="469506" y="9276"/>
                </a:lnTo>
                <a:lnTo>
                  <a:pt x="470498" y="7590"/>
                </a:lnTo>
                <a:lnTo>
                  <a:pt x="471590" y="5903"/>
                </a:lnTo>
                <a:lnTo>
                  <a:pt x="472334" y="3571"/>
                </a:lnTo>
                <a:lnTo>
                  <a:pt x="472731" y="595"/>
                </a:lnTo>
                <a:lnTo>
                  <a:pt x="477344" y="595"/>
                </a:lnTo>
                <a:lnTo>
                  <a:pt x="477344" y="62805"/>
                </a:lnTo>
                <a:close/>
              </a:path>
              <a:path w="540384" h="75564">
                <a:moveTo>
                  <a:pt x="506369" y="22175"/>
                </a:moveTo>
                <a:lnTo>
                  <a:pt x="500863" y="22175"/>
                </a:lnTo>
                <a:lnTo>
                  <a:pt x="500863" y="14833"/>
                </a:lnTo>
                <a:lnTo>
                  <a:pt x="502549" y="9673"/>
                </a:lnTo>
                <a:lnTo>
                  <a:pt x="505923" y="5804"/>
                </a:lnTo>
                <a:lnTo>
                  <a:pt x="509395" y="1934"/>
                </a:lnTo>
                <a:lnTo>
                  <a:pt x="514307" y="0"/>
                </a:lnTo>
                <a:lnTo>
                  <a:pt x="526511" y="0"/>
                </a:lnTo>
                <a:lnTo>
                  <a:pt x="531173" y="1587"/>
                </a:lnTo>
                <a:lnTo>
                  <a:pt x="534646" y="4762"/>
                </a:lnTo>
                <a:lnTo>
                  <a:pt x="516142" y="4762"/>
                </a:lnTo>
                <a:lnTo>
                  <a:pt x="512719" y="6201"/>
                </a:lnTo>
                <a:lnTo>
                  <a:pt x="507857" y="11856"/>
                </a:lnTo>
                <a:lnTo>
                  <a:pt x="506568" y="15775"/>
                </a:lnTo>
                <a:lnTo>
                  <a:pt x="506369" y="20835"/>
                </a:lnTo>
                <a:lnTo>
                  <a:pt x="506369" y="22175"/>
                </a:lnTo>
                <a:close/>
              </a:path>
              <a:path w="540384" h="75564">
                <a:moveTo>
                  <a:pt x="540302" y="62805"/>
                </a:moveTo>
                <a:lnTo>
                  <a:pt x="499374" y="62805"/>
                </a:lnTo>
                <a:lnTo>
                  <a:pt x="499374" y="58241"/>
                </a:lnTo>
                <a:lnTo>
                  <a:pt x="523732" y="34131"/>
                </a:lnTo>
                <a:lnTo>
                  <a:pt x="528247" y="30559"/>
                </a:lnTo>
                <a:lnTo>
                  <a:pt x="530629" y="27681"/>
                </a:lnTo>
                <a:lnTo>
                  <a:pt x="533109" y="24804"/>
                </a:lnTo>
                <a:lnTo>
                  <a:pt x="534349" y="21431"/>
                </a:lnTo>
                <a:lnTo>
                  <a:pt x="534349" y="13791"/>
                </a:lnTo>
                <a:lnTo>
                  <a:pt x="533059" y="10715"/>
                </a:lnTo>
                <a:lnTo>
                  <a:pt x="527900" y="5953"/>
                </a:lnTo>
                <a:lnTo>
                  <a:pt x="524575" y="4762"/>
                </a:lnTo>
                <a:lnTo>
                  <a:pt x="534646" y="4762"/>
                </a:lnTo>
                <a:lnTo>
                  <a:pt x="538218" y="7937"/>
                </a:lnTo>
                <a:lnTo>
                  <a:pt x="540004" y="12203"/>
                </a:lnTo>
                <a:lnTo>
                  <a:pt x="539888" y="22175"/>
                </a:lnTo>
                <a:lnTo>
                  <a:pt x="538665" y="25846"/>
                </a:lnTo>
                <a:lnTo>
                  <a:pt x="533406" y="33287"/>
                </a:lnTo>
                <a:lnTo>
                  <a:pt x="528594" y="37256"/>
                </a:lnTo>
                <a:lnTo>
                  <a:pt x="515993" y="44896"/>
                </a:lnTo>
                <a:lnTo>
                  <a:pt x="512074" y="47823"/>
                </a:lnTo>
                <a:lnTo>
                  <a:pt x="507510" y="52784"/>
                </a:lnTo>
                <a:lnTo>
                  <a:pt x="506121" y="55215"/>
                </a:lnTo>
                <a:lnTo>
                  <a:pt x="505626" y="57596"/>
                </a:lnTo>
                <a:lnTo>
                  <a:pt x="540302" y="57596"/>
                </a:lnTo>
                <a:lnTo>
                  <a:pt x="540302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>
            <a:extLst>
              <a:ext uri="{FF2B5EF4-FFF2-40B4-BE49-F238E27FC236}">
                <a16:creationId xmlns:a16="http://schemas.microsoft.com/office/drawing/2014/main" id="{71A6A36F-117A-C309-EAE1-7EC4E7EE627C}"/>
              </a:ext>
            </a:extLst>
          </p:cNvPr>
          <p:cNvSpPr/>
          <p:nvPr/>
        </p:nvSpPr>
        <p:spPr>
          <a:xfrm>
            <a:off x="6521113" y="2236222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>
            <a:extLst>
              <a:ext uri="{FF2B5EF4-FFF2-40B4-BE49-F238E27FC236}">
                <a16:creationId xmlns:a16="http://schemas.microsoft.com/office/drawing/2014/main" id="{0B09E9DA-C97A-7009-4395-CFCBBC438C4F}"/>
              </a:ext>
            </a:extLst>
          </p:cNvPr>
          <p:cNvSpPr/>
          <p:nvPr/>
        </p:nvSpPr>
        <p:spPr>
          <a:xfrm>
            <a:off x="6521113" y="2236222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>
            <a:extLst>
              <a:ext uri="{FF2B5EF4-FFF2-40B4-BE49-F238E27FC236}">
                <a16:creationId xmlns:a16="http://schemas.microsoft.com/office/drawing/2014/main" id="{E8A70423-6D1A-74EE-4F89-F4A65C682F97}"/>
              </a:ext>
            </a:extLst>
          </p:cNvPr>
          <p:cNvSpPr/>
          <p:nvPr/>
        </p:nvSpPr>
        <p:spPr>
          <a:xfrm>
            <a:off x="6665063" y="2260821"/>
            <a:ext cx="540385" cy="75565"/>
          </a:xfrm>
          <a:custGeom>
            <a:avLst/>
            <a:gdLst/>
            <a:ahLst/>
            <a:cxnLst/>
            <a:rect l="l" t="t" r="r" b="b"/>
            <a:pathLst>
              <a:path w="540384" h="75565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0384" h="75565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0384" h="75565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0384" h="75565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0384" h="75565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0384" h="75565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0384" h="75565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0384" h="75565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0384" h="75565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0384" h="75565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0384" h="75565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0384" h="75565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0384" h="75565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0384" h="75565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0384" h="75565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0384" h="75565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0384" h="75565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0384" h="75565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0384" h="75565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0384" h="75565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0384" h="75565">
                <a:moveTo>
                  <a:pt x="407094" y="33635"/>
                </a:moveTo>
                <a:lnTo>
                  <a:pt x="402332" y="33635"/>
                </a:lnTo>
                <a:lnTo>
                  <a:pt x="408434" y="1488"/>
                </a:lnTo>
                <a:lnTo>
                  <a:pt x="439538" y="1488"/>
                </a:lnTo>
                <a:lnTo>
                  <a:pt x="439538" y="6548"/>
                </a:lnTo>
                <a:lnTo>
                  <a:pt x="412303" y="6548"/>
                </a:lnTo>
                <a:lnTo>
                  <a:pt x="408285" y="27235"/>
                </a:lnTo>
                <a:lnTo>
                  <a:pt x="408434" y="27384"/>
                </a:lnTo>
                <a:lnTo>
                  <a:pt x="414746" y="27384"/>
                </a:lnTo>
                <a:lnTo>
                  <a:pt x="413196" y="28128"/>
                </a:lnTo>
                <a:lnTo>
                  <a:pt x="410815" y="29319"/>
                </a:lnTo>
                <a:lnTo>
                  <a:pt x="408781" y="31154"/>
                </a:lnTo>
                <a:lnTo>
                  <a:pt x="407094" y="33635"/>
                </a:lnTo>
                <a:close/>
              </a:path>
              <a:path w="540384" h="75565">
                <a:moveTo>
                  <a:pt x="414746" y="27384"/>
                </a:moveTo>
                <a:lnTo>
                  <a:pt x="408434" y="27384"/>
                </a:lnTo>
                <a:lnTo>
                  <a:pt x="410120" y="25499"/>
                </a:lnTo>
                <a:lnTo>
                  <a:pt x="412104" y="24060"/>
                </a:lnTo>
                <a:lnTo>
                  <a:pt x="416669" y="22076"/>
                </a:lnTo>
                <a:lnTo>
                  <a:pt x="419100" y="21580"/>
                </a:lnTo>
                <a:lnTo>
                  <a:pt x="428029" y="21580"/>
                </a:lnTo>
                <a:lnTo>
                  <a:pt x="433089" y="23564"/>
                </a:lnTo>
                <a:lnTo>
                  <a:pt x="435728" y="26342"/>
                </a:lnTo>
                <a:lnTo>
                  <a:pt x="418256" y="26342"/>
                </a:lnTo>
                <a:lnTo>
                  <a:pt x="415676" y="26937"/>
                </a:lnTo>
                <a:lnTo>
                  <a:pt x="414746" y="27384"/>
                </a:lnTo>
                <a:close/>
              </a:path>
              <a:path w="540384" h="75565">
                <a:moveTo>
                  <a:pt x="434892" y="59382"/>
                </a:moveTo>
                <a:lnTo>
                  <a:pt x="425846" y="59382"/>
                </a:lnTo>
                <a:lnTo>
                  <a:pt x="429517" y="57745"/>
                </a:lnTo>
                <a:lnTo>
                  <a:pt x="432395" y="54471"/>
                </a:lnTo>
                <a:lnTo>
                  <a:pt x="435371" y="51196"/>
                </a:lnTo>
                <a:lnTo>
                  <a:pt x="436860" y="47178"/>
                </a:lnTo>
                <a:lnTo>
                  <a:pt x="436860" y="37752"/>
                </a:lnTo>
                <a:lnTo>
                  <a:pt x="435322" y="33932"/>
                </a:lnTo>
                <a:lnTo>
                  <a:pt x="432246" y="30956"/>
                </a:lnTo>
                <a:lnTo>
                  <a:pt x="429269" y="27880"/>
                </a:lnTo>
                <a:lnTo>
                  <a:pt x="425499" y="26342"/>
                </a:lnTo>
                <a:lnTo>
                  <a:pt x="435728" y="26342"/>
                </a:lnTo>
                <a:lnTo>
                  <a:pt x="440630" y="31501"/>
                </a:lnTo>
                <a:lnTo>
                  <a:pt x="442515" y="36661"/>
                </a:lnTo>
                <a:lnTo>
                  <a:pt x="442515" y="48964"/>
                </a:lnTo>
                <a:lnTo>
                  <a:pt x="440432" y="53974"/>
                </a:lnTo>
                <a:lnTo>
                  <a:pt x="434892" y="59382"/>
                </a:lnTo>
                <a:close/>
              </a:path>
              <a:path w="540384" h="75565">
                <a:moveTo>
                  <a:pt x="426987" y="64144"/>
                </a:moveTo>
                <a:lnTo>
                  <a:pt x="415279" y="64144"/>
                </a:lnTo>
                <a:lnTo>
                  <a:pt x="410517" y="62458"/>
                </a:lnTo>
                <a:lnTo>
                  <a:pt x="402778" y="55711"/>
                </a:lnTo>
                <a:lnTo>
                  <a:pt x="400744" y="50998"/>
                </a:lnTo>
                <a:lnTo>
                  <a:pt x="400546" y="44946"/>
                </a:lnTo>
                <a:lnTo>
                  <a:pt x="406052" y="44946"/>
                </a:lnTo>
                <a:lnTo>
                  <a:pt x="406250" y="49311"/>
                </a:lnTo>
                <a:lnTo>
                  <a:pt x="407739" y="52833"/>
                </a:lnTo>
                <a:lnTo>
                  <a:pt x="410517" y="55512"/>
                </a:lnTo>
                <a:lnTo>
                  <a:pt x="413394" y="58092"/>
                </a:lnTo>
                <a:lnTo>
                  <a:pt x="417016" y="59382"/>
                </a:lnTo>
                <a:lnTo>
                  <a:pt x="434892" y="59382"/>
                </a:lnTo>
                <a:lnTo>
                  <a:pt x="432097" y="62110"/>
                </a:lnTo>
                <a:lnTo>
                  <a:pt x="426987" y="64144"/>
                </a:lnTo>
                <a:close/>
              </a:path>
              <a:path w="540384" h="75565">
                <a:moveTo>
                  <a:pt x="477344" y="62805"/>
                </a:moveTo>
                <a:lnTo>
                  <a:pt x="471689" y="62805"/>
                </a:lnTo>
                <a:lnTo>
                  <a:pt x="471689" y="16668"/>
                </a:lnTo>
                <a:lnTo>
                  <a:pt x="455317" y="16668"/>
                </a:lnTo>
                <a:lnTo>
                  <a:pt x="455317" y="12650"/>
                </a:lnTo>
                <a:lnTo>
                  <a:pt x="460378" y="12551"/>
                </a:lnTo>
                <a:lnTo>
                  <a:pt x="463900" y="12104"/>
                </a:lnTo>
                <a:lnTo>
                  <a:pt x="465884" y="11310"/>
                </a:lnTo>
                <a:lnTo>
                  <a:pt x="467968" y="10517"/>
                </a:lnTo>
                <a:lnTo>
                  <a:pt x="469506" y="9276"/>
                </a:lnTo>
                <a:lnTo>
                  <a:pt x="470498" y="7590"/>
                </a:lnTo>
                <a:lnTo>
                  <a:pt x="471590" y="5903"/>
                </a:lnTo>
                <a:lnTo>
                  <a:pt x="472334" y="3571"/>
                </a:lnTo>
                <a:lnTo>
                  <a:pt x="472731" y="595"/>
                </a:lnTo>
                <a:lnTo>
                  <a:pt x="477344" y="595"/>
                </a:lnTo>
                <a:lnTo>
                  <a:pt x="477344" y="62805"/>
                </a:lnTo>
                <a:close/>
              </a:path>
              <a:path w="540384" h="75565">
                <a:moveTo>
                  <a:pt x="506369" y="22175"/>
                </a:moveTo>
                <a:lnTo>
                  <a:pt x="500863" y="22175"/>
                </a:lnTo>
                <a:lnTo>
                  <a:pt x="500863" y="14833"/>
                </a:lnTo>
                <a:lnTo>
                  <a:pt x="502549" y="9673"/>
                </a:lnTo>
                <a:lnTo>
                  <a:pt x="505923" y="5804"/>
                </a:lnTo>
                <a:lnTo>
                  <a:pt x="509395" y="1934"/>
                </a:lnTo>
                <a:lnTo>
                  <a:pt x="514307" y="0"/>
                </a:lnTo>
                <a:lnTo>
                  <a:pt x="526511" y="0"/>
                </a:lnTo>
                <a:lnTo>
                  <a:pt x="531173" y="1587"/>
                </a:lnTo>
                <a:lnTo>
                  <a:pt x="534646" y="4762"/>
                </a:lnTo>
                <a:lnTo>
                  <a:pt x="516142" y="4762"/>
                </a:lnTo>
                <a:lnTo>
                  <a:pt x="512719" y="6201"/>
                </a:lnTo>
                <a:lnTo>
                  <a:pt x="507857" y="11856"/>
                </a:lnTo>
                <a:lnTo>
                  <a:pt x="506568" y="15775"/>
                </a:lnTo>
                <a:lnTo>
                  <a:pt x="506369" y="20835"/>
                </a:lnTo>
                <a:lnTo>
                  <a:pt x="506369" y="22175"/>
                </a:lnTo>
                <a:close/>
              </a:path>
              <a:path w="540384" h="75565">
                <a:moveTo>
                  <a:pt x="540302" y="62805"/>
                </a:moveTo>
                <a:lnTo>
                  <a:pt x="499374" y="62805"/>
                </a:lnTo>
                <a:lnTo>
                  <a:pt x="499374" y="58241"/>
                </a:lnTo>
                <a:lnTo>
                  <a:pt x="523732" y="34131"/>
                </a:lnTo>
                <a:lnTo>
                  <a:pt x="528247" y="30559"/>
                </a:lnTo>
                <a:lnTo>
                  <a:pt x="530629" y="27681"/>
                </a:lnTo>
                <a:lnTo>
                  <a:pt x="533109" y="24804"/>
                </a:lnTo>
                <a:lnTo>
                  <a:pt x="534349" y="21431"/>
                </a:lnTo>
                <a:lnTo>
                  <a:pt x="534349" y="13791"/>
                </a:lnTo>
                <a:lnTo>
                  <a:pt x="533059" y="10715"/>
                </a:lnTo>
                <a:lnTo>
                  <a:pt x="527900" y="5953"/>
                </a:lnTo>
                <a:lnTo>
                  <a:pt x="524575" y="4762"/>
                </a:lnTo>
                <a:lnTo>
                  <a:pt x="534646" y="4762"/>
                </a:lnTo>
                <a:lnTo>
                  <a:pt x="538218" y="7937"/>
                </a:lnTo>
                <a:lnTo>
                  <a:pt x="540004" y="12203"/>
                </a:lnTo>
                <a:lnTo>
                  <a:pt x="539888" y="22175"/>
                </a:lnTo>
                <a:lnTo>
                  <a:pt x="538665" y="25846"/>
                </a:lnTo>
                <a:lnTo>
                  <a:pt x="533406" y="33287"/>
                </a:lnTo>
                <a:lnTo>
                  <a:pt x="528594" y="37256"/>
                </a:lnTo>
                <a:lnTo>
                  <a:pt x="515993" y="44896"/>
                </a:lnTo>
                <a:lnTo>
                  <a:pt x="512074" y="47823"/>
                </a:lnTo>
                <a:lnTo>
                  <a:pt x="507510" y="52784"/>
                </a:lnTo>
                <a:lnTo>
                  <a:pt x="506121" y="55215"/>
                </a:lnTo>
                <a:lnTo>
                  <a:pt x="505626" y="57596"/>
                </a:lnTo>
                <a:lnTo>
                  <a:pt x="540302" y="57596"/>
                </a:lnTo>
                <a:lnTo>
                  <a:pt x="540302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>
            <a:extLst>
              <a:ext uri="{FF2B5EF4-FFF2-40B4-BE49-F238E27FC236}">
                <a16:creationId xmlns:a16="http://schemas.microsoft.com/office/drawing/2014/main" id="{039864B3-815C-74B3-9BD8-1D167A77097D}"/>
              </a:ext>
            </a:extLst>
          </p:cNvPr>
          <p:cNvSpPr/>
          <p:nvPr/>
        </p:nvSpPr>
        <p:spPr>
          <a:xfrm>
            <a:off x="6521113" y="2077047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>
            <a:extLst>
              <a:ext uri="{FF2B5EF4-FFF2-40B4-BE49-F238E27FC236}">
                <a16:creationId xmlns:a16="http://schemas.microsoft.com/office/drawing/2014/main" id="{E9CED56E-9BC0-7308-D483-2869CBF0CA5A}"/>
              </a:ext>
            </a:extLst>
          </p:cNvPr>
          <p:cNvSpPr/>
          <p:nvPr/>
        </p:nvSpPr>
        <p:spPr>
          <a:xfrm>
            <a:off x="6521113" y="2077047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>
            <a:extLst>
              <a:ext uri="{FF2B5EF4-FFF2-40B4-BE49-F238E27FC236}">
                <a16:creationId xmlns:a16="http://schemas.microsoft.com/office/drawing/2014/main" id="{DD4FEA59-EA1E-00D5-6734-F48337936454}"/>
              </a:ext>
            </a:extLst>
          </p:cNvPr>
          <p:cNvSpPr/>
          <p:nvPr/>
        </p:nvSpPr>
        <p:spPr>
          <a:xfrm>
            <a:off x="6857238" y="2101053"/>
            <a:ext cx="159407" cy="647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bject 52">
            <a:extLst>
              <a:ext uri="{FF2B5EF4-FFF2-40B4-BE49-F238E27FC236}">
                <a16:creationId xmlns:a16="http://schemas.microsoft.com/office/drawing/2014/main" id="{5D455611-BB5D-A802-C296-7BC5D3E61BC7}"/>
              </a:ext>
            </a:extLst>
          </p:cNvPr>
          <p:cNvSpPr/>
          <p:nvPr/>
        </p:nvSpPr>
        <p:spPr>
          <a:xfrm>
            <a:off x="6521113" y="1758700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bject 53">
            <a:extLst>
              <a:ext uri="{FF2B5EF4-FFF2-40B4-BE49-F238E27FC236}">
                <a16:creationId xmlns:a16="http://schemas.microsoft.com/office/drawing/2014/main" id="{108A7BB4-5DCE-238B-4906-F557F068B3B6}"/>
              </a:ext>
            </a:extLst>
          </p:cNvPr>
          <p:cNvSpPr/>
          <p:nvPr/>
        </p:nvSpPr>
        <p:spPr>
          <a:xfrm>
            <a:off x="6521113" y="1758700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bject 54">
            <a:extLst>
              <a:ext uri="{FF2B5EF4-FFF2-40B4-BE49-F238E27FC236}">
                <a16:creationId xmlns:a16="http://schemas.microsoft.com/office/drawing/2014/main" id="{3B0BC3DC-D801-6081-9DA5-14DB9EEFA9A3}"/>
              </a:ext>
            </a:extLst>
          </p:cNvPr>
          <p:cNvSpPr/>
          <p:nvPr/>
        </p:nvSpPr>
        <p:spPr>
          <a:xfrm>
            <a:off x="6776542" y="1781367"/>
            <a:ext cx="323850" cy="66675"/>
          </a:xfrm>
          <a:custGeom>
            <a:avLst/>
            <a:gdLst/>
            <a:ahLst/>
            <a:cxnLst/>
            <a:rect l="l" t="t" r="r" b="b"/>
            <a:pathLst>
              <a:path w="323850" h="66675">
                <a:moveTo>
                  <a:pt x="6102" y="64740"/>
                </a:moveTo>
                <a:lnTo>
                  <a:pt x="0" y="64740"/>
                </a:lnTo>
                <a:lnTo>
                  <a:pt x="0" y="1339"/>
                </a:lnTo>
                <a:lnTo>
                  <a:pt x="40183" y="1339"/>
                </a:lnTo>
                <a:lnTo>
                  <a:pt x="40183" y="6548"/>
                </a:lnTo>
                <a:lnTo>
                  <a:pt x="6102" y="6548"/>
                </a:lnTo>
                <a:lnTo>
                  <a:pt x="6102" y="29319"/>
                </a:lnTo>
                <a:lnTo>
                  <a:pt x="36463" y="29319"/>
                </a:lnTo>
                <a:lnTo>
                  <a:pt x="36463" y="34528"/>
                </a:lnTo>
                <a:lnTo>
                  <a:pt x="6102" y="34528"/>
                </a:lnTo>
                <a:lnTo>
                  <a:pt x="6102" y="64740"/>
                </a:lnTo>
                <a:close/>
              </a:path>
              <a:path w="323850" h="66675">
                <a:moveTo>
                  <a:pt x="81903" y="66079"/>
                </a:moveTo>
                <a:lnTo>
                  <a:pt x="65432" y="66079"/>
                </a:lnTo>
                <a:lnTo>
                  <a:pt x="58140" y="63003"/>
                </a:lnTo>
                <a:lnTo>
                  <a:pt x="52782" y="56852"/>
                </a:lnTo>
                <a:lnTo>
                  <a:pt x="47424" y="50601"/>
                </a:lnTo>
                <a:lnTo>
                  <a:pt x="44746" y="42664"/>
                </a:lnTo>
                <a:lnTo>
                  <a:pt x="44746" y="23316"/>
                </a:lnTo>
                <a:lnTo>
                  <a:pt x="47474" y="15378"/>
                </a:lnTo>
                <a:lnTo>
                  <a:pt x="58388" y="3075"/>
                </a:lnTo>
                <a:lnTo>
                  <a:pt x="65631" y="0"/>
                </a:lnTo>
                <a:lnTo>
                  <a:pt x="81109" y="0"/>
                </a:lnTo>
                <a:lnTo>
                  <a:pt x="86715" y="1835"/>
                </a:lnTo>
                <a:lnTo>
                  <a:pt x="90898" y="5060"/>
                </a:lnTo>
                <a:lnTo>
                  <a:pt x="67317" y="5060"/>
                </a:lnTo>
                <a:lnTo>
                  <a:pt x="61464" y="7689"/>
                </a:lnTo>
                <a:lnTo>
                  <a:pt x="57098" y="12947"/>
                </a:lnTo>
                <a:lnTo>
                  <a:pt x="52832" y="18206"/>
                </a:lnTo>
                <a:lnTo>
                  <a:pt x="50699" y="24903"/>
                </a:lnTo>
                <a:lnTo>
                  <a:pt x="50699" y="41076"/>
                </a:lnTo>
                <a:lnTo>
                  <a:pt x="52782" y="47724"/>
                </a:lnTo>
                <a:lnTo>
                  <a:pt x="56949" y="52982"/>
                </a:lnTo>
                <a:lnTo>
                  <a:pt x="61216" y="58241"/>
                </a:lnTo>
                <a:lnTo>
                  <a:pt x="67119" y="60870"/>
                </a:lnTo>
                <a:lnTo>
                  <a:pt x="90964" y="60870"/>
                </a:lnTo>
                <a:lnTo>
                  <a:pt x="87856" y="63847"/>
                </a:lnTo>
                <a:lnTo>
                  <a:pt x="81903" y="66079"/>
                </a:lnTo>
                <a:close/>
              </a:path>
              <a:path w="323850" h="66675">
                <a:moveTo>
                  <a:pt x="100109" y="20538"/>
                </a:moveTo>
                <a:lnTo>
                  <a:pt x="94157" y="20538"/>
                </a:lnTo>
                <a:lnTo>
                  <a:pt x="92965" y="15577"/>
                </a:lnTo>
                <a:lnTo>
                  <a:pt x="90584" y="11757"/>
                </a:lnTo>
                <a:lnTo>
                  <a:pt x="83441" y="6399"/>
                </a:lnTo>
                <a:lnTo>
                  <a:pt x="79324" y="5060"/>
                </a:lnTo>
                <a:lnTo>
                  <a:pt x="90898" y="5060"/>
                </a:lnTo>
                <a:lnTo>
                  <a:pt x="96339" y="9177"/>
                </a:lnTo>
                <a:lnTo>
                  <a:pt x="99216" y="14188"/>
                </a:lnTo>
                <a:lnTo>
                  <a:pt x="100109" y="20538"/>
                </a:lnTo>
                <a:close/>
              </a:path>
              <a:path w="323850" h="66675">
                <a:moveTo>
                  <a:pt x="90964" y="60870"/>
                </a:moveTo>
                <a:lnTo>
                  <a:pt x="80117" y="60870"/>
                </a:lnTo>
                <a:lnTo>
                  <a:pt x="84681" y="59035"/>
                </a:lnTo>
                <a:lnTo>
                  <a:pt x="92122" y="51593"/>
                </a:lnTo>
                <a:lnTo>
                  <a:pt x="94355" y="46682"/>
                </a:lnTo>
                <a:lnTo>
                  <a:pt x="95049" y="40629"/>
                </a:lnTo>
                <a:lnTo>
                  <a:pt x="101002" y="40629"/>
                </a:lnTo>
                <a:lnTo>
                  <a:pt x="100109" y="48567"/>
                </a:lnTo>
                <a:lnTo>
                  <a:pt x="97282" y="54818"/>
                </a:lnTo>
                <a:lnTo>
                  <a:pt x="90964" y="60870"/>
                </a:lnTo>
                <a:close/>
              </a:path>
              <a:path w="323850" h="66675">
                <a:moveTo>
                  <a:pt x="174407" y="49261"/>
                </a:moveTo>
                <a:lnTo>
                  <a:pt x="131246" y="49261"/>
                </a:lnTo>
                <a:lnTo>
                  <a:pt x="131246" y="43904"/>
                </a:lnTo>
                <a:lnTo>
                  <a:pt x="159971" y="2530"/>
                </a:lnTo>
                <a:lnTo>
                  <a:pt x="165030" y="2530"/>
                </a:lnTo>
                <a:lnTo>
                  <a:pt x="165030" y="10715"/>
                </a:lnTo>
                <a:lnTo>
                  <a:pt x="159821" y="10715"/>
                </a:lnTo>
                <a:lnTo>
                  <a:pt x="136307" y="44499"/>
                </a:lnTo>
                <a:lnTo>
                  <a:pt x="174407" y="44499"/>
                </a:lnTo>
                <a:lnTo>
                  <a:pt x="174407" y="49261"/>
                </a:lnTo>
                <a:close/>
              </a:path>
              <a:path w="323850" h="66675">
                <a:moveTo>
                  <a:pt x="165030" y="44499"/>
                </a:moveTo>
                <a:lnTo>
                  <a:pt x="159971" y="44499"/>
                </a:lnTo>
                <a:lnTo>
                  <a:pt x="159971" y="10715"/>
                </a:lnTo>
                <a:lnTo>
                  <a:pt x="165030" y="10715"/>
                </a:lnTo>
                <a:lnTo>
                  <a:pt x="165030" y="44499"/>
                </a:lnTo>
                <a:close/>
              </a:path>
              <a:path w="323850" h="66675">
                <a:moveTo>
                  <a:pt x="165030" y="64740"/>
                </a:moveTo>
                <a:lnTo>
                  <a:pt x="159971" y="64740"/>
                </a:lnTo>
                <a:lnTo>
                  <a:pt x="159971" y="49261"/>
                </a:lnTo>
                <a:lnTo>
                  <a:pt x="165030" y="49261"/>
                </a:lnTo>
                <a:lnTo>
                  <a:pt x="165030" y="64740"/>
                </a:lnTo>
                <a:close/>
              </a:path>
              <a:path w="323850" h="66675">
                <a:moveTo>
                  <a:pt x="209831" y="66079"/>
                </a:moveTo>
                <a:lnTo>
                  <a:pt x="195643" y="66079"/>
                </a:lnTo>
                <a:lnTo>
                  <a:pt x="190235" y="63400"/>
                </a:lnTo>
                <a:lnTo>
                  <a:pt x="186465" y="58042"/>
                </a:lnTo>
                <a:lnTo>
                  <a:pt x="182794" y="52685"/>
                </a:lnTo>
                <a:lnTo>
                  <a:pt x="180958" y="44697"/>
                </a:lnTo>
                <a:lnTo>
                  <a:pt x="180958" y="23365"/>
                </a:lnTo>
                <a:lnTo>
                  <a:pt x="182794" y="15329"/>
                </a:lnTo>
                <a:lnTo>
                  <a:pt x="186465" y="9971"/>
                </a:lnTo>
                <a:lnTo>
                  <a:pt x="190235" y="4613"/>
                </a:lnTo>
                <a:lnTo>
                  <a:pt x="195643" y="1934"/>
                </a:lnTo>
                <a:lnTo>
                  <a:pt x="209831" y="1934"/>
                </a:lnTo>
                <a:lnTo>
                  <a:pt x="215238" y="4663"/>
                </a:lnTo>
                <a:lnTo>
                  <a:pt x="216607" y="6697"/>
                </a:lnTo>
                <a:lnTo>
                  <a:pt x="197379" y="6697"/>
                </a:lnTo>
                <a:lnTo>
                  <a:pt x="193410" y="8979"/>
                </a:lnTo>
                <a:lnTo>
                  <a:pt x="190632" y="13543"/>
                </a:lnTo>
                <a:lnTo>
                  <a:pt x="187953" y="18008"/>
                </a:lnTo>
                <a:lnTo>
                  <a:pt x="186614" y="24804"/>
                </a:lnTo>
                <a:lnTo>
                  <a:pt x="186614" y="43060"/>
                </a:lnTo>
                <a:lnTo>
                  <a:pt x="187953" y="49906"/>
                </a:lnTo>
                <a:lnTo>
                  <a:pt x="193311" y="59035"/>
                </a:lnTo>
                <a:lnTo>
                  <a:pt x="197329" y="61317"/>
                </a:lnTo>
                <a:lnTo>
                  <a:pt x="216666" y="61317"/>
                </a:lnTo>
                <a:lnTo>
                  <a:pt x="215238" y="63400"/>
                </a:lnTo>
                <a:lnTo>
                  <a:pt x="209831" y="66079"/>
                </a:lnTo>
                <a:close/>
              </a:path>
              <a:path w="323850" h="66675">
                <a:moveTo>
                  <a:pt x="216666" y="61317"/>
                </a:moveTo>
                <a:lnTo>
                  <a:pt x="208045" y="61317"/>
                </a:lnTo>
                <a:lnTo>
                  <a:pt x="212064" y="59035"/>
                </a:lnTo>
                <a:lnTo>
                  <a:pt x="217421" y="49906"/>
                </a:lnTo>
                <a:lnTo>
                  <a:pt x="218761" y="43060"/>
                </a:lnTo>
                <a:lnTo>
                  <a:pt x="218741" y="24804"/>
                </a:lnTo>
                <a:lnTo>
                  <a:pt x="217421" y="18107"/>
                </a:lnTo>
                <a:lnTo>
                  <a:pt x="212064" y="8979"/>
                </a:lnTo>
                <a:lnTo>
                  <a:pt x="207996" y="6697"/>
                </a:lnTo>
                <a:lnTo>
                  <a:pt x="216607" y="6697"/>
                </a:lnTo>
                <a:lnTo>
                  <a:pt x="222580" y="15577"/>
                </a:lnTo>
                <a:lnTo>
                  <a:pt x="224382" y="23365"/>
                </a:lnTo>
                <a:lnTo>
                  <a:pt x="224405" y="44697"/>
                </a:lnTo>
                <a:lnTo>
                  <a:pt x="222580" y="52685"/>
                </a:lnTo>
                <a:lnTo>
                  <a:pt x="216666" y="61317"/>
                </a:lnTo>
                <a:close/>
              </a:path>
              <a:path w="323850" h="66675">
                <a:moveTo>
                  <a:pt x="254284" y="43904"/>
                </a:moveTo>
                <a:lnTo>
                  <a:pt x="244858" y="43904"/>
                </a:lnTo>
                <a:lnTo>
                  <a:pt x="239898" y="41969"/>
                </a:lnTo>
                <a:lnTo>
                  <a:pt x="236029" y="38099"/>
                </a:lnTo>
                <a:lnTo>
                  <a:pt x="232258" y="34131"/>
                </a:lnTo>
                <a:lnTo>
                  <a:pt x="230373" y="29120"/>
                </a:lnTo>
                <a:lnTo>
                  <a:pt x="230373" y="17015"/>
                </a:lnTo>
                <a:lnTo>
                  <a:pt x="232357" y="12005"/>
                </a:lnTo>
                <a:lnTo>
                  <a:pt x="240394" y="3968"/>
                </a:lnTo>
                <a:lnTo>
                  <a:pt x="245454" y="1934"/>
                </a:lnTo>
                <a:lnTo>
                  <a:pt x="259345" y="1934"/>
                </a:lnTo>
                <a:lnTo>
                  <a:pt x="264901" y="4564"/>
                </a:lnTo>
                <a:lnTo>
                  <a:pt x="266229" y="6697"/>
                </a:lnTo>
                <a:lnTo>
                  <a:pt x="246644" y="6697"/>
                </a:lnTo>
                <a:lnTo>
                  <a:pt x="243072" y="8235"/>
                </a:lnTo>
                <a:lnTo>
                  <a:pt x="240196" y="11310"/>
                </a:lnTo>
                <a:lnTo>
                  <a:pt x="237417" y="14386"/>
                </a:lnTo>
                <a:lnTo>
                  <a:pt x="236029" y="18206"/>
                </a:lnTo>
                <a:lnTo>
                  <a:pt x="236029" y="27533"/>
                </a:lnTo>
                <a:lnTo>
                  <a:pt x="237368" y="31452"/>
                </a:lnTo>
                <a:lnTo>
                  <a:pt x="240046" y="34528"/>
                </a:lnTo>
                <a:lnTo>
                  <a:pt x="242825" y="37603"/>
                </a:lnTo>
                <a:lnTo>
                  <a:pt x="246496" y="39141"/>
                </a:lnTo>
                <a:lnTo>
                  <a:pt x="263682" y="39141"/>
                </a:lnTo>
                <a:lnTo>
                  <a:pt x="263413" y="39439"/>
                </a:lnTo>
                <a:lnTo>
                  <a:pt x="257460" y="43011"/>
                </a:lnTo>
                <a:lnTo>
                  <a:pt x="254284" y="43904"/>
                </a:lnTo>
                <a:close/>
              </a:path>
              <a:path w="323850" h="66675">
                <a:moveTo>
                  <a:pt x="263682" y="39141"/>
                </a:moveTo>
                <a:lnTo>
                  <a:pt x="255624" y="39141"/>
                </a:lnTo>
                <a:lnTo>
                  <a:pt x="259345" y="37603"/>
                </a:lnTo>
                <a:lnTo>
                  <a:pt x="265099" y="31452"/>
                </a:lnTo>
                <a:lnTo>
                  <a:pt x="266538" y="27533"/>
                </a:lnTo>
                <a:lnTo>
                  <a:pt x="266538" y="17809"/>
                </a:lnTo>
                <a:lnTo>
                  <a:pt x="265199" y="13890"/>
                </a:lnTo>
                <a:lnTo>
                  <a:pt x="259841" y="8135"/>
                </a:lnTo>
                <a:lnTo>
                  <a:pt x="255971" y="6697"/>
                </a:lnTo>
                <a:lnTo>
                  <a:pt x="266229" y="6697"/>
                </a:lnTo>
                <a:lnTo>
                  <a:pt x="273182" y="33486"/>
                </a:lnTo>
                <a:lnTo>
                  <a:pt x="267430" y="33486"/>
                </a:lnTo>
                <a:lnTo>
                  <a:pt x="265745" y="36859"/>
                </a:lnTo>
                <a:lnTo>
                  <a:pt x="263682" y="39141"/>
                </a:lnTo>
                <a:close/>
              </a:path>
              <a:path w="323850" h="66675">
                <a:moveTo>
                  <a:pt x="264992" y="61317"/>
                </a:moveTo>
                <a:lnTo>
                  <a:pt x="256021" y="61317"/>
                </a:lnTo>
                <a:lnTo>
                  <a:pt x="260237" y="58935"/>
                </a:lnTo>
                <a:lnTo>
                  <a:pt x="263115" y="54173"/>
                </a:lnTo>
                <a:lnTo>
                  <a:pt x="266091" y="49410"/>
                </a:lnTo>
                <a:lnTo>
                  <a:pt x="267473" y="43011"/>
                </a:lnTo>
                <a:lnTo>
                  <a:pt x="267580" y="33486"/>
                </a:lnTo>
                <a:lnTo>
                  <a:pt x="273182" y="33486"/>
                </a:lnTo>
                <a:lnTo>
                  <a:pt x="273223" y="43904"/>
                </a:lnTo>
                <a:lnTo>
                  <a:pt x="271350" y="51345"/>
                </a:lnTo>
                <a:lnTo>
                  <a:pt x="267580" y="57298"/>
                </a:lnTo>
                <a:lnTo>
                  <a:pt x="264992" y="61317"/>
                </a:lnTo>
                <a:close/>
              </a:path>
              <a:path w="323850" h="66675">
                <a:moveTo>
                  <a:pt x="258303" y="66079"/>
                </a:moveTo>
                <a:lnTo>
                  <a:pt x="245504" y="66079"/>
                </a:lnTo>
                <a:lnTo>
                  <a:pt x="241088" y="64740"/>
                </a:lnTo>
                <a:lnTo>
                  <a:pt x="234540" y="59382"/>
                </a:lnTo>
                <a:lnTo>
                  <a:pt x="232556" y="55314"/>
                </a:lnTo>
                <a:lnTo>
                  <a:pt x="231861" y="49857"/>
                </a:lnTo>
                <a:lnTo>
                  <a:pt x="237516" y="49857"/>
                </a:lnTo>
                <a:lnTo>
                  <a:pt x="238112" y="53429"/>
                </a:lnTo>
                <a:lnTo>
                  <a:pt x="239551" y="56256"/>
                </a:lnTo>
                <a:lnTo>
                  <a:pt x="241832" y="58340"/>
                </a:lnTo>
                <a:lnTo>
                  <a:pt x="244114" y="60324"/>
                </a:lnTo>
                <a:lnTo>
                  <a:pt x="246992" y="61317"/>
                </a:lnTo>
                <a:lnTo>
                  <a:pt x="264992" y="61317"/>
                </a:lnTo>
                <a:lnTo>
                  <a:pt x="263809" y="63152"/>
                </a:lnTo>
                <a:lnTo>
                  <a:pt x="258303" y="66079"/>
                </a:lnTo>
                <a:close/>
              </a:path>
              <a:path w="323850" h="66675">
                <a:moveTo>
                  <a:pt x="308163" y="66079"/>
                </a:moveTo>
                <a:lnTo>
                  <a:pt x="294174" y="66079"/>
                </a:lnTo>
                <a:lnTo>
                  <a:pt x="288568" y="63499"/>
                </a:lnTo>
                <a:lnTo>
                  <a:pt x="280383" y="24060"/>
                </a:lnTo>
                <a:lnTo>
                  <a:pt x="282268" y="16569"/>
                </a:lnTo>
                <a:lnTo>
                  <a:pt x="289808" y="4861"/>
                </a:lnTo>
                <a:lnTo>
                  <a:pt x="295315" y="1934"/>
                </a:lnTo>
                <a:lnTo>
                  <a:pt x="308313" y="1934"/>
                </a:lnTo>
                <a:lnTo>
                  <a:pt x="312777" y="3373"/>
                </a:lnTo>
                <a:lnTo>
                  <a:pt x="316463" y="6697"/>
                </a:lnTo>
                <a:lnTo>
                  <a:pt x="297498" y="6697"/>
                </a:lnTo>
                <a:lnTo>
                  <a:pt x="293231" y="9128"/>
                </a:lnTo>
                <a:lnTo>
                  <a:pt x="290354" y="13989"/>
                </a:lnTo>
                <a:lnTo>
                  <a:pt x="287477" y="18752"/>
                </a:lnTo>
                <a:lnTo>
                  <a:pt x="286121" y="25201"/>
                </a:lnTo>
                <a:lnTo>
                  <a:pt x="286038" y="34528"/>
                </a:lnTo>
                <a:lnTo>
                  <a:pt x="290389" y="34528"/>
                </a:lnTo>
                <a:lnTo>
                  <a:pt x="288519" y="36462"/>
                </a:lnTo>
                <a:lnTo>
                  <a:pt x="287080" y="40431"/>
                </a:lnTo>
                <a:lnTo>
                  <a:pt x="287080" y="50353"/>
                </a:lnTo>
                <a:lnTo>
                  <a:pt x="288419" y="54272"/>
                </a:lnTo>
                <a:lnTo>
                  <a:pt x="291098" y="57149"/>
                </a:lnTo>
                <a:lnTo>
                  <a:pt x="293876" y="59928"/>
                </a:lnTo>
                <a:lnTo>
                  <a:pt x="297696" y="61317"/>
                </a:lnTo>
                <a:lnTo>
                  <a:pt x="315953" y="61317"/>
                </a:lnTo>
                <a:lnTo>
                  <a:pt x="313174" y="64095"/>
                </a:lnTo>
                <a:lnTo>
                  <a:pt x="308163" y="66079"/>
                </a:lnTo>
                <a:close/>
              </a:path>
              <a:path w="323850" h="66675">
                <a:moveTo>
                  <a:pt x="321608" y="18305"/>
                </a:moveTo>
                <a:lnTo>
                  <a:pt x="316101" y="18305"/>
                </a:lnTo>
                <a:lnTo>
                  <a:pt x="315605" y="14833"/>
                </a:lnTo>
                <a:lnTo>
                  <a:pt x="314216" y="12055"/>
                </a:lnTo>
                <a:lnTo>
                  <a:pt x="311934" y="9971"/>
                </a:lnTo>
                <a:lnTo>
                  <a:pt x="309652" y="7788"/>
                </a:lnTo>
                <a:lnTo>
                  <a:pt x="306725" y="6697"/>
                </a:lnTo>
                <a:lnTo>
                  <a:pt x="316463" y="6697"/>
                </a:lnTo>
                <a:lnTo>
                  <a:pt x="319127" y="9028"/>
                </a:lnTo>
                <a:lnTo>
                  <a:pt x="321012" y="13047"/>
                </a:lnTo>
                <a:lnTo>
                  <a:pt x="321608" y="18305"/>
                </a:lnTo>
                <a:close/>
              </a:path>
              <a:path w="323850" h="66675">
                <a:moveTo>
                  <a:pt x="290389" y="34528"/>
                </a:moveTo>
                <a:lnTo>
                  <a:pt x="286187" y="34528"/>
                </a:lnTo>
                <a:lnTo>
                  <a:pt x="287675" y="31353"/>
                </a:lnTo>
                <a:lnTo>
                  <a:pt x="289908" y="28872"/>
                </a:lnTo>
                <a:lnTo>
                  <a:pt x="292884" y="27086"/>
                </a:lnTo>
                <a:lnTo>
                  <a:pt x="295960" y="25201"/>
                </a:lnTo>
                <a:lnTo>
                  <a:pt x="299234" y="24258"/>
                </a:lnTo>
                <a:lnTo>
                  <a:pt x="308758" y="24258"/>
                </a:lnTo>
                <a:lnTo>
                  <a:pt x="313670" y="26193"/>
                </a:lnTo>
                <a:lnTo>
                  <a:pt x="316425" y="29021"/>
                </a:lnTo>
                <a:lnTo>
                  <a:pt x="297993" y="29021"/>
                </a:lnTo>
                <a:lnTo>
                  <a:pt x="294273" y="30509"/>
                </a:lnTo>
                <a:lnTo>
                  <a:pt x="290389" y="34528"/>
                </a:lnTo>
                <a:close/>
              </a:path>
              <a:path w="323850" h="66675">
                <a:moveTo>
                  <a:pt x="315953" y="61317"/>
                </a:moveTo>
                <a:lnTo>
                  <a:pt x="306923" y="61317"/>
                </a:lnTo>
                <a:lnTo>
                  <a:pt x="310495" y="59779"/>
                </a:lnTo>
                <a:lnTo>
                  <a:pt x="316151" y="53528"/>
                </a:lnTo>
                <a:lnTo>
                  <a:pt x="317589" y="49758"/>
                </a:lnTo>
                <a:lnTo>
                  <a:pt x="317519" y="40431"/>
                </a:lnTo>
                <a:lnTo>
                  <a:pt x="316200" y="36710"/>
                </a:lnTo>
                <a:lnTo>
                  <a:pt x="313422" y="33635"/>
                </a:lnTo>
                <a:lnTo>
                  <a:pt x="310743" y="30559"/>
                </a:lnTo>
                <a:lnTo>
                  <a:pt x="307122" y="29021"/>
                </a:lnTo>
                <a:lnTo>
                  <a:pt x="316425" y="29021"/>
                </a:lnTo>
                <a:lnTo>
                  <a:pt x="317937" y="30559"/>
                </a:lnTo>
                <a:lnTo>
                  <a:pt x="321310" y="33932"/>
                </a:lnTo>
                <a:lnTo>
                  <a:pt x="323245" y="38893"/>
                </a:lnTo>
                <a:lnTo>
                  <a:pt x="323245" y="51097"/>
                </a:lnTo>
                <a:lnTo>
                  <a:pt x="321210" y="56157"/>
                </a:lnTo>
                <a:lnTo>
                  <a:pt x="317143" y="60126"/>
                </a:lnTo>
                <a:lnTo>
                  <a:pt x="315953" y="61317"/>
                </a:lnTo>
                <a:close/>
              </a:path>
            </a:pathLst>
          </a:custGeom>
          <a:solidFill>
            <a:srgbClr val="38751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bject 55">
            <a:extLst>
              <a:ext uri="{FF2B5EF4-FFF2-40B4-BE49-F238E27FC236}">
                <a16:creationId xmlns:a16="http://schemas.microsoft.com/office/drawing/2014/main" id="{EAB06078-859F-F0A3-048A-9A5E3F73868F}"/>
              </a:ext>
            </a:extLst>
          </p:cNvPr>
          <p:cNvSpPr/>
          <p:nvPr/>
        </p:nvSpPr>
        <p:spPr>
          <a:xfrm>
            <a:off x="6521113" y="1599526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bject 56">
            <a:extLst>
              <a:ext uri="{FF2B5EF4-FFF2-40B4-BE49-F238E27FC236}">
                <a16:creationId xmlns:a16="http://schemas.microsoft.com/office/drawing/2014/main" id="{B517252C-1AA7-27AC-359A-527F8BC05951}"/>
              </a:ext>
            </a:extLst>
          </p:cNvPr>
          <p:cNvSpPr/>
          <p:nvPr/>
        </p:nvSpPr>
        <p:spPr>
          <a:xfrm>
            <a:off x="6521113" y="1599526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bject 57">
            <a:extLst>
              <a:ext uri="{FF2B5EF4-FFF2-40B4-BE49-F238E27FC236}">
                <a16:creationId xmlns:a16="http://schemas.microsoft.com/office/drawing/2014/main" id="{8980F23B-ADDA-2624-E15F-BE4ED633B604}"/>
              </a:ext>
            </a:extLst>
          </p:cNvPr>
          <p:cNvSpPr/>
          <p:nvPr/>
        </p:nvSpPr>
        <p:spPr>
          <a:xfrm>
            <a:off x="6776542" y="1622193"/>
            <a:ext cx="323850" cy="66675"/>
          </a:xfrm>
          <a:custGeom>
            <a:avLst/>
            <a:gdLst/>
            <a:ahLst/>
            <a:cxnLst/>
            <a:rect l="l" t="t" r="r" b="b"/>
            <a:pathLst>
              <a:path w="323850" h="66675">
                <a:moveTo>
                  <a:pt x="6102" y="64740"/>
                </a:moveTo>
                <a:lnTo>
                  <a:pt x="0" y="64740"/>
                </a:lnTo>
                <a:lnTo>
                  <a:pt x="0" y="1339"/>
                </a:lnTo>
                <a:lnTo>
                  <a:pt x="40183" y="1339"/>
                </a:lnTo>
                <a:lnTo>
                  <a:pt x="40183" y="6548"/>
                </a:lnTo>
                <a:lnTo>
                  <a:pt x="6102" y="6548"/>
                </a:lnTo>
                <a:lnTo>
                  <a:pt x="6102" y="29319"/>
                </a:lnTo>
                <a:lnTo>
                  <a:pt x="36463" y="29319"/>
                </a:lnTo>
                <a:lnTo>
                  <a:pt x="36463" y="34528"/>
                </a:lnTo>
                <a:lnTo>
                  <a:pt x="6102" y="34528"/>
                </a:lnTo>
                <a:lnTo>
                  <a:pt x="6102" y="64740"/>
                </a:lnTo>
                <a:close/>
              </a:path>
              <a:path w="323850" h="66675">
                <a:moveTo>
                  <a:pt x="81903" y="66079"/>
                </a:moveTo>
                <a:lnTo>
                  <a:pt x="65432" y="66079"/>
                </a:lnTo>
                <a:lnTo>
                  <a:pt x="58140" y="63003"/>
                </a:lnTo>
                <a:lnTo>
                  <a:pt x="52782" y="56852"/>
                </a:lnTo>
                <a:lnTo>
                  <a:pt x="47424" y="50601"/>
                </a:lnTo>
                <a:lnTo>
                  <a:pt x="44746" y="42664"/>
                </a:lnTo>
                <a:lnTo>
                  <a:pt x="44746" y="23316"/>
                </a:lnTo>
                <a:lnTo>
                  <a:pt x="47474" y="15378"/>
                </a:lnTo>
                <a:lnTo>
                  <a:pt x="58388" y="3075"/>
                </a:lnTo>
                <a:lnTo>
                  <a:pt x="65631" y="0"/>
                </a:lnTo>
                <a:lnTo>
                  <a:pt x="81109" y="0"/>
                </a:lnTo>
                <a:lnTo>
                  <a:pt x="86715" y="1835"/>
                </a:lnTo>
                <a:lnTo>
                  <a:pt x="90898" y="5060"/>
                </a:lnTo>
                <a:lnTo>
                  <a:pt x="67317" y="5060"/>
                </a:lnTo>
                <a:lnTo>
                  <a:pt x="61464" y="7689"/>
                </a:lnTo>
                <a:lnTo>
                  <a:pt x="57098" y="12947"/>
                </a:lnTo>
                <a:lnTo>
                  <a:pt x="52832" y="18206"/>
                </a:lnTo>
                <a:lnTo>
                  <a:pt x="50699" y="24903"/>
                </a:lnTo>
                <a:lnTo>
                  <a:pt x="50699" y="41076"/>
                </a:lnTo>
                <a:lnTo>
                  <a:pt x="52782" y="47724"/>
                </a:lnTo>
                <a:lnTo>
                  <a:pt x="56949" y="52982"/>
                </a:lnTo>
                <a:lnTo>
                  <a:pt x="61216" y="58241"/>
                </a:lnTo>
                <a:lnTo>
                  <a:pt x="67119" y="60870"/>
                </a:lnTo>
                <a:lnTo>
                  <a:pt x="90964" y="60870"/>
                </a:lnTo>
                <a:lnTo>
                  <a:pt x="87856" y="63847"/>
                </a:lnTo>
                <a:lnTo>
                  <a:pt x="81903" y="66079"/>
                </a:lnTo>
                <a:close/>
              </a:path>
              <a:path w="323850" h="66675">
                <a:moveTo>
                  <a:pt x="100109" y="20538"/>
                </a:moveTo>
                <a:lnTo>
                  <a:pt x="94157" y="20538"/>
                </a:lnTo>
                <a:lnTo>
                  <a:pt x="92965" y="15577"/>
                </a:lnTo>
                <a:lnTo>
                  <a:pt x="90584" y="11757"/>
                </a:lnTo>
                <a:lnTo>
                  <a:pt x="83441" y="6399"/>
                </a:lnTo>
                <a:lnTo>
                  <a:pt x="79324" y="5060"/>
                </a:lnTo>
                <a:lnTo>
                  <a:pt x="90898" y="5060"/>
                </a:lnTo>
                <a:lnTo>
                  <a:pt x="96339" y="9177"/>
                </a:lnTo>
                <a:lnTo>
                  <a:pt x="99216" y="14188"/>
                </a:lnTo>
                <a:lnTo>
                  <a:pt x="100109" y="20538"/>
                </a:lnTo>
                <a:close/>
              </a:path>
              <a:path w="323850" h="66675">
                <a:moveTo>
                  <a:pt x="90964" y="60870"/>
                </a:moveTo>
                <a:lnTo>
                  <a:pt x="80117" y="60870"/>
                </a:lnTo>
                <a:lnTo>
                  <a:pt x="84681" y="59035"/>
                </a:lnTo>
                <a:lnTo>
                  <a:pt x="92122" y="51593"/>
                </a:lnTo>
                <a:lnTo>
                  <a:pt x="94355" y="46682"/>
                </a:lnTo>
                <a:lnTo>
                  <a:pt x="95049" y="40629"/>
                </a:lnTo>
                <a:lnTo>
                  <a:pt x="101002" y="40629"/>
                </a:lnTo>
                <a:lnTo>
                  <a:pt x="100109" y="48567"/>
                </a:lnTo>
                <a:lnTo>
                  <a:pt x="97282" y="54818"/>
                </a:lnTo>
                <a:lnTo>
                  <a:pt x="90964" y="60870"/>
                </a:lnTo>
                <a:close/>
              </a:path>
              <a:path w="323850" h="66675">
                <a:moveTo>
                  <a:pt x="159226" y="64740"/>
                </a:moveTo>
                <a:lnTo>
                  <a:pt x="153571" y="64740"/>
                </a:lnTo>
                <a:lnTo>
                  <a:pt x="153571" y="18603"/>
                </a:lnTo>
                <a:lnTo>
                  <a:pt x="137199" y="18603"/>
                </a:lnTo>
                <a:lnTo>
                  <a:pt x="137199" y="14585"/>
                </a:lnTo>
                <a:lnTo>
                  <a:pt x="142260" y="14485"/>
                </a:lnTo>
                <a:lnTo>
                  <a:pt x="145782" y="14039"/>
                </a:lnTo>
                <a:lnTo>
                  <a:pt x="147766" y="13245"/>
                </a:lnTo>
                <a:lnTo>
                  <a:pt x="149850" y="12451"/>
                </a:lnTo>
                <a:lnTo>
                  <a:pt x="151388" y="11211"/>
                </a:lnTo>
                <a:lnTo>
                  <a:pt x="152380" y="9524"/>
                </a:lnTo>
                <a:lnTo>
                  <a:pt x="153472" y="7838"/>
                </a:lnTo>
                <a:lnTo>
                  <a:pt x="154216" y="5506"/>
                </a:lnTo>
                <a:lnTo>
                  <a:pt x="154613" y="2530"/>
                </a:lnTo>
                <a:lnTo>
                  <a:pt x="159226" y="2530"/>
                </a:lnTo>
                <a:lnTo>
                  <a:pt x="159226" y="64740"/>
                </a:lnTo>
                <a:close/>
              </a:path>
              <a:path w="323850" h="66675">
                <a:moveTo>
                  <a:pt x="209831" y="66079"/>
                </a:moveTo>
                <a:lnTo>
                  <a:pt x="195643" y="66079"/>
                </a:lnTo>
                <a:lnTo>
                  <a:pt x="190235" y="63400"/>
                </a:lnTo>
                <a:lnTo>
                  <a:pt x="186465" y="58042"/>
                </a:lnTo>
                <a:lnTo>
                  <a:pt x="182794" y="52685"/>
                </a:lnTo>
                <a:lnTo>
                  <a:pt x="180958" y="44697"/>
                </a:lnTo>
                <a:lnTo>
                  <a:pt x="180958" y="23365"/>
                </a:lnTo>
                <a:lnTo>
                  <a:pt x="182794" y="15329"/>
                </a:lnTo>
                <a:lnTo>
                  <a:pt x="186465" y="9971"/>
                </a:lnTo>
                <a:lnTo>
                  <a:pt x="190235" y="4613"/>
                </a:lnTo>
                <a:lnTo>
                  <a:pt x="195643" y="1934"/>
                </a:lnTo>
                <a:lnTo>
                  <a:pt x="209831" y="1934"/>
                </a:lnTo>
                <a:lnTo>
                  <a:pt x="215238" y="4663"/>
                </a:lnTo>
                <a:lnTo>
                  <a:pt x="216607" y="6697"/>
                </a:lnTo>
                <a:lnTo>
                  <a:pt x="197379" y="6697"/>
                </a:lnTo>
                <a:lnTo>
                  <a:pt x="193410" y="8979"/>
                </a:lnTo>
                <a:lnTo>
                  <a:pt x="190632" y="13543"/>
                </a:lnTo>
                <a:lnTo>
                  <a:pt x="187953" y="18008"/>
                </a:lnTo>
                <a:lnTo>
                  <a:pt x="186614" y="24804"/>
                </a:lnTo>
                <a:lnTo>
                  <a:pt x="186614" y="43060"/>
                </a:lnTo>
                <a:lnTo>
                  <a:pt x="187953" y="49906"/>
                </a:lnTo>
                <a:lnTo>
                  <a:pt x="193311" y="59035"/>
                </a:lnTo>
                <a:lnTo>
                  <a:pt x="197329" y="61317"/>
                </a:lnTo>
                <a:lnTo>
                  <a:pt x="216666" y="61317"/>
                </a:lnTo>
                <a:lnTo>
                  <a:pt x="215238" y="63400"/>
                </a:lnTo>
                <a:lnTo>
                  <a:pt x="209831" y="66079"/>
                </a:lnTo>
                <a:close/>
              </a:path>
              <a:path w="323850" h="66675">
                <a:moveTo>
                  <a:pt x="216666" y="61317"/>
                </a:moveTo>
                <a:lnTo>
                  <a:pt x="208045" y="61317"/>
                </a:lnTo>
                <a:lnTo>
                  <a:pt x="212064" y="59035"/>
                </a:lnTo>
                <a:lnTo>
                  <a:pt x="217421" y="49906"/>
                </a:lnTo>
                <a:lnTo>
                  <a:pt x="218761" y="43060"/>
                </a:lnTo>
                <a:lnTo>
                  <a:pt x="218741" y="24804"/>
                </a:lnTo>
                <a:lnTo>
                  <a:pt x="217421" y="18107"/>
                </a:lnTo>
                <a:lnTo>
                  <a:pt x="212064" y="8979"/>
                </a:lnTo>
                <a:lnTo>
                  <a:pt x="207996" y="6697"/>
                </a:lnTo>
                <a:lnTo>
                  <a:pt x="216607" y="6697"/>
                </a:lnTo>
                <a:lnTo>
                  <a:pt x="222580" y="15577"/>
                </a:lnTo>
                <a:lnTo>
                  <a:pt x="224382" y="23365"/>
                </a:lnTo>
                <a:lnTo>
                  <a:pt x="224405" y="44697"/>
                </a:lnTo>
                <a:lnTo>
                  <a:pt x="222580" y="52685"/>
                </a:lnTo>
                <a:lnTo>
                  <a:pt x="216666" y="61317"/>
                </a:lnTo>
                <a:close/>
              </a:path>
              <a:path w="323850" h="66675">
                <a:moveTo>
                  <a:pt x="259246" y="66079"/>
                </a:moveTo>
                <a:lnTo>
                  <a:pt x="245057" y="66079"/>
                </a:lnTo>
                <a:lnTo>
                  <a:pt x="239650" y="63400"/>
                </a:lnTo>
                <a:lnTo>
                  <a:pt x="235879" y="58042"/>
                </a:lnTo>
                <a:lnTo>
                  <a:pt x="232208" y="52685"/>
                </a:lnTo>
                <a:lnTo>
                  <a:pt x="230373" y="44697"/>
                </a:lnTo>
                <a:lnTo>
                  <a:pt x="230373" y="23365"/>
                </a:lnTo>
                <a:lnTo>
                  <a:pt x="232208" y="15329"/>
                </a:lnTo>
                <a:lnTo>
                  <a:pt x="235879" y="9971"/>
                </a:lnTo>
                <a:lnTo>
                  <a:pt x="239650" y="4613"/>
                </a:lnTo>
                <a:lnTo>
                  <a:pt x="245057" y="1934"/>
                </a:lnTo>
                <a:lnTo>
                  <a:pt x="259246" y="1934"/>
                </a:lnTo>
                <a:lnTo>
                  <a:pt x="264653" y="4663"/>
                </a:lnTo>
                <a:lnTo>
                  <a:pt x="266021" y="6697"/>
                </a:lnTo>
                <a:lnTo>
                  <a:pt x="246794" y="6697"/>
                </a:lnTo>
                <a:lnTo>
                  <a:pt x="242825" y="8979"/>
                </a:lnTo>
                <a:lnTo>
                  <a:pt x="240046" y="13543"/>
                </a:lnTo>
                <a:lnTo>
                  <a:pt x="237368" y="18008"/>
                </a:lnTo>
                <a:lnTo>
                  <a:pt x="236029" y="24804"/>
                </a:lnTo>
                <a:lnTo>
                  <a:pt x="236029" y="43060"/>
                </a:lnTo>
                <a:lnTo>
                  <a:pt x="237368" y="49906"/>
                </a:lnTo>
                <a:lnTo>
                  <a:pt x="242726" y="59035"/>
                </a:lnTo>
                <a:lnTo>
                  <a:pt x="246744" y="61317"/>
                </a:lnTo>
                <a:lnTo>
                  <a:pt x="266081" y="61317"/>
                </a:lnTo>
                <a:lnTo>
                  <a:pt x="264653" y="63400"/>
                </a:lnTo>
                <a:lnTo>
                  <a:pt x="259246" y="66079"/>
                </a:lnTo>
                <a:close/>
              </a:path>
              <a:path w="323850" h="66675">
                <a:moveTo>
                  <a:pt x="266081" y="61317"/>
                </a:moveTo>
                <a:lnTo>
                  <a:pt x="257460" y="61317"/>
                </a:lnTo>
                <a:lnTo>
                  <a:pt x="261477" y="59035"/>
                </a:lnTo>
                <a:lnTo>
                  <a:pt x="266835" y="49906"/>
                </a:lnTo>
                <a:lnTo>
                  <a:pt x="268175" y="43060"/>
                </a:lnTo>
                <a:lnTo>
                  <a:pt x="268156" y="24804"/>
                </a:lnTo>
                <a:lnTo>
                  <a:pt x="266835" y="18107"/>
                </a:lnTo>
                <a:lnTo>
                  <a:pt x="261477" y="8979"/>
                </a:lnTo>
                <a:lnTo>
                  <a:pt x="257410" y="6697"/>
                </a:lnTo>
                <a:lnTo>
                  <a:pt x="266021" y="6697"/>
                </a:lnTo>
                <a:lnTo>
                  <a:pt x="271995" y="15577"/>
                </a:lnTo>
                <a:lnTo>
                  <a:pt x="273796" y="23365"/>
                </a:lnTo>
                <a:lnTo>
                  <a:pt x="273819" y="44697"/>
                </a:lnTo>
                <a:lnTo>
                  <a:pt x="271995" y="52685"/>
                </a:lnTo>
                <a:lnTo>
                  <a:pt x="266081" y="61317"/>
                </a:lnTo>
                <a:close/>
              </a:path>
              <a:path w="323850" h="66675">
                <a:moveTo>
                  <a:pt x="308659" y="66079"/>
                </a:moveTo>
                <a:lnTo>
                  <a:pt x="294472" y="66079"/>
                </a:lnTo>
                <a:lnTo>
                  <a:pt x="289064" y="63400"/>
                </a:lnTo>
                <a:lnTo>
                  <a:pt x="285294" y="58042"/>
                </a:lnTo>
                <a:lnTo>
                  <a:pt x="281623" y="52685"/>
                </a:lnTo>
                <a:lnTo>
                  <a:pt x="279787" y="44697"/>
                </a:lnTo>
                <a:lnTo>
                  <a:pt x="279787" y="23365"/>
                </a:lnTo>
                <a:lnTo>
                  <a:pt x="281623" y="15329"/>
                </a:lnTo>
                <a:lnTo>
                  <a:pt x="285294" y="9971"/>
                </a:lnTo>
                <a:lnTo>
                  <a:pt x="289064" y="4613"/>
                </a:lnTo>
                <a:lnTo>
                  <a:pt x="294471" y="1934"/>
                </a:lnTo>
                <a:lnTo>
                  <a:pt x="308659" y="1934"/>
                </a:lnTo>
                <a:lnTo>
                  <a:pt x="314067" y="4663"/>
                </a:lnTo>
                <a:lnTo>
                  <a:pt x="315435" y="6697"/>
                </a:lnTo>
                <a:lnTo>
                  <a:pt x="296207" y="6697"/>
                </a:lnTo>
                <a:lnTo>
                  <a:pt x="292239" y="8979"/>
                </a:lnTo>
                <a:lnTo>
                  <a:pt x="289461" y="13543"/>
                </a:lnTo>
                <a:lnTo>
                  <a:pt x="286782" y="18008"/>
                </a:lnTo>
                <a:lnTo>
                  <a:pt x="285442" y="24804"/>
                </a:lnTo>
                <a:lnTo>
                  <a:pt x="285442" y="43060"/>
                </a:lnTo>
                <a:lnTo>
                  <a:pt x="286782" y="49906"/>
                </a:lnTo>
                <a:lnTo>
                  <a:pt x="292140" y="59035"/>
                </a:lnTo>
                <a:lnTo>
                  <a:pt x="296158" y="61317"/>
                </a:lnTo>
                <a:lnTo>
                  <a:pt x="315494" y="61317"/>
                </a:lnTo>
                <a:lnTo>
                  <a:pt x="314067" y="63400"/>
                </a:lnTo>
                <a:lnTo>
                  <a:pt x="308659" y="66079"/>
                </a:lnTo>
                <a:close/>
              </a:path>
              <a:path w="323850" h="66675">
                <a:moveTo>
                  <a:pt x="315494" y="61317"/>
                </a:moveTo>
                <a:lnTo>
                  <a:pt x="306873" y="61317"/>
                </a:lnTo>
                <a:lnTo>
                  <a:pt x="310892" y="59035"/>
                </a:lnTo>
                <a:lnTo>
                  <a:pt x="316250" y="49906"/>
                </a:lnTo>
                <a:lnTo>
                  <a:pt x="317589" y="43060"/>
                </a:lnTo>
                <a:lnTo>
                  <a:pt x="317570" y="24804"/>
                </a:lnTo>
                <a:lnTo>
                  <a:pt x="316250" y="18107"/>
                </a:lnTo>
                <a:lnTo>
                  <a:pt x="310892" y="8979"/>
                </a:lnTo>
                <a:lnTo>
                  <a:pt x="306824" y="6697"/>
                </a:lnTo>
                <a:lnTo>
                  <a:pt x="315435" y="6697"/>
                </a:lnTo>
                <a:lnTo>
                  <a:pt x="321410" y="15577"/>
                </a:lnTo>
                <a:lnTo>
                  <a:pt x="323211" y="23365"/>
                </a:lnTo>
                <a:lnTo>
                  <a:pt x="323234" y="44697"/>
                </a:lnTo>
                <a:lnTo>
                  <a:pt x="321410" y="52685"/>
                </a:lnTo>
                <a:lnTo>
                  <a:pt x="315494" y="61317"/>
                </a:lnTo>
                <a:close/>
              </a:path>
            </a:pathLst>
          </a:custGeom>
          <a:solidFill>
            <a:srgbClr val="38751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bject 58">
            <a:extLst>
              <a:ext uri="{FF2B5EF4-FFF2-40B4-BE49-F238E27FC236}">
                <a16:creationId xmlns:a16="http://schemas.microsoft.com/office/drawing/2014/main" id="{CC93F1E1-00F4-E342-5162-5E1F7521290F}"/>
              </a:ext>
            </a:extLst>
          </p:cNvPr>
          <p:cNvSpPr/>
          <p:nvPr/>
        </p:nvSpPr>
        <p:spPr>
          <a:xfrm>
            <a:off x="6521113" y="1440351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bject 59">
            <a:extLst>
              <a:ext uri="{FF2B5EF4-FFF2-40B4-BE49-F238E27FC236}">
                <a16:creationId xmlns:a16="http://schemas.microsoft.com/office/drawing/2014/main" id="{36F17CCA-62B5-C244-7A55-E4D821CD2EE5}"/>
              </a:ext>
            </a:extLst>
          </p:cNvPr>
          <p:cNvSpPr/>
          <p:nvPr/>
        </p:nvSpPr>
        <p:spPr>
          <a:xfrm>
            <a:off x="6521113" y="1440351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bject 60">
            <a:extLst>
              <a:ext uri="{FF2B5EF4-FFF2-40B4-BE49-F238E27FC236}">
                <a16:creationId xmlns:a16="http://schemas.microsoft.com/office/drawing/2014/main" id="{4B20BE90-76D2-140D-82E2-7929E791804D}"/>
              </a:ext>
            </a:extLst>
          </p:cNvPr>
          <p:cNvSpPr/>
          <p:nvPr/>
        </p:nvSpPr>
        <p:spPr>
          <a:xfrm>
            <a:off x="6780817" y="1463019"/>
            <a:ext cx="314960" cy="66675"/>
          </a:xfrm>
          <a:custGeom>
            <a:avLst/>
            <a:gdLst/>
            <a:ahLst/>
            <a:cxnLst/>
            <a:rect l="l" t="t" r="r" b="b"/>
            <a:pathLst>
              <a:path w="314959" h="66675">
                <a:moveTo>
                  <a:pt x="43637" y="60870"/>
                </a:moveTo>
                <a:lnTo>
                  <a:pt x="31005" y="60870"/>
                </a:lnTo>
                <a:lnTo>
                  <a:pt x="34875" y="59729"/>
                </a:lnTo>
                <a:lnTo>
                  <a:pt x="38248" y="57447"/>
                </a:lnTo>
                <a:lnTo>
                  <a:pt x="41721" y="55165"/>
                </a:lnTo>
                <a:lnTo>
                  <a:pt x="43457" y="52040"/>
                </a:lnTo>
                <a:lnTo>
                  <a:pt x="43457" y="42614"/>
                </a:lnTo>
                <a:lnTo>
                  <a:pt x="39340" y="38844"/>
                </a:lnTo>
                <a:lnTo>
                  <a:pt x="31104" y="36760"/>
                </a:lnTo>
                <a:lnTo>
                  <a:pt x="22870" y="34776"/>
                </a:lnTo>
                <a:lnTo>
                  <a:pt x="17958" y="33535"/>
                </a:lnTo>
                <a:lnTo>
                  <a:pt x="16371" y="33039"/>
                </a:lnTo>
                <a:lnTo>
                  <a:pt x="11310" y="31849"/>
                </a:lnTo>
                <a:lnTo>
                  <a:pt x="7639" y="30013"/>
                </a:lnTo>
                <a:lnTo>
                  <a:pt x="5357" y="27533"/>
                </a:lnTo>
                <a:lnTo>
                  <a:pt x="3174" y="25052"/>
                </a:lnTo>
                <a:lnTo>
                  <a:pt x="2184" y="22125"/>
                </a:lnTo>
                <a:lnTo>
                  <a:pt x="2084" y="12997"/>
                </a:lnTo>
                <a:lnTo>
                  <a:pt x="3919" y="8830"/>
                </a:lnTo>
                <a:lnTo>
                  <a:pt x="11360" y="1785"/>
                </a:lnTo>
                <a:lnTo>
                  <a:pt x="16817" y="0"/>
                </a:lnTo>
                <a:lnTo>
                  <a:pt x="30708" y="0"/>
                </a:lnTo>
                <a:lnTo>
                  <a:pt x="36264" y="1785"/>
                </a:lnTo>
                <a:lnTo>
                  <a:pt x="40265" y="5060"/>
                </a:lnTo>
                <a:lnTo>
                  <a:pt x="19000" y="5060"/>
                </a:lnTo>
                <a:lnTo>
                  <a:pt x="15080" y="6151"/>
                </a:lnTo>
                <a:lnTo>
                  <a:pt x="12204" y="8334"/>
                </a:lnTo>
                <a:lnTo>
                  <a:pt x="9425" y="10517"/>
                </a:lnTo>
                <a:lnTo>
                  <a:pt x="8059" y="13592"/>
                </a:lnTo>
                <a:lnTo>
                  <a:pt x="8037" y="20091"/>
                </a:lnTo>
                <a:lnTo>
                  <a:pt x="8731" y="22125"/>
                </a:lnTo>
                <a:lnTo>
                  <a:pt x="10120" y="23812"/>
                </a:lnTo>
                <a:lnTo>
                  <a:pt x="11609" y="25399"/>
                </a:lnTo>
                <a:lnTo>
                  <a:pt x="14237" y="26640"/>
                </a:lnTo>
                <a:lnTo>
                  <a:pt x="18007" y="27533"/>
                </a:lnTo>
                <a:lnTo>
                  <a:pt x="38398" y="32593"/>
                </a:lnTo>
                <a:lnTo>
                  <a:pt x="42713" y="34676"/>
                </a:lnTo>
                <a:lnTo>
                  <a:pt x="45392" y="37355"/>
                </a:lnTo>
                <a:lnTo>
                  <a:pt x="48170" y="40034"/>
                </a:lnTo>
                <a:lnTo>
                  <a:pt x="49559" y="43556"/>
                </a:lnTo>
                <a:lnTo>
                  <a:pt x="49559" y="53280"/>
                </a:lnTo>
                <a:lnTo>
                  <a:pt x="47525" y="57645"/>
                </a:lnTo>
                <a:lnTo>
                  <a:pt x="43637" y="60870"/>
                </a:lnTo>
                <a:close/>
              </a:path>
              <a:path w="314959" h="66675">
                <a:moveTo>
                  <a:pt x="47327" y="19645"/>
                </a:moveTo>
                <a:lnTo>
                  <a:pt x="41374" y="19645"/>
                </a:lnTo>
                <a:lnTo>
                  <a:pt x="41076" y="15081"/>
                </a:lnTo>
                <a:lnTo>
                  <a:pt x="39290" y="11509"/>
                </a:lnTo>
                <a:lnTo>
                  <a:pt x="32742" y="6350"/>
                </a:lnTo>
                <a:lnTo>
                  <a:pt x="28723" y="5060"/>
                </a:lnTo>
                <a:lnTo>
                  <a:pt x="40265" y="5060"/>
                </a:lnTo>
                <a:lnTo>
                  <a:pt x="45095" y="8830"/>
                </a:lnTo>
                <a:lnTo>
                  <a:pt x="47327" y="13592"/>
                </a:lnTo>
                <a:lnTo>
                  <a:pt x="47327" y="19645"/>
                </a:lnTo>
                <a:close/>
              </a:path>
              <a:path w="314959" h="66675">
                <a:moveTo>
                  <a:pt x="33337" y="66079"/>
                </a:moveTo>
                <a:lnTo>
                  <a:pt x="17462" y="66079"/>
                </a:lnTo>
                <a:lnTo>
                  <a:pt x="11261" y="64293"/>
                </a:lnTo>
                <a:lnTo>
                  <a:pt x="6697" y="60721"/>
                </a:lnTo>
                <a:lnTo>
                  <a:pt x="2232" y="57149"/>
                </a:lnTo>
                <a:lnTo>
                  <a:pt x="21" y="52040"/>
                </a:lnTo>
                <a:lnTo>
                  <a:pt x="0" y="43904"/>
                </a:lnTo>
                <a:lnTo>
                  <a:pt x="6101" y="43904"/>
                </a:lnTo>
                <a:lnTo>
                  <a:pt x="6101" y="49906"/>
                </a:lnTo>
                <a:lnTo>
                  <a:pt x="7838" y="54074"/>
                </a:lnTo>
                <a:lnTo>
                  <a:pt x="11310" y="56852"/>
                </a:lnTo>
                <a:lnTo>
                  <a:pt x="14783" y="59531"/>
                </a:lnTo>
                <a:lnTo>
                  <a:pt x="19893" y="60870"/>
                </a:lnTo>
                <a:lnTo>
                  <a:pt x="43637" y="60870"/>
                </a:lnTo>
                <a:lnTo>
                  <a:pt x="39389" y="64392"/>
                </a:lnTo>
                <a:lnTo>
                  <a:pt x="33337" y="66079"/>
                </a:lnTo>
                <a:close/>
              </a:path>
              <a:path w="314959" h="66675">
                <a:moveTo>
                  <a:pt x="82010" y="66079"/>
                </a:moveTo>
                <a:lnTo>
                  <a:pt x="71096" y="66079"/>
                </a:lnTo>
                <a:lnTo>
                  <a:pt x="65837" y="63797"/>
                </a:lnTo>
                <a:lnTo>
                  <a:pt x="61769" y="59233"/>
                </a:lnTo>
                <a:lnTo>
                  <a:pt x="57800" y="54669"/>
                </a:lnTo>
                <a:lnTo>
                  <a:pt x="55816" y="48865"/>
                </a:lnTo>
                <a:lnTo>
                  <a:pt x="55816" y="34776"/>
                </a:lnTo>
                <a:lnTo>
                  <a:pt x="57800" y="28971"/>
                </a:lnTo>
                <a:lnTo>
                  <a:pt x="65738" y="19843"/>
                </a:lnTo>
                <a:lnTo>
                  <a:pt x="70997" y="17561"/>
                </a:lnTo>
                <a:lnTo>
                  <a:pt x="84094" y="17561"/>
                </a:lnTo>
                <a:lnTo>
                  <a:pt x="89351" y="19843"/>
                </a:lnTo>
                <a:lnTo>
                  <a:pt x="91509" y="22324"/>
                </a:lnTo>
                <a:lnTo>
                  <a:pt x="72633" y="22324"/>
                </a:lnTo>
                <a:lnTo>
                  <a:pt x="68764" y="24209"/>
                </a:lnTo>
                <a:lnTo>
                  <a:pt x="65674" y="28128"/>
                </a:lnTo>
                <a:lnTo>
                  <a:pt x="62910" y="31749"/>
                </a:lnTo>
                <a:lnTo>
                  <a:pt x="61472" y="36363"/>
                </a:lnTo>
                <a:lnTo>
                  <a:pt x="61472" y="47277"/>
                </a:lnTo>
                <a:lnTo>
                  <a:pt x="62910" y="51891"/>
                </a:lnTo>
                <a:lnTo>
                  <a:pt x="65788" y="55661"/>
                </a:lnTo>
                <a:lnTo>
                  <a:pt x="68764" y="59431"/>
                </a:lnTo>
                <a:lnTo>
                  <a:pt x="72683" y="61317"/>
                </a:lnTo>
                <a:lnTo>
                  <a:pt x="91502" y="61317"/>
                </a:lnTo>
                <a:lnTo>
                  <a:pt x="89302" y="62805"/>
                </a:lnTo>
                <a:lnTo>
                  <a:pt x="85929" y="64988"/>
                </a:lnTo>
                <a:lnTo>
                  <a:pt x="82010" y="66079"/>
                </a:lnTo>
                <a:close/>
              </a:path>
              <a:path w="314959" h="66675">
                <a:moveTo>
                  <a:pt x="91502" y="61317"/>
                </a:moveTo>
                <a:lnTo>
                  <a:pt x="82407" y="61317"/>
                </a:lnTo>
                <a:lnTo>
                  <a:pt x="86276" y="59431"/>
                </a:lnTo>
                <a:lnTo>
                  <a:pt x="92130" y="51792"/>
                </a:lnTo>
                <a:lnTo>
                  <a:pt x="93587" y="47277"/>
                </a:lnTo>
                <a:lnTo>
                  <a:pt x="93586" y="36363"/>
                </a:lnTo>
                <a:lnTo>
                  <a:pt x="92130" y="31898"/>
                </a:lnTo>
                <a:lnTo>
                  <a:pt x="89043" y="27979"/>
                </a:lnTo>
                <a:lnTo>
                  <a:pt x="86276" y="24258"/>
                </a:lnTo>
                <a:lnTo>
                  <a:pt x="82357" y="22324"/>
                </a:lnTo>
                <a:lnTo>
                  <a:pt x="91509" y="22324"/>
                </a:lnTo>
                <a:lnTo>
                  <a:pt x="97290" y="28971"/>
                </a:lnTo>
                <a:lnTo>
                  <a:pt x="99274" y="34776"/>
                </a:lnTo>
                <a:lnTo>
                  <a:pt x="99274" y="46087"/>
                </a:lnTo>
                <a:lnTo>
                  <a:pt x="98431" y="50105"/>
                </a:lnTo>
                <a:lnTo>
                  <a:pt x="96744" y="53875"/>
                </a:lnTo>
                <a:lnTo>
                  <a:pt x="95156" y="57546"/>
                </a:lnTo>
                <a:lnTo>
                  <a:pt x="92676" y="60523"/>
                </a:lnTo>
                <a:lnTo>
                  <a:pt x="91502" y="61317"/>
                </a:lnTo>
                <a:close/>
              </a:path>
              <a:path w="314959" h="66675">
                <a:moveTo>
                  <a:pt x="116243" y="18901"/>
                </a:moveTo>
                <a:lnTo>
                  <a:pt x="110588" y="18901"/>
                </a:lnTo>
                <a:lnTo>
                  <a:pt x="110588" y="9624"/>
                </a:lnTo>
                <a:lnTo>
                  <a:pt x="111481" y="6201"/>
                </a:lnTo>
                <a:lnTo>
                  <a:pt x="115152" y="2331"/>
                </a:lnTo>
                <a:lnTo>
                  <a:pt x="117980" y="1339"/>
                </a:lnTo>
                <a:lnTo>
                  <a:pt x="124032" y="1339"/>
                </a:lnTo>
                <a:lnTo>
                  <a:pt x="125570" y="1438"/>
                </a:lnTo>
                <a:lnTo>
                  <a:pt x="126364" y="1637"/>
                </a:lnTo>
                <a:lnTo>
                  <a:pt x="126364" y="5953"/>
                </a:lnTo>
                <a:lnTo>
                  <a:pt x="120163" y="5953"/>
                </a:lnTo>
                <a:lnTo>
                  <a:pt x="118575" y="6498"/>
                </a:lnTo>
                <a:lnTo>
                  <a:pt x="117583" y="7590"/>
                </a:lnTo>
                <a:lnTo>
                  <a:pt x="116690" y="8681"/>
                </a:lnTo>
                <a:lnTo>
                  <a:pt x="116243" y="10417"/>
                </a:lnTo>
                <a:lnTo>
                  <a:pt x="116243" y="18901"/>
                </a:lnTo>
                <a:close/>
              </a:path>
              <a:path w="314959" h="66675">
                <a:moveTo>
                  <a:pt x="139535" y="18901"/>
                </a:moveTo>
                <a:lnTo>
                  <a:pt x="133879" y="18901"/>
                </a:lnTo>
                <a:lnTo>
                  <a:pt x="133879" y="5060"/>
                </a:lnTo>
                <a:lnTo>
                  <a:pt x="139535" y="5060"/>
                </a:lnTo>
                <a:lnTo>
                  <a:pt x="139535" y="18901"/>
                </a:lnTo>
                <a:close/>
              </a:path>
              <a:path w="314959" h="66675">
                <a:moveTo>
                  <a:pt x="126364" y="6548"/>
                </a:moveTo>
                <a:lnTo>
                  <a:pt x="125669" y="6350"/>
                </a:lnTo>
                <a:lnTo>
                  <a:pt x="124925" y="6201"/>
                </a:lnTo>
                <a:lnTo>
                  <a:pt x="123338" y="6002"/>
                </a:lnTo>
                <a:lnTo>
                  <a:pt x="122742" y="5953"/>
                </a:lnTo>
                <a:lnTo>
                  <a:pt x="126364" y="5953"/>
                </a:lnTo>
                <a:lnTo>
                  <a:pt x="126364" y="6548"/>
                </a:lnTo>
                <a:close/>
              </a:path>
              <a:path w="314959" h="66675">
                <a:moveTo>
                  <a:pt x="125173" y="23663"/>
                </a:moveTo>
                <a:lnTo>
                  <a:pt x="102701" y="23663"/>
                </a:lnTo>
                <a:lnTo>
                  <a:pt x="102701" y="18901"/>
                </a:lnTo>
                <a:lnTo>
                  <a:pt x="125173" y="18901"/>
                </a:lnTo>
                <a:lnTo>
                  <a:pt x="125173" y="23663"/>
                </a:lnTo>
                <a:close/>
              </a:path>
              <a:path w="314959" h="66675">
                <a:moveTo>
                  <a:pt x="148762" y="23663"/>
                </a:moveTo>
                <a:lnTo>
                  <a:pt x="125843" y="23663"/>
                </a:lnTo>
                <a:lnTo>
                  <a:pt x="125843" y="18901"/>
                </a:lnTo>
                <a:lnTo>
                  <a:pt x="148762" y="18901"/>
                </a:lnTo>
                <a:lnTo>
                  <a:pt x="148762" y="23663"/>
                </a:lnTo>
                <a:close/>
              </a:path>
              <a:path w="314959" h="66675">
                <a:moveTo>
                  <a:pt x="116243" y="64740"/>
                </a:moveTo>
                <a:lnTo>
                  <a:pt x="110588" y="64740"/>
                </a:lnTo>
                <a:lnTo>
                  <a:pt x="110588" y="23663"/>
                </a:lnTo>
                <a:lnTo>
                  <a:pt x="116243" y="23663"/>
                </a:lnTo>
                <a:lnTo>
                  <a:pt x="116243" y="64740"/>
                </a:lnTo>
                <a:close/>
              </a:path>
              <a:path w="314959" h="66675">
                <a:moveTo>
                  <a:pt x="147175" y="65186"/>
                </a:moveTo>
                <a:lnTo>
                  <a:pt x="140081" y="65186"/>
                </a:lnTo>
                <a:lnTo>
                  <a:pt x="137451" y="64492"/>
                </a:lnTo>
                <a:lnTo>
                  <a:pt x="135963" y="63103"/>
                </a:lnTo>
                <a:lnTo>
                  <a:pt x="134574" y="61713"/>
                </a:lnTo>
                <a:lnTo>
                  <a:pt x="133974" y="59531"/>
                </a:lnTo>
                <a:lnTo>
                  <a:pt x="133879" y="23663"/>
                </a:lnTo>
                <a:lnTo>
                  <a:pt x="139535" y="23663"/>
                </a:lnTo>
                <a:lnTo>
                  <a:pt x="139535" y="57199"/>
                </a:lnTo>
                <a:lnTo>
                  <a:pt x="139932" y="58737"/>
                </a:lnTo>
                <a:lnTo>
                  <a:pt x="140725" y="59531"/>
                </a:lnTo>
                <a:lnTo>
                  <a:pt x="141618" y="60225"/>
                </a:lnTo>
                <a:lnTo>
                  <a:pt x="142759" y="60572"/>
                </a:lnTo>
                <a:lnTo>
                  <a:pt x="148762" y="60572"/>
                </a:lnTo>
                <a:lnTo>
                  <a:pt x="148762" y="65037"/>
                </a:lnTo>
                <a:lnTo>
                  <a:pt x="147968" y="65136"/>
                </a:lnTo>
                <a:lnTo>
                  <a:pt x="147175" y="65186"/>
                </a:lnTo>
                <a:close/>
              </a:path>
              <a:path w="314959" h="66675">
                <a:moveTo>
                  <a:pt x="148762" y="60572"/>
                </a:moveTo>
                <a:lnTo>
                  <a:pt x="146232" y="60572"/>
                </a:lnTo>
                <a:lnTo>
                  <a:pt x="148762" y="60275"/>
                </a:lnTo>
                <a:lnTo>
                  <a:pt x="148762" y="60572"/>
                </a:lnTo>
                <a:close/>
              </a:path>
              <a:path w="314959" h="66675">
                <a:moveTo>
                  <a:pt x="166066" y="26640"/>
                </a:moveTo>
                <a:lnTo>
                  <a:pt x="162254" y="26640"/>
                </a:lnTo>
                <a:lnTo>
                  <a:pt x="163841" y="23564"/>
                </a:lnTo>
                <a:lnTo>
                  <a:pt x="165875" y="21282"/>
                </a:lnTo>
                <a:lnTo>
                  <a:pt x="168355" y="19794"/>
                </a:lnTo>
                <a:lnTo>
                  <a:pt x="170935" y="18305"/>
                </a:lnTo>
                <a:lnTo>
                  <a:pt x="173911" y="17561"/>
                </a:lnTo>
                <a:lnTo>
                  <a:pt x="180460" y="17561"/>
                </a:lnTo>
                <a:lnTo>
                  <a:pt x="183189" y="18355"/>
                </a:lnTo>
                <a:lnTo>
                  <a:pt x="185471" y="19942"/>
                </a:lnTo>
                <a:lnTo>
                  <a:pt x="187852" y="21431"/>
                </a:lnTo>
                <a:lnTo>
                  <a:pt x="188522" y="22324"/>
                </a:lnTo>
                <a:lnTo>
                  <a:pt x="171629" y="22324"/>
                </a:lnTo>
                <a:lnTo>
                  <a:pt x="168207" y="23862"/>
                </a:lnTo>
                <a:lnTo>
                  <a:pt x="166066" y="26640"/>
                </a:lnTo>
                <a:close/>
              </a:path>
              <a:path w="314959" h="66675">
                <a:moveTo>
                  <a:pt x="194549" y="26491"/>
                </a:moveTo>
                <a:lnTo>
                  <a:pt x="190382" y="26491"/>
                </a:lnTo>
                <a:lnTo>
                  <a:pt x="191818" y="23713"/>
                </a:lnTo>
                <a:lnTo>
                  <a:pt x="191915" y="23564"/>
                </a:lnTo>
                <a:lnTo>
                  <a:pt x="193855" y="21431"/>
                </a:lnTo>
                <a:lnTo>
                  <a:pt x="196335" y="19942"/>
                </a:lnTo>
                <a:lnTo>
                  <a:pt x="198914" y="18355"/>
                </a:lnTo>
                <a:lnTo>
                  <a:pt x="201841" y="17561"/>
                </a:lnTo>
                <a:lnTo>
                  <a:pt x="210176" y="17561"/>
                </a:lnTo>
                <a:lnTo>
                  <a:pt x="213947" y="18950"/>
                </a:lnTo>
                <a:lnTo>
                  <a:pt x="216978" y="22324"/>
                </a:lnTo>
                <a:lnTo>
                  <a:pt x="199709" y="22324"/>
                </a:lnTo>
                <a:lnTo>
                  <a:pt x="196632" y="23713"/>
                </a:lnTo>
                <a:lnTo>
                  <a:pt x="194549" y="26491"/>
                </a:lnTo>
                <a:close/>
              </a:path>
              <a:path w="314959" h="66675">
                <a:moveTo>
                  <a:pt x="162402" y="64740"/>
                </a:moveTo>
                <a:lnTo>
                  <a:pt x="156896" y="64740"/>
                </a:lnTo>
                <a:lnTo>
                  <a:pt x="156896" y="18901"/>
                </a:lnTo>
                <a:lnTo>
                  <a:pt x="162104" y="18901"/>
                </a:lnTo>
                <a:lnTo>
                  <a:pt x="162104" y="26640"/>
                </a:lnTo>
                <a:lnTo>
                  <a:pt x="166066" y="26640"/>
                </a:lnTo>
                <a:lnTo>
                  <a:pt x="163543" y="29914"/>
                </a:lnTo>
                <a:lnTo>
                  <a:pt x="162402" y="33833"/>
                </a:lnTo>
                <a:lnTo>
                  <a:pt x="162402" y="64740"/>
                </a:lnTo>
                <a:close/>
              </a:path>
              <a:path w="314959" h="66675">
                <a:moveTo>
                  <a:pt x="191424" y="64740"/>
                </a:moveTo>
                <a:lnTo>
                  <a:pt x="185768" y="64740"/>
                </a:lnTo>
                <a:lnTo>
                  <a:pt x="185695" y="29616"/>
                </a:lnTo>
                <a:lnTo>
                  <a:pt x="184975" y="27185"/>
                </a:lnTo>
                <a:lnTo>
                  <a:pt x="183387" y="25300"/>
                </a:lnTo>
                <a:lnTo>
                  <a:pt x="181800" y="23316"/>
                </a:lnTo>
                <a:lnTo>
                  <a:pt x="179368" y="22324"/>
                </a:lnTo>
                <a:lnTo>
                  <a:pt x="188522" y="22324"/>
                </a:lnTo>
                <a:lnTo>
                  <a:pt x="189451" y="23564"/>
                </a:lnTo>
                <a:lnTo>
                  <a:pt x="189566" y="23862"/>
                </a:lnTo>
                <a:lnTo>
                  <a:pt x="190382" y="26491"/>
                </a:lnTo>
                <a:lnTo>
                  <a:pt x="194549" y="26491"/>
                </a:lnTo>
                <a:lnTo>
                  <a:pt x="192465" y="29269"/>
                </a:lnTo>
                <a:lnTo>
                  <a:pt x="191424" y="33238"/>
                </a:lnTo>
                <a:lnTo>
                  <a:pt x="191424" y="64740"/>
                </a:lnTo>
                <a:close/>
              </a:path>
              <a:path w="314959" h="66675">
                <a:moveTo>
                  <a:pt x="220148" y="64740"/>
                </a:moveTo>
                <a:lnTo>
                  <a:pt x="214641" y="64740"/>
                </a:lnTo>
                <a:lnTo>
                  <a:pt x="214531" y="29269"/>
                </a:lnTo>
                <a:lnTo>
                  <a:pt x="213748" y="26789"/>
                </a:lnTo>
                <a:lnTo>
                  <a:pt x="211962" y="25003"/>
                </a:lnTo>
                <a:lnTo>
                  <a:pt x="210275" y="23217"/>
                </a:lnTo>
                <a:lnTo>
                  <a:pt x="207547" y="22324"/>
                </a:lnTo>
                <a:lnTo>
                  <a:pt x="216978" y="22324"/>
                </a:lnTo>
                <a:lnTo>
                  <a:pt x="218907" y="24407"/>
                </a:lnTo>
                <a:lnTo>
                  <a:pt x="220148" y="28227"/>
                </a:lnTo>
                <a:lnTo>
                  <a:pt x="220148" y="64740"/>
                </a:lnTo>
                <a:close/>
              </a:path>
              <a:path w="314959" h="66675">
                <a:moveTo>
                  <a:pt x="235969" y="32890"/>
                </a:moveTo>
                <a:lnTo>
                  <a:pt x="230314" y="32890"/>
                </a:lnTo>
                <a:lnTo>
                  <a:pt x="230611" y="27930"/>
                </a:lnTo>
                <a:lnTo>
                  <a:pt x="232347" y="24159"/>
                </a:lnTo>
                <a:lnTo>
                  <a:pt x="235523" y="21579"/>
                </a:lnTo>
                <a:lnTo>
                  <a:pt x="238697" y="18901"/>
                </a:lnTo>
                <a:lnTo>
                  <a:pt x="243162" y="17561"/>
                </a:lnTo>
                <a:lnTo>
                  <a:pt x="254771" y="17561"/>
                </a:lnTo>
                <a:lnTo>
                  <a:pt x="259037" y="18851"/>
                </a:lnTo>
                <a:lnTo>
                  <a:pt x="261716" y="21431"/>
                </a:lnTo>
                <a:lnTo>
                  <a:pt x="262716" y="22324"/>
                </a:lnTo>
                <a:lnTo>
                  <a:pt x="244402" y="22324"/>
                </a:lnTo>
                <a:lnTo>
                  <a:pt x="241425" y="23217"/>
                </a:lnTo>
                <a:lnTo>
                  <a:pt x="239243" y="25003"/>
                </a:lnTo>
                <a:lnTo>
                  <a:pt x="237159" y="26789"/>
                </a:lnTo>
                <a:lnTo>
                  <a:pt x="236068" y="29418"/>
                </a:lnTo>
                <a:lnTo>
                  <a:pt x="235969" y="32890"/>
                </a:lnTo>
                <a:close/>
              </a:path>
              <a:path w="314959" h="66675">
                <a:moveTo>
                  <a:pt x="247627" y="66079"/>
                </a:moveTo>
                <a:lnTo>
                  <a:pt x="239194" y="66079"/>
                </a:lnTo>
                <a:lnTo>
                  <a:pt x="235423" y="64938"/>
                </a:lnTo>
                <a:lnTo>
                  <a:pt x="232488" y="62606"/>
                </a:lnTo>
                <a:lnTo>
                  <a:pt x="229768" y="60275"/>
                </a:lnTo>
                <a:lnTo>
                  <a:pt x="228503" y="57249"/>
                </a:lnTo>
                <a:lnTo>
                  <a:pt x="228379" y="48220"/>
                </a:lnTo>
                <a:lnTo>
                  <a:pt x="229916" y="44896"/>
                </a:lnTo>
                <a:lnTo>
                  <a:pt x="232992" y="42713"/>
                </a:lnTo>
                <a:lnTo>
                  <a:pt x="236068" y="40431"/>
                </a:lnTo>
                <a:lnTo>
                  <a:pt x="242964" y="38794"/>
                </a:lnTo>
                <a:lnTo>
                  <a:pt x="256061" y="37603"/>
                </a:lnTo>
                <a:lnTo>
                  <a:pt x="257747" y="37058"/>
                </a:lnTo>
                <a:lnTo>
                  <a:pt x="259731" y="35272"/>
                </a:lnTo>
                <a:lnTo>
                  <a:pt x="260228" y="33783"/>
                </a:lnTo>
                <a:lnTo>
                  <a:pt x="260228" y="28624"/>
                </a:lnTo>
                <a:lnTo>
                  <a:pt x="259285" y="26292"/>
                </a:lnTo>
                <a:lnTo>
                  <a:pt x="255515" y="23117"/>
                </a:lnTo>
                <a:lnTo>
                  <a:pt x="252439" y="22324"/>
                </a:lnTo>
                <a:lnTo>
                  <a:pt x="262716" y="22324"/>
                </a:lnTo>
                <a:lnTo>
                  <a:pt x="264494" y="23911"/>
                </a:lnTo>
                <a:lnTo>
                  <a:pt x="265883" y="27433"/>
                </a:lnTo>
                <a:lnTo>
                  <a:pt x="265883" y="39736"/>
                </a:lnTo>
                <a:lnTo>
                  <a:pt x="260079" y="39736"/>
                </a:lnTo>
                <a:lnTo>
                  <a:pt x="259484" y="40729"/>
                </a:lnTo>
                <a:lnTo>
                  <a:pt x="257698" y="41423"/>
                </a:lnTo>
                <a:lnTo>
                  <a:pt x="251745" y="42217"/>
                </a:lnTo>
                <a:lnTo>
                  <a:pt x="248470" y="42763"/>
                </a:lnTo>
                <a:lnTo>
                  <a:pt x="244898" y="43457"/>
                </a:lnTo>
                <a:lnTo>
                  <a:pt x="241326" y="44053"/>
                </a:lnTo>
                <a:lnTo>
                  <a:pt x="238598" y="45045"/>
                </a:lnTo>
                <a:lnTo>
                  <a:pt x="236713" y="46434"/>
                </a:lnTo>
                <a:lnTo>
                  <a:pt x="234926" y="47823"/>
                </a:lnTo>
                <a:lnTo>
                  <a:pt x="234034" y="49758"/>
                </a:lnTo>
                <a:lnTo>
                  <a:pt x="234034" y="55016"/>
                </a:lnTo>
                <a:lnTo>
                  <a:pt x="235027" y="57249"/>
                </a:lnTo>
                <a:lnTo>
                  <a:pt x="237011" y="58935"/>
                </a:lnTo>
                <a:lnTo>
                  <a:pt x="239095" y="60523"/>
                </a:lnTo>
                <a:lnTo>
                  <a:pt x="241525" y="61317"/>
                </a:lnTo>
                <a:lnTo>
                  <a:pt x="257103" y="61317"/>
                </a:lnTo>
                <a:lnTo>
                  <a:pt x="255813" y="62606"/>
                </a:lnTo>
                <a:lnTo>
                  <a:pt x="253233" y="63995"/>
                </a:lnTo>
                <a:lnTo>
                  <a:pt x="250752" y="65384"/>
                </a:lnTo>
                <a:lnTo>
                  <a:pt x="247627" y="66079"/>
                </a:lnTo>
                <a:close/>
              </a:path>
              <a:path w="314959" h="66675">
                <a:moveTo>
                  <a:pt x="257103" y="61317"/>
                </a:moveTo>
                <a:lnTo>
                  <a:pt x="248867" y="61317"/>
                </a:lnTo>
                <a:lnTo>
                  <a:pt x="252637" y="59977"/>
                </a:lnTo>
                <a:lnTo>
                  <a:pt x="258689" y="54520"/>
                </a:lnTo>
                <a:lnTo>
                  <a:pt x="260228" y="51147"/>
                </a:lnTo>
                <a:lnTo>
                  <a:pt x="260228" y="39736"/>
                </a:lnTo>
                <a:lnTo>
                  <a:pt x="265883" y="39736"/>
                </a:lnTo>
                <a:lnTo>
                  <a:pt x="265883" y="56703"/>
                </a:lnTo>
                <a:lnTo>
                  <a:pt x="260526" y="56703"/>
                </a:lnTo>
                <a:lnTo>
                  <a:pt x="258244" y="60176"/>
                </a:lnTo>
                <a:lnTo>
                  <a:pt x="257103" y="61317"/>
                </a:lnTo>
                <a:close/>
              </a:path>
              <a:path w="314959" h="66675">
                <a:moveTo>
                  <a:pt x="269009" y="64740"/>
                </a:moveTo>
                <a:lnTo>
                  <a:pt x="264842" y="64740"/>
                </a:lnTo>
                <a:lnTo>
                  <a:pt x="263155" y="64144"/>
                </a:lnTo>
                <a:lnTo>
                  <a:pt x="261171" y="61763"/>
                </a:lnTo>
                <a:lnTo>
                  <a:pt x="260779" y="60275"/>
                </a:lnTo>
                <a:lnTo>
                  <a:pt x="260674" y="56703"/>
                </a:lnTo>
                <a:lnTo>
                  <a:pt x="265883" y="56703"/>
                </a:lnTo>
                <a:lnTo>
                  <a:pt x="265883" y="57745"/>
                </a:lnTo>
                <a:lnTo>
                  <a:pt x="266131" y="58489"/>
                </a:lnTo>
                <a:lnTo>
                  <a:pt x="267124" y="59679"/>
                </a:lnTo>
                <a:lnTo>
                  <a:pt x="267967" y="59977"/>
                </a:lnTo>
                <a:lnTo>
                  <a:pt x="270795" y="59977"/>
                </a:lnTo>
                <a:lnTo>
                  <a:pt x="270795" y="64442"/>
                </a:lnTo>
                <a:lnTo>
                  <a:pt x="269505" y="64640"/>
                </a:lnTo>
                <a:lnTo>
                  <a:pt x="269009" y="64740"/>
                </a:lnTo>
                <a:close/>
              </a:path>
              <a:path w="314959" h="66675">
                <a:moveTo>
                  <a:pt x="270795" y="59977"/>
                </a:moveTo>
                <a:lnTo>
                  <a:pt x="270051" y="59977"/>
                </a:lnTo>
                <a:lnTo>
                  <a:pt x="270596" y="59779"/>
                </a:lnTo>
                <a:lnTo>
                  <a:pt x="270795" y="59679"/>
                </a:lnTo>
                <a:lnTo>
                  <a:pt x="270795" y="59977"/>
                </a:lnTo>
                <a:close/>
              </a:path>
              <a:path w="314959" h="66675">
                <a:moveTo>
                  <a:pt x="278663" y="64740"/>
                </a:moveTo>
                <a:lnTo>
                  <a:pt x="271817" y="64740"/>
                </a:lnTo>
                <a:lnTo>
                  <a:pt x="289527" y="40927"/>
                </a:lnTo>
                <a:lnTo>
                  <a:pt x="273156" y="18901"/>
                </a:lnTo>
                <a:lnTo>
                  <a:pt x="280151" y="18901"/>
                </a:lnTo>
                <a:lnTo>
                  <a:pt x="293248" y="36313"/>
                </a:lnTo>
                <a:lnTo>
                  <a:pt x="299775" y="36313"/>
                </a:lnTo>
                <a:lnTo>
                  <a:pt x="296373" y="40778"/>
                </a:lnTo>
                <a:lnTo>
                  <a:pt x="299952" y="45541"/>
                </a:lnTo>
                <a:lnTo>
                  <a:pt x="292801" y="45541"/>
                </a:lnTo>
                <a:lnTo>
                  <a:pt x="278663" y="64740"/>
                </a:lnTo>
                <a:close/>
              </a:path>
              <a:path w="314959" h="66675">
                <a:moveTo>
                  <a:pt x="299775" y="36313"/>
                </a:moveTo>
                <a:lnTo>
                  <a:pt x="293248" y="36313"/>
                </a:lnTo>
                <a:lnTo>
                  <a:pt x="306048" y="18901"/>
                </a:lnTo>
                <a:lnTo>
                  <a:pt x="313042" y="18901"/>
                </a:lnTo>
                <a:lnTo>
                  <a:pt x="299775" y="36313"/>
                </a:lnTo>
                <a:close/>
              </a:path>
              <a:path w="314959" h="66675">
                <a:moveTo>
                  <a:pt x="314382" y="64740"/>
                </a:moveTo>
                <a:lnTo>
                  <a:pt x="307238" y="64740"/>
                </a:lnTo>
                <a:lnTo>
                  <a:pt x="292801" y="45541"/>
                </a:lnTo>
                <a:lnTo>
                  <a:pt x="299952" y="45541"/>
                </a:lnTo>
                <a:lnTo>
                  <a:pt x="314382" y="647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bject 61">
            <a:extLst>
              <a:ext uri="{FF2B5EF4-FFF2-40B4-BE49-F238E27FC236}">
                <a16:creationId xmlns:a16="http://schemas.microsoft.com/office/drawing/2014/main" id="{C5BC30B2-A656-AB3F-2CAF-843CDC60CC44}"/>
              </a:ext>
            </a:extLst>
          </p:cNvPr>
          <p:cNvSpPr/>
          <p:nvPr/>
        </p:nvSpPr>
        <p:spPr>
          <a:xfrm>
            <a:off x="6521113" y="1917872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bject 62">
            <a:extLst>
              <a:ext uri="{FF2B5EF4-FFF2-40B4-BE49-F238E27FC236}">
                <a16:creationId xmlns:a16="http://schemas.microsoft.com/office/drawing/2014/main" id="{17BBD671-C8F3-4DA8-14BF-12C8F992C9DF}"/>
              </a:ext>
            </a:extLst>
          </p:cNvPr>
          <p:cNvSpPr/>
          <p:nvPr/>
        </p:nvSpPr>
        <p:spPr>
          <a:xfrm>
            <a:off x="6521113" y="1917872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bject 63">
            <a:extLst>
              <a:ext uri="{FF2B5EF4-FFF2-40B4-BE49-F238E27FC236}">
                <a16:creationId xmlns:a16="http://schemas.microsoft.com/office/drawing/2014/main" id="{9132395B-C3A4-184A-CE7A-47C0AE93C905}"/>
              </a:ext>
            </a:extLst>
          </p:cNvPr>
          <p:cNvSpPr/>
          <p:nvPr/>
        </p:nvSpPr>
        <p:spPr>
          <a:xfrm>
            <a:off x="6776542" y="1940542"/>
            <a:ext cx="323850" cy="66675"/>
          </a:xfrm>
          <a:custGeom>
            <a:avLst/>
            <a:gdLst/>
            <a:ahLst/>
            <a:cxnLst/>
            <a:rect l="l" t="t" r="r" b="b"/>
            <a:pathLst>
              <a:path w="323850" h="66675">
                <a:moveTo>
                  <a:pt x="6102" y="64740"/>
                </a:moveTo>
                <a:lnTo>
                  <a:pt x="0" y="64740"/>
                </a:lnTo>
                <a:lnTo>
                  <a:pt x="0" y="1339"/>
                </a:lnTo>
                <a:lnTo>
                  <a:pt x="40183" y="1339"/>
                </a:lnTo>
                <a:lnTo>
                  <a:pt x="40183" y="6548"/>
                </a:lnTo>
                <a:lnTo>
                  <a:pt x="6102" y="6548"/>
                </a:lnTo>
                <a:lnTo>
                  <a:pt x="6102" y="29319"/>
                </a:lnTo>
                <a:lnTo>
                  <a:pt x="36463" y="29319"/>
                </a:lnTo>
                <a:lnTo>
                  <a:pt x="36463" y="34528"/>
                </a:lnTo>
                <a:lnTo>
                  <a:pt x="6102" y="34528"/>
                </a:lnTo>
                <a:lnTo>
                  <a:pt x="6102" y="64740"/>
                </a:lnTo>
                <a:close/>
              </a:path>
              <a:path w="323850" h="66675">
                <a:moveTo>
                  <a:pt x="81903" y="66079"/>
                </a:moveTo>
                <a:lnTo>
                  <a:pt x="65432" y="66079"/>
                </a:lnTo>
                <a:lnTo>
                  <a:pt x="58140" y="63003"/>
                </a:lnTo>
                <a:lnTo>
                  <a:pt x="52782" y="56852"/>
                </a:lnTo>
                <a:lnTo>
                  <a:pt x="47424" y="50601"/>
                </a:lnTo>
                <a:lnTo>
                  <a:pt x="44746" y="42664"/>
                </a:lnTo>
                <a:lnTo>
                  <a:pt x="44746" y="23316"/>
                </a:lnTo>
                <a:lnTo>
                  <a:pt x="47474" y="15378"/>
                </a:lnTo>
                <a:lnTo>
                  <a:pt x="58388" y="3075"/>
                </a:lnTo>
                <a:lnTo>
                  <a:pt x="65631" y="0"/>
                </a:lnTo>
                <a:lnTo>
                  <a:pt x="81109" y="0"/>
                </a:lnTo>
                <a:lnTo>
                  <a:pt x="86715" y="1835"/>
                </a:lnTo>
                <a:lnTo>
                  <a:pt x="90898" y="5060"/>
                </a:lnTo>
                <a:lnTo>
                  <a:pt x="67317" y="5060"/>
                </a:lnTo>
                <a:lnTo>
                  <a:pt x="61464" y="7689"/>
                </a:lnTo>
                <a:lnTo>
                  <a:pt x="57098" y="12947"/>
                </a:lnTo>
                <a:lnTo>
                  <a:pt x="52832" y="18206"/>
                </a:lnTo>
                <a:lnTo>
                  <a:pt x="50699" y="24903"/>
                </a:lnTo>
                <a:lnTo>
                  <a:pt x="50699" y="41076"/>
                </a:lnTo>
                <a:lnTo>
                  <a:pt x="52782" y="47724"/>
                </a:lnTo>
                <a:lnTo>
                  <a:pt x="56949" y="52982"/>
                </a:lnTo>
                <a:lnTo>
                  <a:pt x="61216" y="58241"/>
                </a:lnTo>
                <a:lnTo>
                  <a:pt x="67119" y="60870"/>
                </a:lnTo>
                <a:lnTo>
                  <a:pt x="90964" y="60870"/>
                </a:lnTo>
                <a:lnTo>
                  <a:pt x="87856" y="63847"/>
                </a:lnTo>
                <a:lnTo>
                  <a:pt x="81903" y="66079"/>
                </a:lnTo>
                <a:close/>
              </a:path>
              <a:path w="323850" h="66675">
                <a:moveTo>
                  <a:pt x="100109" y="20538"/>
                </a:moveTo>
                <a:lnTo>
                  <a:pt x="94157" y="20538"/>
                </a:lnTo>
                <a:lnTo>
                  <a:pt x="92965" y="15577"/>
                </a:lnTo>
                <a:lnTo>
                  <a:pt x="90584" y="11757"/>
                </a:lnTo>
                <a:lnTo>
                  <a:pt x="83441" y="6399"/>
                </a:lnTo>
                <a:lnTo>
                  <a:pt x="79324" y="5060"/>
                </a:lnTo>
                <a:lnTo>
                  <a:pt x="90898" y="5060"/>
                </a:lnTo>
                <a:lnTo>
                  <a:pt x="96339" y="9177"/>
                </a:lnTo>
                <a:lnTo>
                  <a:pt x="99216" y="14188"/>
                </a:lnTo>
                <a:lnTo>
                  <a:pt x="100109" y="20538"/>
                </a:lnTo>
                <a:close/>
              </a:path>
              <a:path w="323850" h="66675">
                <a:moveTo>
                  <a:pt x="90964" y="60870"/>
                </a:moveTo>
                <a:lnTo>
                  <a:pt x="80117" y="60870"/>
                </a:lnTo>
                <a:lnTo>
                  <a:pt x="84681" y="59035"/>
                </a:lnTo>
                <a:lnTo>
                  <a:pt x="92122" y="51593"/>
                </a:lnTo>
                <a:lnTo>
                  <a:pt x="94355" y="46682"/>
                </a:lnTo>
                <a:lnTo>
                  <a:pt x="95049" y="40629"/>
                </a:lnTo>
                <a:lnTo>
                  <a:pt x="101002" y="40629"/>
                </a:lnTo>
                <a:lnTo>
                  <a:pt x="100109" y="48567"/>
                </a:lnTo>
                <a:lnTo>
                  <a:pt x="97282" y="54818"/>
                </a:lnTo>
                <a:lnTo>
                  <a:pt x="90964" y="60870"/>
                </a:lnTo>
                <a:close/>
              </a:path>
              <a:path w="323850" h="66675">
                <a:moveTo>
                  <a:pt x="174407" y="49261"/>
                </a:moveTo>
                <a:lnTo>
                  <a:pt x="131246" y="49261"/>
                </a:lnTo>
                <a:lnTo>
                  <a:pt x="131246" y="43904"/>
                </a:lnTo>
                <a:lnTo>
                  <a:pt x="159971" y="2530"/>
                </a:lnTo>
                <a:lnTo>
                  <a:pt x="165030" y="2530"/>
                </a:lnTo>
                <a:lnTo>
                  <a:pt x="165030" y="10715"/>
                </a:lnTo>
                <a:lnTo>
                  <a:pt x="159821" y="10715"/>
                </a:lnTo>
                <a:lnTo>
                  <a:pt x="136307" y="44499"/>
                </a:lnTo>
                <a:lnTo>
                  <a:pt x="174407" y="44499"/>
                </a:lnTo>
                <a:lnTo>
                  <a:pt x="174407" y="49261"/>
                </a:lnTo>
                <a:close/>
              </a:path>
              <a:path w="323850" h="66675">
                <a:moveTo>
                  <a:pt x="165030" y="44499"/>
                </a:moveTo>
                <a:lnTo>
                  <a:pt x="159971" y="44499"/>
                </a:lnTo>
                <a:lnTo>
                  <a:pt x="159971" y="10715"/>
                </a:lnTo>
                <a:lnTo>
                  <a:pt x="165030" y="10715"/>
                </a:lnTo>
                <a:lnTo>
                  <a:pt x="165030" y="44499"/>
                </a:lnTo>
                <a:close/>
              </a:path>
              <a:path w="323850" h="66675">
                <a:moveTo>
                  <a:pt x="165030" y="64740"/>
                </a:moveTo>
                <a:lnTo>
                  <a:pt x="159971" y="64740"/>
                </a:lnTo>
                <a:lnTo>
                  <a:pt x="159971" y="49261"/>
                </a:lnTo>
                <a:lnTo>
                  <a:pt x="165030" y="49261"/>
                </a:lnTo>
                <a:lnTo>
                  <a:pt x="165030" y="64740"/>
                </a:lnTo>
                <a:close/>
              </a:path>
              <a:path w="323850" h="66675">
                <a:moveTo>
                  <a:pt x="209831" y="66079"/>
                </a:moveTo>
                <a:lnTo>
                  <a:pt x="195643" y="66079"/>
                </a:lnTo>
                <a:lnTo>
                  <a:pt x="190235" y="63400"/>
                </a:lnTo>
                <a:lnTo>
                  <a:pt x="186465" y="58042"/>
                </a:lnTo>
                <a:lnTo>
                  <a:pt x="182794" y="52685"/>
                </a:lnTo>
                <a:lnTo>
                  <a:pt x="180958" y="44697"/>
                </a:lnTo>
                <a:lnTo>
                  <a:pt x="180958" y="23365"/>
                </a:lnTo>
                <a:lnTo>
                  <a:pt x="182794" y="15329"/>
                </a:lnTo>
                <a:lnTo>
                  <a:pt x="186465" y="9971"/>
                </a:lnTo>
                <a:lnTo>
                  <a:pt x="190235" y="4613"/>
                </a:lnTo>
                <a:lnTo>
                  <a:pt x="195643" y="1934"/>
                </a:lnTo>
                <a:lnTo>
                  <a:pt x="209831" y="1934"/>
                </a:lnTo>
                <a:lnTo>
                  <a:pt x="215238" y="4663"/>
                </a:lnTo>
                <a:lnTo>
                  <a:pt x="216607" y="6697"/>
                </a:lnTo>
                <a:lnTo>
                  <a:pt x="197379" y="6697"/>
                </a:lnTo>
                <a:lnTo>
                  <a:pt x="193410" y="8979"/>
                </a:lnTo>
                <a:lnTo>
                  <a:pt x="190632" y="13543"/>
                </a:lnTo>
                <a:lnTo>
                  <a:pt x="187953" y="18008"/>
                </a:lnTo>
                <a:lnTo>
                  <a:pt x="186614" y="24804"/>
                </a:lnTo>
                <a:lnTo>
                  <a:pt x="186614" y="43060"/>
                </a:lnTo>
                <a:lnTo>
                  <a:pt x="187953" y="49906"/>
                </a:lnTo>
                <a:lnTo>
                  <a:pt x="193311" y="59035"/>
                </a:lnTo>
                <a:lnTo>
                  <a:pt x="197329" y="61317"/>
                </a:lnTo>
                <a:lnTo>
                  <a:pt x="216666" y="61317"/>
                </a:lnTo>
                <a:lnTo>
                  <a:pt x="215238" y="63400"/>
                </a:lnTo>
                <a:lnTo>
                  <a:pt x="209831" y="66079"/>
                </a:lnTo>
                <a:close/>
              </a:path>
              <a:path w="323850" h="66675">
                <a:moveTo>
                  <a:pt x="216666" y="61317"/>
                </a:moveTo>
                <a:lnTo>
                  <a:pt x="208045" y="61317"/>
                </a:lnTo>
                <a:lnTo>
                  <a:pt x="212064" y="59035"/>
                </a:lnTo>
                <a:lnTo>
                  <a:pt x="217421" y="49906"/>
                </a:lnTo>
                <a:lnTo>
                  <a:pt x="218761" y="43060"/>
                </a:lnTo>
                <a:lnTo>
                  <a:pt x="218741" y="24804"/>
                </a:lnTo>
                <a:lnTo>
                  <a:pt x="217421" y="18107"/>
                </a:lnTo>
                <a:lnTo>
                  <a:pt x="212064" y="8979"/>
                </a:lnTo>
                <a:lnTo>
                  <a:pt x="207996" y="6697"/>
                </a:lnTo>
                <a:lnTo>
                  <a:pt x="216607" y="6697"/>
                </a:lnTo>
                <a:lnTo>
                  <a:pt x="222580" y="15577"/>
                </a:lnTo>
                <a:lnTo>
                  <a:pt x="224382" y="23365"/>
                </a:lnTo>
                <a:lnTo>
                  <a:pt x="224405" y="44697"/>
                </a:lnTo>
                <a:lnTo>
                  <a:pt x="222580" y="52685"/>
                </a:lnTo>
                <a:lnTo>
                  <a:pt x="216666" y="61317"/>
                </a:lnTo>
                <a:close/>
              </a:path>
              <a:path w="323850" h="66675">
                <a:moveTo>
                  <a:pt x="254284" y="43904"/>
                </a:moveTo>
                <a:lnTo>
                  <a:pt x="244858" y="43904"/>
                </a:lnTo>
                <a:lnTo>
                  <a:pt x="239898" y="41969"/>
                </a:lnTo>
                <a:lnTo>
                  <a:pt x="236029" y="38099"/>
                </a:lnTo>
                <a:lnTo>
                  <a:pt x="232258" y="34131"/>
                </a:lnTo>
                <a:lnTo>
                  <a:pt x="230373" y="29120"/>
                </a:lnTo>
                <a:lnTo>
                  <a:pt x="230373" y="17015"/>
                </a:lnTo>
                <a:lnTo>
                  <a:pt x="232357" y="12005"/>
                </a:lnTo>
                <a:lnTo>
                  <a:pt x="240394" y="3968"/>
                </a:lnTo>
                <a:lnTo>
                  <a:pt x="245454" y="1934"/>
                </a:lnTo>
                <a:lnTo>
                  <a:pt x="259345" y="1934"/>
                </a:lnTo>
                <a:lnTo>
                  <a:pt x="264901" y="4564"/>
                </a:lnTo>
                <a:lnTo>
                  <a:pt x="266229" y="6697"/>
                </a:lnTo>
                <a:lnTo>
                  <a:pt x="246644" y="6697"/>
                </a:lnTo>
                <a:lnTo>
                  <a:pt x="243072" y="8235"/>
                </a:lnTo>
                <a:lnTo>
                  <a:pt x="240196" y="11310"/>
                </a:lnTo>
                <a:lnTo>
                  <a:pt x="237417" y="14386"/>
                </a:lnTo>
                <a:lnTo>
                  <a:pt x="236029" y="18206"/>
                </a:lnTo>
                <a:lnTo>
                  <a:pt x="236029" y="27533"/>
                </a:lnTo>
                <a:lnTo>
                  <a:pt x="237368" y="31452"/>
                </a:lnTo>
                <a:lnTo>
                  <a:pt x="240046" y="34528"/>
                </a:lnTo>
                <a:lnTo>
                  <a:pt x="242825" y="37603"/>
                </a:lnTo>
                <a:lnTo>
                  <a:pt x="246496" y="39141"/>
                </a:lnTo>
                <a:lnTo>
                  <a:pt x="263682" y="39141"/>
                </a:lnTo>
                <a:lnTo>
                  <a:pt x="263413" y="39439"/>
                </a:lnTo>
                <a:lnTo>
                  <a:pt x="257460" y="43011"/>
                </a:lnTo>
                <a:lnTo>
                  <a:pt x="254284" y="43904"/>
                </a:lnTo>
                <a:close/>
              </a:path>
              <a:path w="323850" h="66675">
                <a:moveTo>
                  <a:pt x="263682" y="39141"/>
                </a:moveTo>
                <a:lnTo>
                  <a:pt x="255624" y="39141"/>
                </a:lnTo>
                <a:lnTo>
                  <a:pt x="259345" y="37603"/>
                </a:lnTo>
                <a:lnTo>
                  <a:pt x="265099" y="31452"/>
                </a:lnTo>
                <a:lnTo>
                  <a:pt x="266538" y="27533"/>
                </a:lnTo>
                <a:lnTo>
                  <a:pt x="266538" y="17809"/>
                </a:lnTo>
                <a:lnTo>
                  <a:pt x="265199" y="13890"/>
                </a:lnTo>
                <a:lnTo>
                  <a:pt x="259841" y="8135"/>
                </a:lnTo>
                <a:lnTo>
                  <a:pt x="255971" y="6697"/>
                </a:lnTo>
                <a:lnTo>
                  <a:pt x="266229" y="6697"/>
                </a:lnTo>
                <a:lnTo>
                  <a:pt x="273182" y="33486"/>
                </a:lnTo>
                <a:lnTo>
                  <a:pt x="267430" y="33486"/>
                </a:lnTo>
                <a:lnTo>
                  <a:pt x="265745" y="36859"/>
                </a:lnTo>
                <a:lnTo>
                  <a:pt x="263682" y="39141"/>
                </a:lnTo>
                <a:close/>
              </a:path>
              <a:path w="323850" h="66675">
                <a:moveTo>
                  <a:pt x="264992" y="61317"/>
                </a:moveTo>
                <a:lnTo>
                  <a:pt x="256021" y="61317"/>
                </a:lnTo>
                <a:lnTo>
                  <a:pt x="260237" y="58935"/>
                </a:lnTo>
                <a:lnTo>
                  <a:pt x="263115" y="54173"/>
                </a:lnTo>
                <a:lnTo>
                  <a:pt x="266091" y="49410"/>
                </a:lnTo>
                <a:lnTo>
                  <a:pt x="267473" y="43011"/>
                </a:lnTo>
                <a:lnTo>
                  <a:pt x="267580" y="33486"/>
                </a:lnTo>
                <a:lnTo>
                  <a:pt x="273182" y="33486"/>
                </a:lnTo>
                <a:lnTo>
                  <a:pt x="273223" y="43904"/>
                </a:lnTo>
                <a:lnTo>
                  <a:pt x="271350" y="51345"/>
                </a:lnTo>
                <a:lnTo>
                  <a:pt x="267580" y="57298"/>
                </a:lnTo>
                <a:lnTo>
                  <a:pt x="264992" y="61317"/>
                </a:lnTo>
                <a:close/>
              </a:path>
              <a:path w="323850" h="66675">
                <a:moveTo>
                  <a:pt x="258303" y="66079"/>
                </a:moveTo>
                <a:lnTo>
                  <a:pt x="245504" y="66079"/>
                </a:lnTo>
                <a:lnTo>
                  <a:pt x="241088" y="64740"/>
                </a:lnTo>
                <a:lnTo>
                  <a:pt x="234540" y="59382"/>
                </a:lnTo>
                <a:lnTo>
                  <a:pt x="232556" y="55314"/>
                </a:lnTo>
                <a:lnTo>
                  <a:pt x="231861" y="49857"/>
                </a:lnTo>
                <a:lnTo>
                  <a:pt x="237516" y="49857"/>
                </a:lnTo>
                <a:lnTo>
                  <a:pt x="238112" y="53429"/>
                </a:lnTo>
                <a:lnTo>
                  <a:pt x="239551" y="56256"/>
                </a:lnTo>
                <a:lnTo>
                  <a:pt x="241832" y="58340"/>
                </a:lnTo>
                <a:lnTo>
                  <a:pt x="244114" y="60324"/>
                </a:lnTo>
                <a:lnTo>
                  <a:pt x="246992" y="61317"/>
                </a:lnTo>
                <a:lnTo>
                  <a:pt x="264992" y="61317"/>
                </a:lnTo>
                <a:lnTo>
                  <a:pt x="263809" y="63152"/>
                </a:lnTo>
                <a:lnTo>
                  <a:pt x="258303" y="66079"/>
                </a:lnTo>
                <a:close/>
              </a:path>
              <a:path w="323850" h="66675">
                <a:moveTo>
                  <a:pt x="308163" y="66079"/>
                </a:moveTo>
                <a:lnTo>
                  <a:pt x="294174" y="66079"/>
                </a:lnTo>
                <a:lnTo>
                  <a:pt x="288568" y="63499"/>
                </a:lnTo>
                <a:lnTo>
                  <a:pt x="280383" y="24060"/>
                </a:lnTo>
                <a:lnTo>
                  <a:pt x="282268" y="16569"/>
                </a:lnTo>
                <a:lnTo>
                  <a:pt x="289808" y="4861"/>
                </a:lnTo>
                <a:lnTo>
                  <a:pt x="295315" y="1934"/>
                </a:lnTo>
                <a:lnTo>
                  <a:pt x="308313" y="1934"/>
                </a:lnTo>
                <a:lnTo>
                  <a:pt x="312777" y="3373"/>
                </a:lnTo>
                <a:lnTo>
                  <a:pt x="316463" y="6697"/>
                </a:lnTo>
                <a:lnTo>
                  <a:pt x="297498" y="6697"/>
                </a:lnTo>
                <a:lnTo>
                  <a:pt x="293231" y="9128"/>
                </a:lnTo>
                <a:lnTo>
                  <a:pt x="290354" y="13989"/>
                </a:lnTo>
                <a:lnTo>
                  <a:pt x="287477" y="18752"/>
                </a:lnTo>
                <a:lnTo>
                  <a:pt x="286121" y="25201"/>
                </a:lnTo>
                <a:lnTo>
                  <a:pt x="286038" y="34528"/>
                </a:lnTo>
                <a:lnTo>
                  <a:pt x="290389" y="34528"/>
                </a:lnTo>
                <a:lnTo>
                  <a:pt x="288519" y="36462"/>
                </a:lnTo>
                <a:lnTo>
                  <a:pt x="287080" y="40431"/>
                </a:lnTo>
                <a:lnTo>
                  <a:pt x="287080" y="50353"/>
                </a:lnTo>
                <a:lnTo>
                  <a:pt x="288419" y="54272"/>
                </a:lnTo>
                <a:lnTo>
                  <a:pt x="291098" y="57149"/>
                </a:lnTo>
                <a:lnTo>
                  <a:pt x="293876" y="59928"/>
                </a:lnTo>
                <a:lnTo>
                  <a:pt x="297696" y="61317"/>
                </a:lnTo>
                <a:lnTo>
                  <a:pt x="315953" y="61317"/>
                </a:lnTo>
                <a:lnTo>
                  <a:pt x="313174" y="64095"/>
                </a:lnTo>
                <a:lnTo>
                  <a:pt x="308163" y="66079"/>
                </a:lnTo>
                <a:close/>
              </a:path>
              <a:path w="323850" h="66675">
                <a:moveTo>
                  <a:pt x="321608" y="18305"/>
                </a:moveTo>
                <a:lnTo>
                  <a:pt x="316101" y="18305"/>
                </a:lnTo>
                <a:lnTo>
                  <a:pt x="315605" y="14833"/>
                </a:lnTo>
                <a:lnTo>
                  <a:pt x="314216" y="12055"/>
                </a:lnTo>
                <a:lnTo>
                  <a:pt x="311934" y="9971"/>
                </a:lnTo>
                <a:lnTo>
                  <a:pt x="309652" y="7788"/>
                </a:lnTo>
                <a:lnTo>
                  <a:pt x="306725" y="6697"/>
                </a:lnTo>
                <a:lnTo>
                  <a:pt x="316463" y="6697"/>
                </a:lnTo>
                <a:lnTo>
                  <a:pt x="319127" y="9028"/>
                </a:lnTo>
                <a:lnTo>
                  <a:pt x="321012" y="13047"/>
                </a:lnTo>
                <a:lnTo>
                  <a:pt x="321608" y="18305"/>
                </a:lnTo>
                <a:close/>
              </a:path>
              <a:path w="323850" h="66675">
                <a:moveTo>
                  <a:pt x="290389" y="34528"/>
                </a:moveTo>
                <a:lnTo>
                  <a:pt x="286187" y="34528"/>
                </a:lnTo>
                <a:lnTo>
                  <a:pt x="287675" y="31353"/>
                </a:lnTo>
                <a:lnTo>
                  <a:pt x="289908" y="28872"/>
                </a:lnTo>
                <a:lnTo>
                  <a:pt x="292884" y="27086"/>
                </a:lnTo>
                <a:lnTo>
                  <a:pt x="295960" y="25201"/>
                </a:lnTo>
                <a:lnTo>
                  <a:pt x="299234" y="24258"/>
                </a:lnTo>
                <a:lnTo>
                  <a:pt x="308758" y="24258"/>
                </a:lnTo>
                <a:lnTo>
                  <a:pt x="313670" y="26193"/>
                </a:lnTo>
                <a:lnTo>
                  <a:pt x="316425" y="29021"/>
                </a:lnTo>
                <a:lnTo>
                  <a:pt x="297993" y="29021"/>
                </a:lnTo>
                <a:lnTo>
                  <a:pt x="294273" y="30509"/>
                </a:lnTo>
                <a:lnTo>
                  <a:pt x="290389" y="34528"/>
                </a:lnTo>
                <a:close/>
              </a:path>
              <a:path w="323850" h="66675">
                <a:moveTo>
                  <a:pt x="315953" y="61317"/>
                </a:moveTo>
                <a:lnTo>
                  <a:pt x="306923" y="61317"/>
                </a:lnTo>
                <a:lnTo>
                  <a:pt x="310495" y="59779"/>
                </a:lnTo>
                <a:lnTo>
                  <a:pt x="316151" y="53528"/>
                </a:lnTo>
                <a:lnTo>
                  <a:pt x="317589" y="49758"/>
                </a:lnTo>
                <a:lnTo>
                  <a:pt x="317519" y="40431"/>
                </a:lnTo>
                <a:lnTo>
                  <a:pt x="316200" y="36710"/>
                </a:lnTo>
                <a:lnTo>
                  <a:pt x="313422" y="33635"/>
                </a:lnTo>
                <a:lnTo>
                  <a:pt x="310743" y="30559"/>
                </a:lnTo>
                <a:lnTo>
                  <a:pt x="307122" y="29021"/>
                </a:lnTo>
                <a:lnTo>
                  <a:pt x="316425" y="29021"/>
                </a:lnTo>
                <a:lnTo>
                  <a:pt x="317937" y="30559"/>
                </a:lnTo>
                <a:lnTo>
                  <a:pt x="321310" y="33932"/>
                </a:lnTo>
                <a:lnTo>
                  <a:pt x="323245" y="38893"/>
                </a:lnTo>
                <a:lnTo>
                  <a:pt x="323245" y="51097"/>
                </a:lnTo>
                <a:lnTo>
                  <a:pt x="321210" y="56157"/>
                </a:lnTo>
                <a:lnTo>
                  <a:pt x="317143" y="60126"/>
                </a:lnTo>
                <a:lnTo>
                  <a:pt x="315953" y="61317"/>
                </a:lnTo>
                <a:close/>
              </a:path>
            </a:pathLst>
          </a:custGeom>
          <a:solidFill>
            <a:srgbClr val="38751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bject 64">
            <a:extLst>
              <a:ext uri="{FF2B5EF4-FFF2-40B4-BE49-F238E27FC236}">
                <a16:creationId xmlns:a16="http://schemas.microsoft.com/office/drawing/2014/main" id="{12B55F8B-BF1E-E9E7-18C5-FE7458A36A41}"/>
              </a:ext>
            </a:extLst>
          </p:cNvPr>
          <p:cNvSpPr/>
          <p:nvPr/>
        </p:nvSpPr>
        <p:spPr>
          <a:xfrm>
            <a:off x="6524488" y="2554579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bject 65">
            <a:extLst>
              <a:ext uri="{FF2B5EF4-FFF2-40B4-BE49-F238E27FC236}">
                <a16:creationId xmlns:a16="http://schemas.microsoft.com/office/drawing/2014/main" id="{9E343657-D687-1E3B-965E-838A82F6E496}"/>
              </a:ext>
            </a:extLst>
          </p:cNvPr>
          <p:cNvSpPr/>
          <p:nvPr/>
        </p:nvSpPr>
        <p:spPr>
          <a:xfrm>
            <a:off x="6524488" y="2554579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object 66">
            <a:extLst>
              <a:ext uri="{FF2B5EF4-FFF2-40B4-BE49-F238E27FC236}">
                <a16:creationId xmlns:a16="http://schemas.microsoft.com/office/drawing/2014/main" id="{6955C50F-7531-C881-4D52-52CAD3DD2333}"/>
              </a:ext>
            </a:extLst>
          </p:cNvPr>
          <p:cNvSpPr/>
          <p:nvPr/>
        </p:nvSpPr>
        <p:spPr>
          <a:xfrm>
            <a:off x="6668435" y="2579184"/>
            <a:ext cx="540385" cy="75565"/>
          </a:xfrm>
          <a:custGeom>
            <a:avLst/>
            <a:gdLst/>
            <a:ahLst/>
            <a:cxnLst/>
            <a:rect l="l" t="t" r="r" b="b"/>
            <a:pathLst>
              <a:path w="540384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0384" h="75564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0384" h="75564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0384" h="75564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0384" h="75564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0384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0384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0384" h="75564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0384" h="75564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0384" h="75564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0384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0384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0384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0384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0384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0384" h="75564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0384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0384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0384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0384" h="75564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0384" h="75564">
                <a:moveTo>
                  <a:pt x="407094" y="33635"/>
                </a:moveTo>
                <a:lnTo>
                  <a:pt x="402332" y="33635"/>
                </a:lnTo>
                <a:lnTo>
                  <a:pt x="408434" y="1488"/>
                </a:lnTo>
                <a:lnTo>
                  <a:pt x="439538" y="1488"/>
                </a:lnTo>
                <a:lnTo>
                  <a:pt x="439538" y="6548"/>
                </a:lnTo>
                <a:lnTo>
                  <a:pt x="412303" y="6548"/>
                </a:lnTo>
                <a:lnTo>
                  <a:pt x="408285" y="27235"/>
                </a:lnTo>
                <a:lnTo>
                  <a:pt x="408434" y="27384"/>
                </a:lnTo>
                <a:lnTo>
                  <a:pt x="414746" y="27384"/>
                </a:lnTo>
                <a:lnTo>
                  <a:pt x="413196" y="28128"/>
                </a:lnTo>
                <a:lnTo>
                  <a:pt x="410815" y="29319"/>
                </a:lnTo>
                <a:lnTo>
                  <a:pt x="408781" y="31154"/>
                </a:lnTo>
                <a:lnTo>
                  <a:pt x="407094" y="33635"/>
                </a:lnTo>
                <a:close/>
              </a:path>
              <a:path w="540384" h="75564">
                <a:moveTo>
                  <a:pt x="414746" y="27384"/>
                </a:moveTo>
                <a:lnTo>
                  <a:pt x="408434" y="27384"/>
                </a:lnTo>
                <a:lnTo>
                  <a:pt x="410120" y="25499"/>
                </a:lnTo>
                <a:lnTo>
                  <a:pt x="412104" y="24060"/>
                </a:lnTo>
                <a:lnTo>
                  <a:pt x="416669" y="22076"/>
                </a:lnTo>
                <a:lnTo>
                  <a:pt x="419100" y="21580"/>
                </a:lnTo>
                <a:lnTo>
                  <a:pt x="428029" y="21580"/>
                </a:lnTo>
                <a:lnTo>
                  <a:pt x="433089" y="23564"/>
                </a:lnTo>
                <a:lnTo>
                  <a:pt x="435728" y="26342"/>
                </a:lnTo>
                <a:lnTo>
                  <a:pt x="418256" y="26342"/>
                </a:lnTo>
                <a:lnTo>
                  <a:pt x="415676" y="26937"/>
                </a:lnTo>
                <a:lnTo>
                  <a:pt x="414746" y="27384"/>
                </a:lnTo>
                <a:close/>
              </a:path>
              <a:path w="540384" h="75564">
                <a:moveTo>
                  <a:pt x="434892" y="59382"/>
                </a:moveTo>
                <a:lnTo>
                  <a:pt x="425846" y="59382"/>
                </a:lnTo>
                <a:lnTo>
                  <a:pt x="429517" y="57745"/>
                </a:lnTo>
                <a:lnTo>
                  <a:pt x="432395" y="54471"/>
                </a:lnTo>
                <a:lnTo>
                  <a:pt x="435371" y="51196"/>
                </a:lnTo>
                <a:lnTo>
                  <a:pt x="436860" y="47178"/>
                </a:lnTo>
                <a:lnTo>
                  <a:pt x="436860" y="37752"/>
                </a:lnTo>
                <a:lnTo>
                  <a:pt x="435322" y="33932"/>
                </a:lnTo>
                <a:lnTo>
                  <a:pt x="432246" y="30956"/>
                </a:lnTo>
                <a:lnTo>
                  <a:pt x="429269" y="27880"/>
                </a:lnTo>
                <a:lnTo>
                  <a:pt x="425499" y="26342"/>
                </a:lnTo>
                <a:lnTo>
                  <a:pt x="435728" y="26342"/>
                </a:lnTo>
                <a:lnTo>
                  <a:pt x="440630" y="31501"/>
                </a:lnTo>
                <a:lnTo>
                  <a:pt x="442515" y="36661"/>
                </a:lnTo>
                <a:lnTo>
                  <a:pt x="442515" y="48964"/>
                </a:lnTo>
                <a:lnTo>
                  <a:pt x="440432" y="53974"/>
                </a:lnTo>
                <a:lnTo>
                  <a:pt x="434892" y="59382"/>
                </a:lnTo>
                <a:close/>
              </a:path>
              <a:path w="540384" h="75564">
                <a:moveTo>
                  <a:pt x="426987" y="64144"/>
                </a:moveTo>
                <a:lnTo>
                  <a:pt x="415279" y="64144"/>
                </a:lnTo>
                <a:lnTo>
                  <a:pt x="410517" y="62458"/>
                </a:lnTo>
                <a:lnTo>
                  <a:pt x="402778" y="55711"/>
                </a:lnTo>
                <a:lnTo>
                  <a:pt x="400744" y="50998"/>
                </a:lnTo>
                <a:lnTo>
                  <a:pt x="400546" y="44946"/>
                </a:lnTo>
                <a:lnTo>
                  <a:pt x="406052" y="44946"/>
                </a:lnTo>
                <a:lnTo>
                  <a:pt x="406250" y="49311"/>
                </a:lnTo>
                <a:lnTo>
                  <a:pt x="407739" y="52833"/>
                </a:lnTo>
                <a:lnTo>
                  <a:pt x="410517" y="55512"/>
                </a:lnTo>
                <a:lnTo>
                  <a:pt x="413394" y="58092"/>
                </a:lnTo>
                <a:lnTo>
                  <a:pt x="417016" y="59382"/>
                </a:lnTo>
                <a:lnTo>
                  <a:pt x="434892" y="59382"/>
                </a:lnTo>
                <a:lnTo>
                  <a:pt x="432097" y="62110"/>
                </a:lnTo>
                <a:lnTo>
                  <a:pt x="426987" y="64144"/>
                </a:lnTo>
                <a:close/>
              </a:path>
              <a:path w="540384" h="75564">
                <a:moveTo>
                  <a:pt x="477344" y="62805"/>
                </a:moveTo>
                <a:lnTo>
                  <a:pt x="471689" y="62805"/>
                </a:lnTo>
                <a:lnTo>
                  <a:pt x="471689" y="16668"/>
                </a:lnTo>
                <a:lnTo>
                  <a:pt x="455317" y="16668"/>
                </a:lnTo>
                <a:lnTo>
                  <a:pt x="455317" y="12650"/>
                </a:lnTo>
                <a:lnTo>
                  <a:pt x="460378" y="12551"/>
                </a:lnTo>
                <a:lnTo>
                  <a:pt x="463900" y="12104"/>
                </a:lnTo>
                <a:lnTo>
                  <a:pt x="465884" y="11310"/>
                </a:lnTo>
                <a:lnTo>
                  <a:pt x="467968" y="10517"/>
                </a:lnTo>
                <a:lnTo>
                  <a:pt x="469506" y="9276"/>
                </a:lnTo>
                <a:lnTo>
                  <a:pt x="470498" y="7590"/>
                </a:lnTo>
                <a:lnTo>
                  <a:pt x="471590" y="5903"/>
                </a:lnTo>
                <a:lnTo>
                  <a:pt x="472334" y="3571"/>
                </a:lnTo>
                <a:lnTo>
                  <a:pt x="472731" y="595"/>
                </a:lnTo>
                <a:lnTo>
                  <a:pt x="477344" y="595"/>
                </a:lnTo>
                <a:lnTo>
                  <a:pt x="477344" y="62805"/>
                </a:lnTo>
                <a:close/>
              </a:path>
              <a:path w="540384" h="75564">
                <a:moveTo>
                  <a:pt x="506369" y="22175"/>
                </a:moveTo>
                <a:lnTo>
                  <a:pt x="500863" y="22175"/>
                </a:lnTo>
                <a:lnTo>
                  <a:pt x="500863" y="14833"/>
                </a:lnTo>
                <a:lnTo>
                  <a:pt x="502549" y="9673"/>
                </a:lnTo>
                <a:lnTo>
                  <a:pt x="505923" y="5804"/>
                </a:lnTo>
                <a:lnTo>
                  <a:pt x="509395" y="1934"/>
                </a:lnTo>
                <a:lnTo>
                  <a:pt x="514307" y="0"/>
                </a:lnTo>
                <a:lnTo>
                  <a:pt x="526511" y="0"/>
                </a:lnTo>
                <a:lnTo>
                  <a:pt x="531173" y="1587"/>
                </a:lnTo>
                <a:lnTo>
                  <a:pt x="534646" y="4762"/>
                </a:lnTo>
                <a:lnTo>
                  <a:pt x="516142" y="4762"/>
                </a:lnTo>
                <a:lnTo>
                  <a:pt x="512719" y="6201"/>
                </a:lnTo>
                <a:lnTo>
                  <a:pt x="507857" y="11856"/>
                </a:lnTo>
                <a:lnTo>
                  <a:pt x="506568" y="15775"/>
                </a:lnTo>
                <a:lnTo>
                  <a:pt x="506369" y="20835"/>
                </a:lnTo>
                <a:lnTo>
                  <a:pt x="506369" y="22175"/>
                </a:lnTo>
                <a:close/>
              </a:path>
              <a:path w="540384" h="75564">
                <a:moveTo>
                  <a:pt x="540302" y="62805"/>
                </a:moveTo>
                <a:lnTo>
                  <a:pt x="499374" y="62805"/>
                </a:lnTo>
                <a:lnTo>
                  <a:pt x="499374" y="58241"/>
                </a:lnTo>
                <a:lnTo>
                  <a:pt x="523732" y="34131"/>
                </a:lnTo>
                <a:lnTo>
                  <a:pt x="528247" y="30559"/>
                </a:lnTo>
                <a:lnTo>
                  <a:pt x="530629" y="27681"/>
                </a:lnTo>
                <a:lnTo>
                  <a:pt x="533109" y="24804"/>
                </a:lnTo>
                <a:lnTo>
                  <a:pt x="534349" y="21431"/>
                </a:lnTo>
                <a:lnTo>
                  <a:pt x="534349" y="13791"/>
                </a:lnTo>
                <a:lnTo>
                  <a:pt x="533059" y="10715"/>
                </a:lnTo>
                <a:lnTo>
                  <a:pt x="527900" y="5953"/>
                </a:lnTo>
                <a:lnTo>
                  <a:pt x="524575" y="4762"/>
                </a:lnTo>
                <a:lnTo>
                  <a:pt x="534646" y="4762"/>
                </a:lnTo>
                <a:lnTo>
                  <a:pt x="538218" y="7937"/>
                </a:lnTo>
                <a:lnTo>
                  <a:pt x="540004" y="12203"/>
                </a:lnTo>
                <a:lnTo>
                  <a:pt x="539888" y="22175"/>
                </a:lnTo>
                <a:lnTo>
                  <a:pt x="538665" y="25846"/>
                </a:lnTo>
                <a:lnTo>
                  <a:pt x="533406" y="33287"/>
                </a:lnTo>
                <a:lnTo>
                  <a:pt x="528594" y="37256"/>
                </a:lnTo>
                <a:lnTo>
                  <a:pt x="515993" y="44896"/>
                </a:lnTo>
                <a:lnTo>
                  <a:pt x="512074" y="47823"/>
                </a:lnTo>
                <a:lnTo>
                  <a:pt x="507510" y="52784"/>
                </a:lnTo>
                <a:lnTo>
                  <a:pt x="506121" y="55215"/>
                </a:lnTo>
                <a:lnTo>
                  <a:pt x="505626" y="57596"/>
                </a:lnTo>
                <a:lnTo>
                  <a:pt x="540302" y="57596"/>
                </a:lnTo>
                <a:lnTo>
                  <a:pt x="540302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bject 67">
            <a:extLst>
              <a:ext uri="{FF2B5EF4-FFF2-40B4-BE49-F238E27FC236}">
                <a16:creationId xmlns:a16="http://schemas.microsoft.com/office/drawing/2014/main" id="{26ABE62E-1F86-944B-89A3-ABBC8834267D}"/>
              </a:ext>
            </a:extLst>
          </p:cNvPr>
          <p:cNvSpPr/>
          <p:nvPr/>
        </p:nvSpPr>
        <p:spPr>
          <a:xfrm>
            <a:off x="6521113" y="3198897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bject 68">
            <a:extLst>
              <a:ext uri="{FF2B5EF4-FFF2-40B4-BE49-F238E27FC236}">
                <a16:creationId xmlns:a16="http://schemas.microsoft.com/office/drawing/2014/main" id="{B214E3C0-81F8-6EF6-081A-A46F439FC6F7}"/>
              </a:ext>
            </a:extLst>
          </p:cNvPr>
          <p:cNvSpPr/>
          <p:nvPr/>
        </p:nvSpPr>
        <p:spPr>
          <a:xfrm>
            <a:off x="6521113" y="3198897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bject 69">
            <a:extLst>
              <a:ext uri="{FF2B5EF4-FFF2-40B4-BE49-F238E27FC236}">
                <a16:creationId xmlns:a16="http://schemas.microsoft.com/office/drawing/2014/main" id="{C5FABBF0-31BF-9ED8-0DB8-431D4DD78825}"/>
              </a:ext>
            </a:extLst>
          </p:cNvPr>
          <p:cNvSpPr/>
          <p:nvPr/>
        </p:nvSpPr>
        <p:spPr>
          <a:xfrm>
            <a:off x="6665063" y="3223501"/>
            <a:ext cx="540385" cy="75565"/>
          </a:xfrm>
          <a:custGeom>
            <a:avLst/>
            <a:gdLst/>
            <a:ahLst/>
            <a:cxnLst/>
            <a:rect l="l" t="t" r="r" b="b"/>
            <a:pathLst>
              <a:path w="540384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0384" h="75564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0384" h="75564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0384" h="75564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0384" h="75564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0384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0384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0384" h="75564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0384" h="75564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0384" h="75564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0384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0384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0384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0384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0384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0384" h="75564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0384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0384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0384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0384" h="75564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0384" h="75564">
                <a:moveTo>
                  <a:pt x="407094" y="33635"/>
                </a:moveTo>
                <a:lnTo>
                  <a:pt x="402332" y="33635"/>
                </a:lnTo>
                <a:lnTo>
                  <a:pt x="408434" y="1488"/>
                </a:lnTo>
                <a:lnTo>
                  <a:pt x="439538" y="1488"/>
                </a:lnTo>
                <a:lnTo>
                  <a:pt x="439538" y="6548"/>
                </a:lnTo>
                <a:lnTo>
                  <a:pt x="412303" y="6548"/>
                </a:lnTo>
                <a:lnTo>
                  <a:pt x="408285" y="27235"/>
                </a:lnTo>
                <a:lnTo>
                  <a:pt x="408434" y="27384"/>
                </a:lnTo>
                <a:lnTo>
                  <a:pt x="414746" y="27384"/>
                </a:lnTo>
                <a:lnTo>
                  <a:pt x="413196" y="28128"/>
                </a:lnTo>
                <a:lnTo>
                  <a:pt x="410815" y="29319"/>
                </a:lnTo>
                <a:lnTo>
                  <a:pt x="408781" y="31154"/>
                </a:lnTo>
                <a:lnTo>
                  <a:pt x="407094" y="33635"/>
                </a:lnTo>
                <a:close/>
              </a:path>
              <a:path w="540384" h="75564">
                <a:moveTo>
                  <a:pt x="414746" y="27384"/>
                </a:moveTo>
                <a:lnTo>
                  <a:pt x="408434" y="27384"/>
                </a:lnTo>
                <a:lnTo>
                  <a:pt x="410120" y="25499"/>
                </a:lnTo>
                <a:lnTo>
                  <a:pt x="412104" y="24060"/>
                </a:lnTo>
                <a:lnTo>
                  <a:pt x="416669" y="22076"/>
                </a:lnTo>
                <a:lnTo>
                  <a:pt x="419100" y="21580"/>
                </a:lnTo>
                <a:lnTo>
                  <a:pt x="428029" y="21580"/>
                </a:lnTo>
                <a:lnTo>
                  <a:pt x="433089" y="23564"/>
                </a:lnTo>
                <a:lnTo>
                  <a:pt x="435728" y="26342"/>
                </a:lnTo>
                <a:lnTo>
                  <a:pt x="418256" y="26342"/>
                </a:lnTo>
                <a:lnTo>
                  <a:pt x="415676" y="26937"/>
                </a:lnTo>
                <a:lnTo>
                  <a:pt x="414746" y="27384"/>
                </a:lnTo>
                <a:close/>
              </a:path>
              <a:path w="540384" h="75564">
                <a:moveTo>
                  <a:pt x="434892" y="59382"/>
                </a:moveTo>
                <a:lnTo>
                  <a:pt x="425846" y="59382"/>
                </a:lnTo>
                <a:lnTo>
                  <a:pt x="429517" y="57745"/>
                </a:lnTo>
                <a:lnTo>
                  <a:pt x="432395" y="54471"/>
                </a:lnTo>
                <a:lnTo>
                  <a:pt x="435371" y="51196"/>
                </a:lnTo>
                <a:lnTo>
                  <a:pt x="436860" y="47178"/>
                </a:lnTo>
                <a:lnTo>
                  <a:pt x="436860" y="37752"/>
                </a:lnTo>
                <a:lnTo>
                  <a:pt x="435322" y="33932"/>
                </a:lnTo>
                <a:lnTo>
                  <a:pt x="432246" y="30956"/>
                </a:lnTo>
                <a:lnTo>
                  <a:pt x="429269" y="27880"/>
                </a:lnTo>
                <a:lnTo>
                  <a:pt x="425499" y="26342"/>
                </a:lnTo>
                <a:lnTo>
                  <a:pt x="435728" y="26342"/>
                </a:lnTo>
                <a:lnTo>
                  <a:pt x="440630" y="31501"/>
                </a:lnTo>
                <a:lnTo>
                  <a:pt x="442515" y="36661"/>
                </a:lnTo>
                <a:lnTo>
                  <a:pt x="442515" y="48964"/>
                </a:lnTo>
                <a:lnTo>
                  <a:pt x="440432" y="53974"/>
                </a:lnTo>
                <a:lnTo>
                  <a:pt x="434892" y="59382"/>
                </a:lnTo>
                <a:close/>
              </a:path>
              <a:path w="540384" h="75564">
                <a:moveTo>
                  <a:pt x="426987" y="64144"/>
                </a:moveTo>
                <a:lnTo>
                  <a:pt x="415279" y="64144"/>
                </a:lnTo>
                <a:lnTo>
                  <a:pt x="410517" y="62458"/>
                </a:lnTo>
                <a:lnTo>
                  <a:pt x="402778" y="55711"/>
                </a:lnTo>
                <a:lnTo>
                  <a:pt x="400744" y="50998"/>
                </a:lnTo>
                <a:lnTo>
                  <a:pt x="400546" y="44946"/>
                </a:lnTo>
                <a:lnTo>
                  <a:pt x="406052" y="44946"/>
                </a:lnTo>
                <a:lnTo>
                  <a:pt x="406250" y="49311"/>
                </a:lnTo>
                <a:lnTo>
                  <a:pt x="407739" y="52833"/>
                </a:lnTo>
                <a:lnTo>
                  <a:pt x="410517" y="55512"/>
                </a:lnTo>
                <a:lnTo>
                  <a:pt x="413394" y="58092"/>
                </a:lnTo>
                <a:lnTo>
                  <a:pt x="417016" y="59382"/>
                </a:lnTo>
                <a:lnTo>
                  <a:pt x="434892" y="59382"/>
                </a:lnTo>
                <a:lnTo>
                  <a:pt x="432097" y="62110"/>
                </a:lnTo>
                <a:lnTo>
                  <a:pt x="426987" y="64144"/>
                </a:lnTo>
                <a:close/>
              </a:path>
              <a:path w="540384" h="75564">
                <a:moveTo>
                  <a:pt x="477344" y="62805"/>
                </a:moveTo>
                <a:lnTo>
                  <a:pt x="471689" y="62805"/>
                </a:lnTo>
                <a:lnTo>
                  <a:pt x="471689" y="16668"/>
                </a:lnTo>
                <a:lnTo>
                  <a:pt x="455317" y="16668"/>
                </a:lnTo>
                <a:lnTo>
                  <a:pt x="455317" y="12650"/>
                </a:lnTo>
                <a:lnTo>
                  <a:pt x="460378" y="12551"/>
                </a:lnTo>
                <a:lnTo>
                  <a:pt x="463900" y="12104"/>
                </a:lnTo>
                <a:lnTo>
                  <a:pt x="465884" y="11310"/>
                </a:lnTo>
                <a:lnTo>
                  <a:pt x="467968" y="10517"/>
                </a:lnTo>
                <a:lnTo>
                  <a:pt x="469506" y="9276"/>
                </a:lnTo>
                <a:lnTo>
                  <a:pt x="470498" y="7590"/>
                </a:lnTo>
                <a:lnTo>
                  <a:pt x="471590" y="5903"/>
                </a:lnTo>
                <a:lnTo>
                  <a:pt x="472334" y="3571"/>
                </a:lnTo>
                <a:lnTo>
                  <a:pt x="472731" y="595"/>
                </a:lnTo>
                <a:lnTo>
                  <a:pt x="477344" y="595"/>
                </a:lnTo>
                <a:lnTo>
                  <a:pt x="477344" y="62805"/>
                </a:lnTo>
                <a:close/>
              </a:path>
              <a:path w="540384" h="75564">
                <a:moveTo>
                  <a:pt x="506369" y="22175"/>
                </a:moveTo>
                <a:lnTo>
                  <a:pt x="500863" y="22175"/>
                </a:lnTo>
                <a:lnTo>
                  <a:pt x="500863" y="14833"/>
                </a:lnTo>
                <a:lnTo>
                  <a:pt x="502549" y="9673"/>
                </a:lnTo>
                <a:lnTo>
                  <a:pt x="505923" y="5804"/>
                </a:lnTo>
                <a:lnTo>
                  <a:pt x="509395" y="1934"/>
                </a:lnTo>
                <a:lnTo>
                  <a:pt x="514307" y="0"/>
                </a:lnTo>
                <a:lnTo>
                  <a:pt x="526511" y="0"/>
                </a:lnTo>
                <a:lnTo>
                  <a:pt x="531173" y="1587"/>
                </a:lnTo>
                <a:lnTo>
                  <a:pt x="534646" y="4762"/>
                </a:lnTo>
                <a:lnTo>
                  <a:pt x="516142" y="4762"/>
                </a:lnTo>
                <a:lnTo>
                  <a:pt x="512719" y="6201"/>
                </a:lnTo>
                <a:lnTo>
                  <a:pt x="507857" y="11856"/>
                </a:lnTo>
                <a:lnTo>
                  <a:pt x="506568" y="15775"/>
                </a:lnTo>
                <a:lnTo>
                  <a:pt x="506369" y="20835"/>
                </a:lnTo>
                <a:lnTo>
                  <a:pt x="506369" y="22175"/>
                </a:lnTo>
                <a:close/>
              </a:path>
              <a:path w="540384" h="75564">
                <a:moveTo>
                  <a:pt x="540302" y="62805"/>
                </a:moveTo>
                <a:lnTo>
                  <a:pt x="499374" y="62805"/>
                </a:lnTo>
                <a:lnTo>
                  <a:pt x="499374" y="58241"/>
                </a:lnTo>
                <a:lnTo>
                  <a:pt x="523732" y="34131"/>
                </a:lnTo>
                <a:lnTo>
                  <a:pt x="528247" y="30559"/>
                </a:lnTo>
                <a:lnTo>
                  <a:pt x="530629" y="27681"/>
                </a:lnTo>
                <a:lnTo>
                  <a:pt x="533109" y="24804"/>
                </a:lnTo>
                <a:lnTo>
                  <a:pt x="534349" y="21431"/>
                </a:lnTo>
                <a:lnTo>
                  <a:pt x="534349" y="13791"/>
                </a:lnTo>
                <a:lnTo>
                  <a:pt x="533059" y="10715"/>
                </a:lnTo>
                <a:lnTo>
                  <a:pt x="527900" y="5953"/>
                </a:lnTo>
                <a:lnTo>
                  <a:pt x="524575" y="4762"/>
                </a:lnTo>
                <a:lnTo>
                  <a:pt x="534646" y="4762"/>
                </a:lnTo>
                <a:lnTo>
                  <a:pt x="538218" y="7937"/>
                </a:lnTo>
                <a:lnTo>
                  <a:pt x="540004" y="12203"/>
                </a:lnTo>
                <a:lnTo>
                  <a:pt x="539888" y="22175"/>
                </a:lnTo>
                <a:lnTo>
                  <a:pt x="538665" y="25846"/>
                </a:lnTo>
                <a:lnTo>
                  <a:pt x="533406" y="33287"/>
                </a:lnTo>
                <a:lnTo>
                  <a:pt x="528594" y="37256"/>
                </a:lnTo>
                <a:lnTo>
                  <a:pt x="515993" y="44896"/>
                </a:lnTo>
                <a:lnTo>
                  <a:pt x="512074" y="47823"/>
                </a:lnTo>
                <a:lnTo>
                  <a:pt x="507510" y="52784"/>
                </a:lnTo>
                <a:lnTo>
                  <a:pt x="506121" y="55215"/>
                </a:lnTo>
                <a:lnTo>
                  <a:pt x="505626" y="57596"/>
                </a:lnTo>
                <a:lnTo>
                  <a:pt x="540302" y="57596"/>
                </a:lnTo>
                <a:lnTo>
                  <a:pt x="540302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object 109">
            <a:extLst>
              <a:ext uri="{FF2B5EF4-FFF2-40B4-BE49-F238E27FC236}">
                <a16:creationId xmlns:a16="http://schemas.microsoft.com/office/drawing/2014/main" id="{1627C1E0-B788-C807-6299-9DCEFE00C3AB}"/>
              </a:ext>
            </a:extLst>
          </p:cNvPr>
          <p:cNvSpPr/>
          <p:nvPr/>
        </p:nvSpPr>
        <p:spPr>
          <a:xfrm>
            <a:off x="7553611" y="4313118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object 110">
            <a:extLst>
              <a:ext uri="{FF2B5EF4-FFF2-40B4-BE49-F238E27FC236}">
                <a16:creationId xmlns:a16="http://schemas.microsoft.com/office/drawing/2014/main" id="{864000EF-D69B-5666-D833-B916D5DE2C5A}"/>
              </a:ext>
            </a:extLst>
          </p:cNvPr>
          <p:cNvSpPr/>
          <p:nvPr/>
        </p:nvSpPr>
        <p:spPr>
          <a:xfrm>
            <a:off x="7553610" y="4313118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object 111">
            <a:extLst>
              <a:ext uri="{FF2B5EF4-FFF2-40B4-BE49-F238E27FC236}">
                <a16:creationId xmlns:a16="http://schemas.microsoft.com/office/drawing/2014/main" id="{BA66B1F3-AD00-11BD-6724-886BA1E8296A}"/>
              </a:ext>
            </a:extLst>
          </p:cNvPr>
          <p:cNvSpPr/>
          <p:nvPr/>
        </p:nvSpPr>
        <p:spPr>
          <a:xfrm>
            <a:off x="7889737" y="4337118"/>
            <a:ext cx="159407" cy="647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2" name="object 112">
            <a:extLst>
              <a:ext uri="{FF2B5EF4-FFF2-40B4-BE49-F238E27FC236}">
                <a16:creationId xmlns:a16="http://schemas.microsoft.com/office/drawing/2014/main" id="{C2C20318-E1DE-B454-401B-53B0C0210049}"/>
              </a:ext>
            </a:extLst>
          </p:cNvPr>
          <p:cNvSpPr/>
          <p:nvPr/>
        </p:nvSpPr>
        <p:spPr>
          <a:xfrm>
            <a:off x="7553611" y="4790642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object 113">
            <a:extLst>
              <a:ext uri="{FF2B5EF4-FFF2-40B4-BE49-F238E27FC236}">
                <a16:creationId xmlns:a16="http://schemas.microsoft.com/office/drawing/2014/main" id="{5605FFDB-AD14-21BE-7EA3-C52840E57E10}"/>
              </a:ext>
            </a:extLst>
          </p:cNvPr>
          <p:cNvSpPr/>
          <p:nvPr/>
        </p:nvSpPr>
        <p:spPr>
          <a:xfrm>
            <a:off x="7553610" y="4790642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object 114">
            <a:extLst>
              <a:ext uri="{FF2B5EF4-FFF2-40B4-BE49-F238E27FC236}">
                <a16:creationId xmlns:a16="http://schemas.microsoft.com/office/drawing/2014/main" id="{D04A67D5-FE36-7BEA-F596-E46DF112C296}"/>
              </a:ext>
            </a:extLst>
          </p:cNvPr>
          <p:cNvSpPr/>
          <p:nvPr/>
        </p:nvSpPr>
        <p:spPr>
          <a:xfrm>
            <a:off x="7879553" y="4814645"/>
            <a:ext cx="182872" cy="80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object 115">
            <a:extLst>
              <a:ext uri="{FF2B5EF4-FFF2-40B4-BE49-F238E27FC236}">
                <a16:creationId xmlns:a16="http://schemas.microsoft.com/office/drawing/2014/main" id="{23116F2E-0258-24BC-C16A-EFA357383BD3}"/>
              </a:ext>
            </a:extLst>
          </p:cNvPr>
          <p:cNvSpPr/>
          <p:nvPr/>
        </p:nvSpPr>
        <p:spPr>
          <a:xfrm>
            <a:off x="7553611" y="3835594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object 116">
            <a:extLst>
              <a:ext uri="{FF2B5EF4-FFF2-40B4-BE49-F238E27FC236}">
                <a16:creationId xmlns:a16="http://schemas.microsoft.com/office/drawing/2014/main" id="{55251FF9-E837-6A71-0BD0-29779246FB42}"/>
              </a:ext>
            </a:extLst>
          </p:cNvPr>
          <p:cNvSpPr/>
          <p:nvPr/>
        </p:nvSpPr>
        <p:spPr>
          <a:xfrm>
            <a:off x="7553610" y="3835593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7" name="object 117">
            <a:extLst>
              <a:ext uri="{FF2B5EF4-FFF2-40B4-BE49-F238E27FC236}">
                <a16:creationId xmlns:a16="http://schemas.microsoft.com/office/drawing/2014/main" id="{A60526E6-0CE9-0B7D-4BE0-8A16771F2081}"/>
              </a:ext>
            </a:extLst>
          </p:cNvPr>
          <p:cNvSpPr/>
          <p:nvPr/>
        </p:nvSpPr>
        <p:spPr>
          <a:xfrm>
            <a:off x="7889737" y="3859602"/>
            <a:ext cx="159407" cy="647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8" name="object 118">
            <a:extLst>
              <a:ext uri="{FF2B5EF4-FFF2-40B4-BE49-F238E27FC236}">
                <a16:creationId xmlns:a16="http://schemas.microsoft.com/office/drawing/2014/main" id="{E1279072-7F74-CEA6-99B4-99411C66973C}"/>
              </a:ext>
            </a:extLst>
          </p:cNvPr>
          <p:cNvSpPr/>
          <p:nvPr/>
        </p:nvSpPr>
        <p:spPr>
          <a:xfrm>
            <a:off x="7553611" y="3358070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object 119">
            <a:extLst>
              <a:ext uri="{FF2B5EF4-FFF2-40B4-BE49-F238E27FC236}">
                <a16:creationId xmlns:a16="http://schemas.microsoft.com/office/drawing/2014/main" id="{72056864-B252-0980-64B5-B067892124B3}"/>
              </a:ext>
            </a:extLst>
          </p:cNvPr>
          <p:cNvSpPr/>
          <p:nvPr/>
        </p:nvSpPr>
        <p:spPr>
          <a:xfrm>
            <a:off x="7553610" y="3358070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0" name="object 120">
            <a:extLst>
              <a:ext uri="{FF2B5EF4-FFF2-40B4-BE49-F238E27FC236}">
                <a16:creationId xmlns:a16="http://schemas.microsoft.com/office/drawing/2014/main" id="{B119AF74-D09C-0931-7B28-0EF2373DD130}"/>
              </a:ext>
            </a:extLst>
          </p:cNvPr>
          <p:cNvSpPr/>
          <p:nvPr/>
        </p:nvSpPr>
        <p:spPr>
          <a:xfrm>
            <a:off x="7889737" y="3382077"/>
            <a:ext cx="159407" cy="647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object 121">
            <a:extLst>
              <a:ext uri="{FF2B5EF4-FFF2-40B4-BE49-F238E27FC236}">
                <a16:creationId xmlns:a16="http://schemas.microsoft.com/office/drawing/2014/main" id="{309B1AB8-A0D6-C1B9-B5E9-6BBDE16FC99B}"/>
              </a:ext>
            </a:extLst>
          </p:cNvPr>
          <p:cNvSpPr/>
          <p:nvPr/>
        </p:nvSpPr>
        <p:spPr>
          <a:xfrm>
            <a:off x="7551885" y="2559009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object 122">
            <a:extLst>
              <a:ext uri="{FF2B5EF4-FFF2-40B4-BE49-F238E27FC236}">
                <a16:creationId xmlns:a16="http://schemas.microsoft.com/office/drawing/2014/main" id="{8407D444-9678-9B26-6146-0A54293F50A8}"/>
              </a:ext>
            </a:extLst>
          </p:cNvPr>
          <p:cNvSpPr/>
          <p:nvPr/>
        </p:nvSpPr>
        <p:spPr>
          <a:xfrm>
            <a:off x="7551885" y="2559009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3" name="object 123">
            <a:extLst>
              <a:ext uri="{FF2B5EF4-FFF2-40B4-BE49-F238E27FC236}">
                <a16:creationId xmlns:a16="http://schemas.microsoft.com/office/drawing/2014/main" id="{5EB56687-648C-653E-BF35-1B3AEBB43149}"/>
              </a:ext>
            </a:extLst>
          </p:cNvPr>
          <p:cNvSpPr/>
          <p:nvPr/>
        </p:nvSpPr>
        <p:spPr>
          <a:xfrm>
            <a:off x="7888022" y="2583017"/>
            <a:ext cx="159407" cy="647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4" name="object 124">
            <a:extLst>
              <a:ext uri="{FF2B5EF4-FFF2-40B4-BE49-F238E27FC236}">
                <a16:creationId xmlns:a16="http://schemas.microsoft.com/office/drawing/2014/main" id="{BE4F4F1F-E581-4ACD-BD2E-896EAED74F42}"/>
              </a:ext>
            </a:extLst>
          </p:cNvPr>
          <p:cNvSpPr/>
          <p:nvPr/>
        </p:nvSpPr>
        <p:spPr>
          <a:xfrm>
            <a:off x="7554436" y="1766323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object 125">
            <a:extLst>
              <a:ext uri="{FF2B5EF4-FFF2-40B4-BE49-F238E27FC236}">
                <a16:creationId xmlns:a16="http://schemas.microsoft.com/office/drawing/2014/main" id="{03FF4078-CA04-FA2D-1062-C1824A401972}"/>
              </a:ext>
            </a:extLst>
          </p:cNvPr>
          <p:cNvSpPr/>
          <p:nvPr/>
        </p:nvSpPr>
        <p:spPr>
          <a:xfrm>
            <a:off x="7554436" y="1766323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object 126">
            <a:extLst>
              <a:ext uri="{FF2B5EF4-FFF2-40B4-BE49-F238E27FC236}">
                <a16:creationId xmlns:a16="http://schemas.microsoft.com/office/drawing/2014/main" id="{040EB31C-E27D-DF9A-D65E-0B6E533D3499}"/>
              </a:ext>
            </a:extLst>
          </p:cNvPr>
          <p:cNvSpPr/>
          <p:nvPr/>
        </p:nvSpPr>
        <p:spPr>
          <a:xfrm>
            <a:off x="7890565" y="1790329"/>
            <a:ext cx="159407" cy="647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7" name="object 127">
            <a:extLst>
              <a:ext uri="{FF2B5EF4-FFF2-40B4-BE49-F238E27FC236}">
                <a16:creationId xmlns:a16="http://schemas.microsoft.com/office/drawing/2014/main" id="{26F08009-72A0-759E-764B-9035ADFA69B0}"/>
              </a:ext>
            </a:extLst>
          </p:cNvPr>
          <p:cNvSpPr/>
          <p:nvPr/>
        </p:nvSpPr>
        <p:spPr>
          <a:xfrm>
            <a:off x="7554436" y="1129626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8" name="object 128">
            <a:extLst>
              <a:ext uri="{FF2B5EF4-FFF2-40B4-BE49-F238E27FC236}">
                <a16:creationId xmlns:a16="http://schemas.microsoft.com/office/drawing/2014/main" id="{D7DE6E34-CAA7-03A4-7D8C-6C6AAB6F5BBD}"/>
              </a:ext>
            </a:extLst>
          </p:cNvPr>
          <p:cNvSpPr/>
          <p:nvPr/>
        </p:nvSpPr>
        <p:spPr>
          <a:xfrm>
            <a:off x="7554436" y="1129626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9" name="object 129">
            <a:extLst>
              <a:ext uri="{FF2B5EF4-FFF2-40B4-BE49-F238E27FC236}">
                <a16:creationId xmlns:a16="http://schemas.microsoft.com/office/drawing/2014/main" id="{FDC7C9CB-45D0-71F1-DA43-29DADFB79679}"/>
              </a:ext>
            </a:extLst>
          </p:cNvPr>
          <p:cNvSpPr/>
          <p:nvPr/>
        </p:nvSpPr>
        <p:spPr>
          <a:xfrm>
            <a:off x="7814144" y="1152295"/>
            <a:ext cx="314960" cy="66675"/>
          </a:xfrm>
          <a:custGeom>
            <a:avLst/>
            <a:gdLst/>
            <a:ahLst/>
            <a:cxnLst/>
            <a:rect l="l" t="t" r="r" b="b"/>
            <a:pathLst>
              <a:path w="314959" h="66675">
                <a:moveTo>
                  <a:pt x="43637" y="60870"/>
                </a:moveTo>
                <a:lnTo>
                  <a:pt x="31005" y="60870"/>
                </a:lnTo>
                <a:lnTo>
                  <a:pt x="34875" y="59729"/>
                </a:lnTo>
                <a:lnTo>
                  <a:pt x="38248" y="57447"/>
                </a:lnTo>
                <a:lnTo>
                  <a:pt x="41721" y="55165"/>
                </a:lnTo>
                <a:lnTo>
                  <a:pt x="43457" y="52040"/>
                </a:lnTo>
                <a:lnTo>
                  <a:pt x="43457" y="42614"/>
                </a:lnTo>
                <a:lnTo>
                  <a:pt x="39340" y="38844"/>
                </a:lnTo>
                <a:lnTo>
                  <a:pt x="31104" y="36760"/>
                </a:lnTo>
                <a:lnTo>
                  <a:pt x="22870" y="34776"/>
                </a:lnTo>
                <a:lnTo>
                  <a:pt x="17958" y="33535"/>
                </a:lnTo>
                <a:lnTo>
                  <a:pt x="16371" y="33039"/>
                </a:lnTo>
                <a:lnTo>
                  <a:pt x="11310" y="31849"/>
                </a:lnTo>
                <a:lnTo>
                  <a:pt x="7639" y="30013"/>
                </a:lnTo>
                <a:lnTo>
                  <a:pt x="5357" y="27533"/>
                </a:lnTo>
                <a:lnTo>
                  <a:pt x="3174" y="25052"/>
                </a:lnTo>
                <a:lnTo>
                  <a:pt x="2184" y="22125"/>
                </a:lnTo>
                <a:lnTo>
                  <a:pt x="2084" y="12997"/>
                </a:lnTo>
                <a:lnTo>
                  <a:pt x="3919" y="8830"/>
                </a:lnTo>
                <a:lnTo>
                  <a:pt x="11360" y="1785"/>
                </a:lnTo>
                <a:lnTo>
                  <a:pt x="16817" y="0"/>
                </a:lnTo>
                <a:lnTo>
                  <a:pt x="30708" y="0"/>
                </a:lnTo>
                <a:lnTo>
                  <a:pt x="36264" y="1785"/>
                </a:lnTo>
                <a:lnTo>
                  <a:pt x="40265" y="5060"/>
                </a:lnTo>
                <a:lnTo>
                  <a:pt x="19000" y="5060"/>
                </a:lnTo>
                <a:lnTo>
                  <a:pt x="15080" y="6151"/>
                </a:lnTo>
                <a:lnTo>
                  <a:pt x="12204" y="8334"/>
                </a:lnTo>
                <a:lnTo>
                  <a:pt x="9425" y="10517"/>
                </a:lnTo>
                <a:lnTo>
                  <a:pt x="8059" y="13592"/>
                </a:lnTo>
                <a:lnTo>
                  <a:pt x="8037" y="20091"/>
                </a:lnTo>
                <a:lnTo>
                  <a:pt x="8731" y="22125"/>
                </a:lnTo>
                <a:lnTo>
                  <a:pt x="10120" y="23812"/>
                </a:lnTo>
                <a:lnTo>
                  <a:pt x="11609" y="25399"/>
                </a:lnTo>
                <a:lnTo>
                  <a:pt x="14237" y="26640"/>
                </a:lnTo>
                <a:lnTo>
                  <a:pt x="18007" y="27533"/>
                </a:lnTo>
                <a:lnTo>
                  <a:pt x="38398" y="32593"/>
                </a:lnTo>
                <a:lnTo>
                  <a:pt x="42713" y="34676"/>
                </a:lnTo>
                <a:lnTo>
                  <a:pt x="45392" y="37355"/>
                </a:lnTo>
                <a:lnTo>
                  <a:pt x="48170" y="40034"/>
                </a:lnTo>
                <a:lnTo>
                  <a:pt x="49559" y="43556"/>
                </a:lnTo>
                <a:lnTo>
                  <a:pt x="49559" y="53280"/>
                </a:lnTo>
                <a:lnTo>
                  <a:pt x="47525" y="57645"/>
                </a:lnTo>
                <a:lnTo>
                  <a:pt x="43637" y="60870"/>
                </a:lnTo>
                <a:close/>
              </a:path>
              <a:path w="314959" h="66675">
                <a:moveTo>
                  <a:pt x="47327" y="19645"/>
                </a:moveTo>
                <a:lnTo>
                  <a:pt x="41374" y="19645"/>
                </a:lnTo>
                <a:lnTo>
                  <a:pt x="41076" y="15081"/>
                </a:lnTo>
                <a:lnTo>
                  <a:pt x="39290" y="11509"/>
                </a:lnTo>
                <a:lnTo>
                  <a:pt x="32742" y="6350"/>
                </a:lnTo>
                <a:lnTo>
                  <a:pt x="28723" y="5060"/>
                </a:lnTo>
                <a:lnTo>
                  <a:pt x="40265" y="5060"/>
                </a:lnTo>
                <a:lnTo>
                  <a:pt x="45095" y="8830"/>
                </a:lnTo>
                <a:lnTo>
                  <a:pt x="47327" y="13592"/>
                </a:lnTo>
                <a:lnTo>
                  <a:pt x="47327" y="19645"/>
                </a:lnTo>
                <a:close/>
              </a:path>
              <a:path w="314959" h="66675">
                <a:moveTo>
                  <a:pt x="33337" y="66079"/>
                </a:moveTo>
                <a:lnTo>
                  <a:pt x="17462" y="66079"/>
                </a:lnTo>
                <a:lnTo>
                  <a:pt x="11261" y="64293"/>
                </a:lnTo>
                <a:lnTo>
                  <a:pt x="6697" y="60721"/>
                </a:lnTo>
                <a:lnTo>
                  <a:pt x="2232" y="57149"/>
                </a:lnTo>
                <a:lnTo>
                  <a:pt x="21" y="52040"/>
                </a:lnTo>
                <a:lnTo>
                  <a:pt x="0" y="43904"/>
                </a:lnTo>
                <a:lnTo>
                  <a:pt x="6101" y="43904"/>
                </a:lnTo>
                <a:lnTo>
                  <a:pt x="6101" y="49906"/>
                </a:lnTo>
                <a:lnTo>
                  <a:pt x="7838" y="54074"/>
                </a:lnTo>
                <a:lnTo>
                  <a:pt x="11310" y="56852"/>
                </a:lnTo>
                <a:lnTo>
                  <a:pt x="14783" y="59531"/>
                </a:lnTo>
                <a:lnTo>
                  <a:pt x="19893" y="60870"/>
                </a:lnTo>
                <a:lnTo>
                  <a:pt x="43637" y="60870"/>
                </a:lnTo>
                <a:lnTo>
                  <a:pt x="39389" y="64392"/>
                </a:lnTo>
                <a:lnTo>
                  <a:pt x="33337" y="66079"/>
                </a:lnTo>
                <a:close/>
              </a:path>
              <a:path w="314959" h="66675">
                <a:moveTo>
                  <a:pt x="82010" y="66079"/>
                </a:moveTo>
                <a:lnTo>
                  <a:pt x="71096" y="66079"/>
                </a:lnTo>
                <a:lnTo>
                  <a:pt x="65837" y="63797"/>
                </a:lnTo>
                <a:lnTo>
                  <a:pt x="61769" y="59233"/>
                </a:lnTo>
                <a:lnTo>
                  <a:pt x="57800" y="54669"/>
                </a:lnTo>
                <a:lnTo>
                  <a:pt x="55816" y="48865"/>
                </a:lnTo>
                <a:lnTo>
                  <a:pt x="55816" y="34776"/>
                </a:lnTo>
                <a:lnTo>
                  <a:pt x="57800" y="28971"/>
                </a:lnTo>
                <a:lnTo>
                  <a:pt x="65738" y="19843"/>
                </a:lnTo>
                <a:lnTo>
                  <a:pt x="70997" y="17561"/>
                </a:lnTo>
                <a:lnTo>
                  <a:pt x="84094" y="17561"/>
                </a:lnTo>
                <a:lnTo>
                  <a:pt x="89351" y="19843"/>
                </a:lnTo>
                <a:lnTo>
                  <a:pt x="91509" y="22324"/>
                </a:lnTo>
                <a:lnTo>
                  <a:pt x="72633" y="22324"/>
                </a:lnTo>
                <a:lnTo>
                  <a:pt x="68764" y="24209"/>
                </a:lnTo>
                <a:lnTo>
                  <a:pt x="65674" y="28128"/>
                </a:lnTo>
                <a:lnTo>
                  <a:pt x="62910" y="31749"/>
                </a:lnTo>
                <a:lnTo>
                  <a:pt x="61472" y="36363"/>
                </a:lnTo>
                <a:lnTo>
                  <a:pt x="61472" y="47277"/>
                </a:lnTo>
                <a:lnTo>
                  <a:pt x="62910" y="51891"/>
                </a:lnTo>
                <a:lnTo>
                  <a:pt x="65788" y="55661"/>
                </a:lnTo>
                <a:lnTo>
                  <a:pt x="68764" y="59431"/>
                </a:lnTo>
                <a:lnTo>
                  <a:pt x="72683" y="61317"/>
                </a:lnTo>
                <a:lnTo>
                  <a:pt x="91502" y="61317"/>
                </a:lnTo>
                <a:lnTo>
                  <a:pt x="89302" y="62805"/>
                </a:lnTo>
                <a:lnTo>
                  <a:pt x="85929" y="64988"/>
                </a:lnTo>
                <a:lnTo>
                  <a:pt x="82010" y="66079"/>
                </a:lnTo>
                <a:close/>
              </a:path>
              <a:path w="314959" h="66675">
                <a:moveTo>
                  <a:pt x="91502" y="61317"/>
                </a:moveTo>
                <a:lnTo>
                  <a:pt x="82407" y="61317"/>
                </a:lnTo>
                <a:lnTo>
                  <a:pt x="86276" y="59431"/>
                </a:lnTo>
                <a:lnTo>
                  <a:pt x="92130" y="51792"/>
                </a:lnTo>
                <a:lnTo>
                  <a:pt x="93587" y="47277"/>
                </a:lnTo>
                <a:lnTo>
                  <a:pt x="93586" y="36363"/>
                </a:lnTo>
                <a:lnTo>
                  <a:pt x="92130" y="31898"/>
                </a:lnTo>
                <a:lnTo>
                  <a:pt x="89043" y="27979"/>
                </a:lnTo>
                <a:lnTo>
                  <a:pt x="86276" y="24258"/>
                </a:lnTo>
                <a:lnTo>
                  <a:pt x="82357" y="22324"/>
                </a:lnTo>
                <a:lnTo>
                  <a:pt x="91509" y="22324"/>
                </a:lnTo>
                <a:lnTo>
                  <a:pt x="97290" y="28971"/>
                </a:lnTo>
                <a:lnTo>
                  <a:pt x="99274" y="34776"/>
                </a:lnTo>
                <a:lnTo>
                  <a:pt x="99274" y="46087"/>
                </a:lnTo>
                <a:lnTo>
                  <a:pt x="98431" y="50105"/>
                </a:lnTo>
                <a:lnTo>
                  <a:pt x="96744" y="53875"/>
                </a:lnTo>
                <a:lnTo>
                  <a:pt x="95156" y="57546"/>
                </a:lnTo>
                <a:lnTo>
                  <a:pt x="92676" y="60523"/>
                </a:lnTo>
                <a:lnTo>
                  <a:pt x="91502" y="61317"/>
                </a:lnTo>
                <a:close/>
              </a:path>
              <a:path w="314959" h="66675">
                <a:moveTo>
                  <a:pt x="116243" y="18901"/>
                </a:moveTo>
                <a:lnTo>
                  <a:pt x="110588" y="18901"/>
                </a:lnTo>
                <a:lnTo>
                  <a:pt x="110588" y="9624"/>
                </a:lnTo>
                <a:lnTo>
                  <a:pt x="111481" y="6201"/>
                </a:lnTo>
                <a:lnTo>
                  <a:pt x="115152" y="2331"/>
                </a:lnTo>
                <a:lnTo>
                  <a:pt x="117980" y="1339"/>
                </a:lnTo>
                <a:lnTo>
                  <a:pt x="124032" y="1339"/>
                </a:lnTo>
                <a:lnTo>
                  <a:pt x="125570" y="1438"/>
                </a:lnTo>
                <a:lnTo>
                  <a:pt x="126364" y="1637"/>
                </a:lnTo>
                <a:lnTo>
                  <a:pt x="126364" y="5953"/>
                </a:lnTo>
                <a:lnTo>
                  <a:pt x="120163" y="5953"/>
                </a:lnTo>
                <a:lnTo>
                  <a:pt x="118575" y="6498"/>
                </a:lnTo>
                <a:lnTo>
                  <a:pt x="117583" y="7590"/>
                </a:lnTo>
                <a:lnTo>
                  <a:pt x="116690" y="8681"/>
                </a:lnTo>
                <a:lnTo>
                  <a:pt x="116243" y="10417"/>
                </a:lnTo>
                <a:lnTo>
                  <a:pt x="116243" y="18901"/>
                </a:lnTo>
                <a:close/>
              </a:path>
              <a:path w="314959" h="66675">
                <a:moveTo>
                  <a:pt x="139535" y="18901"/>
                </a:moveTo>
                <a:lnTo>
                  <a:pt x="133879" y="18901"/>
                </a:lnTo>
                <a:lnTo>
                  <a:pt x="133879" y="5060"/>
                </a:lnTo>
                <a:lnTo>
                  <a:pt x="139535" y="5060"/>
                </a:lnTo>
                <a:lnTo>
                  <a:pt x="139535" y="18901"/>
                </a:lnTo>
                <a:close/>
              </a:path>
              <a:path w="314959" h="66675">
                <a:moveTo>
                  <a:pt x="126364" y="6548"/>
                </a:moveTo>
                <a:lnTo>
                  <a:pt x="125669" y="6350"/>
                </a:lnTo>
                <a:lnTo>
                  <a:pt x="124925" y="6201"/>
                </a:lnTo>
                <a:lnTo>
                  <a:pt x="123338" y="6002"/>
                </a:lnTo>
                <a:lnTo>
                  <a:pt x="122742" y="5953"/>
                </a:lnTo>
                <a:lnTo>
                  <a:pt x="126364" y="5953"/>
                </a:lnTo>
                <a:lnTo>
                  <a:pt x="126364" y="6548"/>
                </a:lnTo>
                <a:close/>
              </a:path>
              <a:path w="314959" h="66675">
                <a:moveTo>
                  <a:pt x="125173" y="23663"/>
                </a:moveTo>
                <a:lnTo>
                  <a:pt x="102701" y="23663"/>
                </a:lnTo>
                <a:lnTo>
                  <a:pt x="102701" y="18901"/>
                </a:lnTo>
                <a:lnTo>
                  <a:pt x="125173" y="18901"/>
                </a:lnTo>
                <a:lnTo>
                  <a:pt x="125173" y="23663"/>
                </a:lnTo>
                <a:close/>
              </a:path>
              <a:path w="314959" h="66675">
                <a:moveTo>
                  <a:pt x="148762" y="23663"/>
                </a:moveTo>
                <a:lnTo>
                  <a:pt x="125843" y="23663"/>
                </a:lnTo>
                <a:lnTo>
                  <a:pt x="125843" y="18901"/>
                </a:lnTo>
                <a:lnTo>
                  <a:pt x="148762" y="18901"/>
                </a:lnTo>
                <a:lnTo>
                  <a:pt x="148762" y="23663"/>
                </a:lnTo>
                <a:close/>
              </a:path>
              <a:path w="314959" h="66675">
                <a:moveTo>
                  <a:pt x="116243" y="64740"/>
                </a:moveTo>
                <a:lnTo>
                  <a:pt x="110588" y="64740"/>
                </a:lnTo>
                <a:lnTo>
                  <a:pt x="110588" y="23663"/>
                </a:lnTo>
                <a:lnTo>
                  <a:pt x="116243" y="23663"/>
                </a:lnTo>
                <a:lnTo>
                  <a:pt x="116243" y="64740"/>
                </a:lnTo>
                <a:close/>
              </a:path>
              <a:path w="314959" h="66675">
                <a:moveTo>
                  <a:pt x="147175" y="65186"/>
                </a:moveTo>
                <a:lnTo>
                  <a:pt x="140081" y="65186"/>
                </a:lnTo>
                <a:lnTo>
                  <a:pt x="137451" y="64492"/>
                </a:lnTo>
                <a:lnTo>
                  <a:pt x="135963" y="63103"/>
                </a:lnTo>
                <a:lnTo>
                  <a:pt x="134574" y="61713"/>
                </a:lnTo>
                <a:lnTo>
                  <a:pt x="133974" y="59531"/>
                </a:lnTo>
                <a:lnTo>
                  <a:pt x="133879" y="23663"/>
                </a:lnTo>
                <a:lnTo>
                  <a:pt x="139535" y="23663"/>
                </a:lnTo>
                <a:lnTo>
                  <a:pt x="139535" y="57199"/>
                </a:lnTo>
                <a:lnTo>
                  <a:pt x="139932" y="58737"/>
                </a:lnTo>
                <a:lnTo>
                  <a:pt x="140725" y="59531"/>
                </a:lnTo>
                <a:lnTo>
                  <a:pt x="141618" y="60225"/>
                </a:lnTo>
                <a:lnTo>
                  <a:pt x="142759" y="60572"/>
                </a:lnTo>
                <a:lnTo>
                  <a:pt x="148762" y="60572"/>
                </a:lnTo>
                <a:lnTo>
                  <a:pt x="148762" y="65037"/>
                </a:lnTo>
                <a:lnTo>
                  <a:pt x="147968" y="65136"/>
                </a:lnTo>
                <a:lnTo>
                  <a:pt x="147175" y="65186"/>
                </a:lnTo>
                <a:close/>
              </a:path>
              <a:path w="314959" h="66675">
                <a:moveTo>
                  <a:pt x="148762" y="60572"/>
                </a:moveTo>
                <a:lnTo>
                  <a:pt x="146232" y="60572"/>
                </a:lnTo>
                <a:lnTo>
                  <a:pt x="148762" y="60275"/>
                </a:lnTo>
                <a:lnTo>
                  <a:pt x="148762" y="60572"/>
                </a:lnTo>
                <a:close/>
              </a:path>
              <a:path w="314959" h="66675">
                <a:moveTo>
                  <a:pt x="166066" y="26640"/>
                </a:moveTo>
                <a:lnTo>
                  <a:pt x="162254" y="26640"/>
                </a:lnTo>
                <a:lnTo>
                  <a:pt x="163841" y="23564"/>
                </a:lnTo>
                <a:lnTo>
                  <a:pt x="165875" y="21282"/>
                </a:lnTo>
                <a:lnTo>
                  <a:pt x="168355" y="19794"/>
                </a:lnTo>
                <a:lnTo>
                  <a:pt x="170935" y="18305"/>
                </a:lnTo>
                <a:lnTo>
                  <a:pt x="173911" y="17561"/>
                </a:lnTo>
                <a:lnTo>
                  <a:pt x="180460" y="17561"/>
                </a:lnTo>
                <a:lnTo>
                  <a:pt x="183189" y="18355"/>
                </a:lnTo>
                <a:lnTo>
                  <a:pt x="185471" y="19942"/>
                </a:lnTo>
                <a:lnTo>
                  <a:pt x="187852" y="21431"/>
                </a:lnTo>
                <a:lnTo>
                  <a:pt x="188522" y="22324"/>
                </a:lnTo>
                <a:lnTo>
                  <a:pt x="171629" y="22324"/>
                </a:lnTo>
                <a:lnTo>
                  <a:pt x="168207" y="23862"/>
                </a:lnTo>
                <a:lnTo>
                  <a:pt x="166066" y="26640"/>
                </a:lnTo>
                <a:close/>
              </a:path>
              <a:path w="314959" h="66675">
                <a:moveTo>
                  <a:pt x="194549" y="26491"/>
                </a:moveTo>
                <a:lnTo>
                  <a:pt x="190382" y="26491"/>
                </a:lnTo>
                <a:lnTo>
                  <a:pt x="191818" y="23713"/>
                </a:lnTo>
                <a:lnTo>
                  <a:pt x="191915" y="23564"/>
                </a:lnTo>
                <a:lnTo>
                  <a:pt x="193855" y="21431"/>
                </a:lnTo>
                <a:lnTo>
                  <a:pt x="196335" y="19942"/>
                </a:lnTo>
                <a:lnTo>
                  <a:pt x="198914" y="18355"/>
                </a:lnTo>
                <a:lnTo>
                  <a:pt x="201841" y="17561"/>
                </a:lnTo>
                <a:lnTo>
                  <a:pt x="210176" y="17561"/>
                </a:lnTo>
                <a:lnTo>
                  <a:pt x="213947" y="18950"/>
                </a:lnTo>
                <a:lnTo>
                  <a:pt x="216978" y="22324"/>
                </a:lnTo>
                <a:lnTo>
                  <a:pt x="199709" y="22324"/>
                </a:lnTo>
                <a:lnTo>
                  <a:pt x="196632" y="23713"/>
                </a:lnTo>
                <a:lnTo>
                  <a:pt x="194549" y="26491"/>
                </a:lnTo>
                <a:close/>
              </a:path>
              <a:path w="314959" h="66675">
                <a:moveTo>
                  <a:pt x="162402" y="64740"/>
                </a:moveTo>
                <a:lnTo>
                  <a:pt x="156896" y="64740"/>
                </a:lnTo>
                <a:lnTo>
                  <a:pt x="156896" y="18901"/>
                </a:lnTo>
                <a:lnTo>
                  <a:pt x="162104" y="18901"/>
                </a:lnTo>
                <a:lnTo>
                  <a:pt x="162104" y="26640"/>
                </a:lnTo>
                <a:lnTo>
                  <a:pt x="166066" y="26640"/>
                </a:lnTo>
                <a:lnTo>
                  <a:pt x="163543" y="29914"/>
                </a:lnTo>
                <a:lnTo>
                  <a:pt x="162402" y="33833"/>
                </a:lnTo>
                <a:lnTo>
                  <a:pt x="162402" y="64740"/>
                </a:lnTo>
                <a:close/>
              </a:path>
              <a:path w="314959" h="66675">
                <a:moveTo>
                  <a:pt x="191424" y="64740"/>
                </a:moveTo>
                <a:lnTo>
                  <a:pt x="185768" y="64740"/>
                </a:lnTo>
                <a:lnTo>
                  <a:pt x="185695" y="29616"/>
                </a:lnTo>
                <a:lnTo>
                  <a:pt x="184975" y="27185"/>
                </a:lnTo>
                <a:lnTo>
                  <a:pt x="183387" y="25300"/>
                </a:lnTo>
                <a:lnTo>
                  <a:pt x="181800" y="23316"/>
                </a:lnTo>
                <a:lnTo>
                  <a:pt x="179368" y="22324"/>
                </a:lnTo>
                <a:lnTo>
                  <a:pt x="188522" y="22324"/>
                </a:lnTo>
                <a:lnTo>
                  <a:pt x="189451" y="23564"/>
                </a:lnTo>
                <a:lnTo>
                  <a:pt x="189566" y="23862"/>
                </a:lnTo>
                <a:lnTo>
                  <a:pt x="190382" y="26491"/>
                </a:lnTo>
                <a:lnTo>
                  <a:pt x="194549" y="26491"/>
                </a:lnTo>
                <a:lnTo>
                  <a:pt x="192465" y="29269"/>
                </a:lnTo>
                <a:lnTo>
                  <a:pt x="191424" y="33238"/>
                </a:lnTo>
                <a:lnTo>
                  <a:pt x="191424" y="64740"/>
                </a:lnTo>
                <a:close/>
              </a:path>
              <a:path w="314959" h="66675">
                <a:moveTo>
                  <a:pt x="220148" y="64740"/>
                </a:moveTo>
                <a:lnTo>
                  <a:pt x="214641" y="64740"/>
                </a:lnTo>
                <a:lnTo>
                  <a:pt x="214531" y="29269"/>
                </a:lnTo>
                <a:lnTo>
                  <a:pt x="213748" y="26789"/>
                </a:lnTo>
                <a:lnTo>
                  <a:pt x="211962" y="25003"/>
                </a:lnTo>
                <a:lnTo>
                  <a:pt x="210275" y="23217"/>
                </a:lnTo>
                <a:lnTo>
                  <a:pt x="207547" y="22324"/>
                </a:lnTo>
                <a:lnTo>
                  <a:pt x="216978" y="22324"/>
                </a:lnTo>
                <a:lnTo>
                  <a:pt x="218907" y="24407"/>
                </a:lnTo>
                <a:lnTo>
                  <a:pt x="220148" y="28227"/>
                </a:lnTo>
                <a:lnTo>
                  <a:pt x="220148" y="64740"/>
                </a:lnTo>
                <a:close/>
              </a:path>
              <a:path w="314959" h="66675">
                <a:moveTo>
                  <a:pt x="235969" y="32890"/>
                </a:moveTo>
                <a:lnTo>
                  <a:pt x="230314" y="32890"/>
                </a:lnTo>
                <a:lnTo>
                  <a:pt x="230611" y="27930"/>
                </a:lnTo>
                <a:lnTo>
                  <a:pt x="232347" y="24159"/>
                </a:lnTo>
                <a:lnTo>
                  <a:pt x="235523" y="21579"/>
                </a:lnTo>
                <a:lnTo>
                  <a:pt x="238697" y="18901"/>
                </a:lnTo>
                <a:lnTo>
                  <a:pt x="243162" y="17561"/>
                </a:lnTo>
                <a:lnTo>
                  <a:pt x="254771" y="17561"/>
                </a:lnTo>
                <a:lnTo>
                  <a:pt x="259037" y="18851"/>
                </a:lnTo>
                <a:lnTo>
                  <a:pt x="261716" y="21431"/>
                </a:lnTo>
                <a:lnTo>
                  <a:pt x="262716" y="22324"/>
                </a:lnTo>
                <a:lnTo>
                  <a:pt x="244402" y="22324"/>
                </a:lnTo>
                <a:lnTo>
                  <a:pt x="241425" y="23217"/>
                </a:lnTo>
                <a:lnTo>
                  <a:pt x="239243" y="25003"/>
                </a:lnTo>
                <a:lnTo>
                  <a:pt x="237159" y="26789"/>
                </a:lnTo>
                <a:lnTo>
                  <a:pt x="236068" y="29418"/>
                </a:lnTo>
                <a:lnTo>
                  <a:pt x="235969" y="32890"/>
                </a:lnTo>
                <a:close/>
              </a:path>
              <a:path w="314959" h="66675">
                <a:moveTo>
                  <a:pt x="247627" y="66079"/>
                </a:moveTo>
                <a:lnTo>
                  <a:pt x="239194" y="66079"/>
                </a:lnTo>
                <a:lnTo>
                  <a:pt x="235423" y="64938"/>
                </a:lnTo>
                <a:lnTo>
                  <a:pt x="232488" y="62606"/>
                </a:lnTo>
                <a:lnTo>
                  <a:pt x="229768" y="60275"/>
                </a:lnTo>
                <a:lnTo>
                  <a:pt x="228503" y="57249"/>
                </a:lnTo>
                <a:lnTo>
                  <a:pt x="228379" y="48220"/>
                </a:lnTo>
                <a:lnTo>
                  <a:pt x="229916" y="44896"/>
                </a:lnTo>
                <a:lnTo>
                  <a:pt x="232992" y="42713"/>
                </a:lnTo>
                <a:lnTo>
                  <a:pt x="236068" y="40431"/>
                </a:lnTo>
                <a:lnTo>
                  <a:pt x="242964" y="38794"/>
                </a:lnTo>
                <a:lnTo>
                  <a:pt x="256061" y="37603"/>
                </a:lnTo>
                <a:lnTo>
                  <a:pt x="257747" y="37058"/>
                </a:lnTo>
                <a:lnTo>
                  <a:pt x="259731" y="35272"/>
                </a:lnTo>
                <a:lnTo>
                  <a:pt x="260228" y="33783"/>
                </a:lnTo>
                <a:lnTo>
                  <a:pt x="260228" y="28624"/>
                </a:lnTo>
                <a:lnTo>
                  <a:pt x="259285" y="26292"/>
                </a:lnTo>
                <a:lnTo>
                  <a:pt x="255515" y="23117"/>
                </a:lnTo>
                <a:lnTo>
                  <a:pt x="252439" y="22324"/>
                </a:lnTo>
                <a:lnTo>
                  <a:pt x="262716" y="22324"/>
                </a:lnTo>
                <a:lnTo>
                  <a:pt x="264494" y="23911"/>
                </a:lnTo>
                <a:lnTo>
                  <a:pt x="265883" y="27433"/>
                </a:lnTo>
                <a:lnTo>
                  <a:pt x="265883" y="39736"/>
                </a:lnTo>
                <a:lnTo>
                  <a:pt x="260079" y="39736"/>
                </a:lnTo>
                <a:lnTo>
                  <a:pt x="259484" y="40729"/>
                </a:lnTo>
                <a:lnTo>
                  <a:pt x="257698" y="41423"/>
                </a:lnTo>
                <a:lnTo>
                  <a:pt x="251745" y="42217"/>
                </a:lnTo>
                <a:lnTo>
                  <a:pt x="248470" y="42763"/>
                </a:lnTo>
                <a:lnTo>
                  <a:pt x="244898" y="43457"/>
                </a:lnTo>
                <a:lnTo>
                  <a:pt x="241326" y="44053"/>
                </a:lnTo>
                <a:lnTo>
                  <a:pt x="238598" y="45045"/>
                </a:lnTo>
                <a:lnTo>
                  <a:pt x="236713" y="46434"/>
                </a:lnTo>
                <a:lnTo>
                  <a:pt x="234926" y="47823"/>
                </a:lnTo>
                <a:lnTo>
                  <a:pt x="234034" y="49758"/>
                </a:lnTo>
                <a:lnTo>
                  <a:pt x="234034" y="55016"/>
                </a:lnTo>
                <a:lnTo>
                  <a:pt x="235027" y="57249"/>
                </a:lnTo>
                <a:lnTo>
                  <a:pt x="237011" y="58935"/>
                </a:lnTo>
                <a:lnTo>
                  <a:pt x="239095" y="60523"/>
                </a:lnTo>
                <a:lnTo>
                  <a:pt x="241525" y="61317"/>
                </a:lnTo>
                <a:lnTo>
                  <a:pt x="257103" y="61317"/>
                </a:lnTo>
                <a:lnTo>
                  <a:pt x="255813" y="62606"/>
                </a:lnTo>
                <a:lnTo>
                  <a:pt x="253233" y="63995"/>
                </a:lnTo>
                <a:lnTo>
                  <a:pt x="250752" y="65384"/>
                </a:lnTo>
                <a:lnTo>
                  <a:pt x="247627" y="66079"/>
                </a:lnTo>
                <a:close/>
              </a:path>
              <a:path w="314959" h="66675">
                <a:moveTo>
                  <a:pt x="257103" y="61317"/>
                </a:moveTo>
                <a:lnTo>
                  <a:pt x="248867" y="61317"/>
                </a:lnTo>
                <a:lnTo>
                  <a:pt x="252637" y="59977"/>
                </a:lnTo>
                <a:lnTo>
                  <a:pt x="258689" y="54520"/>
                </a:lnTo>
                <a:lnTo>
                  <a:pt x="260228" y="51147"/>
                </a:lnTo>
                <a:lnTo>
                  <a:pt x="260228" y="39736"/>
                </a:lnTo>
                <a:lnTo>
                  <a:pt x="265883" y="39736"/>
                </a:lnTo>
                <a:lnTo>
                  <a:pt x="265883" y="56703"/>
                </a:lnTo>
                <a:lnTo>
                  <a:pt x="260526" y="56703"/>
                </a:lnTo>
                <a:lnTo>
                  <a:pt x="258244" y="60176"/>
                </a:lnTo>
                <a:lnTo>
                  <a:pt x="257103" y="61317"/>
                </a:lnTo>
                <a:close/>
              </a:path>
              <a:path w="314959" h="66675">
                <a:moveTo>
                  <a:pt x="269009" y="64740"/>
                </a:moveTo>
                <a:lnTo>
                  <a:pt x="264842" y="64740"/>
                </a:lnTo>
                <a:lnTo>
                  <a:pt x="263155" y="64144"/>
                </a:lnTo>
                <a:lnTo>
                  <a:pt x="261171" y="61763"/>
                </a:lnTo>
                <a:lnTo>
                  <a:pt x="260779" y="60275"/>
                </a:lnTo>
                <a:lnTo>
                  <a:pt x="260674" y="56703"/>
                </a:lnTo>
                <a:lnTo>
                  <a:pt x="265883" y="56703"/>
                </a:lnTo>
                <a:lnTo>
                  <a:pt x="265883" y="57745"/>
                </a:lnTo>
                <a:lnTo>
                  <a:pt x="266131" y="58489"/>
                </a:lnTo>
                <a:lnTo>
                  <a:pt x="267124" y="59679"/>
                </a:lnTo>
                <a:lnTo>
                  <a:pt x="267967" y="59977"/>
                </a:lnTo>
                <a:lnTo>
                  <a:pt x="270795" y="59977"/>
                </a:lnTo>
                <a:lnTo>
                  <a:pt x="270795" y="64442"/>
                </a:lnTo>
                <a:lnTo>
                  <a:pt x="269505" y="64640"/>
                </a:lnTo>
                <a:lnTo>
                  <a:pt x="269009" y="64740"/>
                </a:lnTo>
                <a:close/>
              </a:path>
              <a:path w="314959" h="66675">
                <a:moveTo>
                  <a:pt x="270795" y="59977"/>
                </a:moveTo>
                <a:lnTo>
                  <a:pt x="270051" y="59977"/>
                </a:lnTo>
                <a:lnTo>
                  <a:pt x="270596" y="59779"/>
                </a:lnTo>
                <a:lnTo>
                  <a:pt x="270795" y="59679"/>
                </a:lnTo>
                <a:lnTo>
                  <a:pt x="270795" y="59977"/>
                </a:lnTo>
                <a:close/>
              </a:path>
              <a:path w="314959" h="66675">
                <a:moveTo>
                  <a:pt x="278663" y="64740"/>
                </a:moveTo>
                <a:lnTo>
                  <a:pt x="271817" y="64740"/>
                </a:lnTo>
                <a:lnTo>
                  <a:pt x="289527" y="40927"/>
                </a:lnTo>
                <a:lnTo>
                  <a:pt x="273156" y="18901"/>
                </a:lnTo>
                <a:lnTo>
                  <a:pt x="280151" y="18901"/>
                </a:lnTo>
                <a:lnTo>
                  <a:pt x="293248" y="36313"/>
                </a:lnTo>
                <a:lnTo>
                  <a:pt x="299775" y="36313"/>
                </a:lnTo>
                <a:lnTo>
                  <a:pt x="296373" y="40778"/>
                </a:lnTo>
                <a:lnTo>
                  <a:pt x="299952" y="45541"/>
                </a:lnTo>
                <a:lnTo>
                  <a:pt x="292801" y="45541"/>
                </a:lnTo>
                <a:lnTo>
                  <a:pt x="278663" y="64740"/>
                </a:lnTo>
                <a:close/>
              </a:path>
              <a:path w="314959" h="66675">
                <a:moveTo>
                  <a:pt x="299775" y="36313"/>
                </a:moveTo>
                <a:lnTo>
                  <a:pt x="293248" y="36313"/>
                </a:lnTo>
                <a:lnTo>
                  <a:pt x="306048" y="18901"/>
                </a:lnTo>
                <a:lnTo>
                  <a:pt x="313042" y="18901"/>
                </a:lnTo>
                <a:lnTo>
                  <a:pt x="299775" y="36313"/>
                </a:lnTo>
                <a:close/>
              </a:path>
              <a:path w="314959" h="66675">
                <a:moveTo>
                  <a:pt x="314382" y="64740"/>
                </a:moveTo>
                <a:lnTo>
                  <a:pt x="307238" y="64740"/>
                </a:lnTo>
                <a:lnTo>
                  <a:pt x="292801" y="45541"/>
                </a:lnTo>
                <a:lnTo>
                  <a:pt x="299952" y="45541"/>
                </a:lnTo>
                <a:lnTo>
                  <a:pt x="314382" y="647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0" name="object 130">
            <a:extLst>
              <a:ext uri="{FF2B5EF4-FFF2-40B4-BE49-F238E27FC236}">
                <a16:creationId xmlns:a16="http://schemas.microsoft.com/office/drawing/2014/main" id="{DDFC86B0-F86A-E24E-7D94-E1303F38742E}"/>
              </a:ext>
            </a:extLst>
          </p:cNvPr>
          <p:cNvSpPr/>
          <p:nvPr/>
        </p:nvSpPr>
        <p:spPr>
          <a:xfrm>
            <a:off x="7556086" y="1924272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1" name="object 131">
            <a:extLst>
              <a:ext uri="{FF2B5EF4-FFF2-40B4-BE49-F238E27FC236}">
                <a16:creationId xmlns:a16="http://schemas.microsoft.com/office/drawing/2014/main" id="{6B0D2B18-2513-2F88-8A93-846546BDF3DF}"/>
              </a:ext>
            </a:extLst>
          </p:cNvPr>
          <p:cNvSpPr/>
          <p:nvPr/>
        </p:nvSpPr>
        <p:spPr>
          <a:xfrm>
            <a:off x="7556085" y="1924272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2" name="object 132">
            <a:extLst>
              <a:ext uri="{FF2B5EF4-FFF2-40B4-BE49-F238E27FC236}">
                <a16:creationId xmlns:a16="http://schemas.microsoft.com/office/drawing/2014/main" id="{36348E57-6B07-05FC-82D8-6936293D1165}"/>
              </a:ext>
            </a:extLst>
          </p:cNvPr>
          <p:cNvSpPr/>
          <p:nvPr/>
        </p:nvSpPr>
        <p:spPr>
          <a:xfrm>
            <a:off x="7700038" y="1948878"/>
            <a:ext cx="540385" cy="75565"/>
          </a:xfrm>
          <a:custGeom>
            <a:avLst/>
            <a:gdLst/>
            <a:ahLst/>
            <a:cxnLst/>
            <a:rect l="l" t="t" r="r" b="b"/>
            <a:pathLst>
              <a:path w="540384" h="75565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0384" h="75565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0384" h="75565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0384" h="75565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0384" h="75565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0384" h="75565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0384" h="75565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0384" h="75565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0384" h="75565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0384" h="75565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0384" h="75565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0384" h="75565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0384" h="75565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0384" h="75565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0384" h="75565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0384" h="75565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0384" h="75565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0384" h="75565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0384" h="75565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0384" h="75565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0384" h="75565">
                <a:moveTo>
                  <a:pt x="407094" y="33635"/>
                </a:moveTo>
                <a:lnTo>
                  <a:pt x="402332" y="33635"/>
                </a:lnTo>
                <a:lnTo>
                  <a:pt x="408434" y="1488"/>
                </a:lnTo>
                <a:lnTo>
                  <a:pt x="439538" y="1488"/>
                </a:lnTo>
                <a:lnTo>
                  <a:pt x="439538" y="6548"/>
                </a:lnTo>
                <a:lnTo>
                  <a:pt x="412303" y="6548"/>
                </a:lnTo>
                <a:lnTo>
                  <a:pt x="408285" y="27235"/>
                </a:lnTo>
                <a:lnTo>
                  <a:pt x="408434" y="27384"/>
                </a:lnTo>
                <a:lnTo>
                  <a:pt x="414746" y="27384"/>
                </a:lnTo>
                <a:lnTo>
                  <a:pt x="413196" y="28128"/>
                </a:lnTo>
                <a:lnTo>
                  <a:pt x="410815" y="29319"/>
                </a:lnTo>
                <a:lnTo>
                  <a:pt x="408781" y="31154"/>
                </a:lnTo>
                <a:lnTo>
                  <a:pt x="407094" y="33635"/>
                </a:lnTo>
                <a:close/>
              </a:path>
              <a:path w="540384" h="75565">
                <a:moveTo>
                  <a:pt x="414746" y="27384"/>
                </a:moveTo>
                <a:lnTo>
                  <a:pt x="408434" y="27384"/>
                </a:lnTo>
                <a:lnTo>
                  <a:pt x="410120" y="25499"/>
                </a:lnTo>
                <a:lnTo>
                  <a:pt x="412104" y="24060"/>
                </a:lnTo>
                <a:lnTo>
                  <a:pt x="416669" y="22076"/>
                </a:lnTo>
                <a:lnTo>
                  <a:pt x="419100" y="21580"/>
                </a:lnTo>
                <a:lnTo>
                  <a:pt x="428029" y="21580"/>
                </a:lnTo>
                <a:lnTo>
                  <a:pt x="433089" y="23564"/>
                </a:lnTo>
                <a:lnTo>
                  <a:pt x="435728" y="26342"/>
                </a:lnTo>
                <a:lnTo>
                  <a:pt x="418256" y="26342"/>
                </a:lnTo>
                <a:lnTo>
                  <a:pt x="415676" y="26937"/>
                </a:lnTo>
                <a:lnTo>
                  <a:pt x="414746" y="27384"/>
                </a:lnTo>
                <a:close/>
              </a:path>
              <a:path w="540384" h="75565">
                <a:moveTo>
                  <a:pt x="434892" y="59382"/>
                </a:moveTo>
                <a:lnTo>
                  <a:pt x="425846" y="59382"/>
                </a:lnTo>
                <a:lnTo>
                  <a:pt x="429517" y="57745"/>
                </a:lnTo>
                <a:lnTo>
                  <a:pt x="432395" y="54471"/>
                </a:lnTo>
                <a:lnTo>
                  <a:pt x="435371" y="51196"/>
                </a:lnTo>
                <a:lnTo>
                  <a:pt x="436860" y="47178"/>
                </a:lnTo>
                <a:lnTo>
                  <a:pt x="436860" y="37752"/>
                </a:lnTo>
                <a:lnTo>
                  <a:pt x="435322" y="33932"/>
                </a:lnTo>
                <a:lnTo>
                  <a:pt x="432246" y="30956"/>
                </a:lnTo>
                <a:lnTo>
                  <a:pt x="429269" y="27880"/>
                </a:lnTo>
                <a:lnTo>
                  <a:pt x="425499" y="26342"/>
                </a:lnTo>
                <a:lnTo>
                  <a:pt x="435728" y="26342"/>
                </a:lnTo>
                <a:lnTo>
                  <a:pt x="440630" y="31501"/>
                </a:lnTo>
                <a:lnTo>
                  <a:pt x="442515" y="36661"/>
                </a:lnTo>
                <a:lnTo>
                  <a:pt x="442515" y="48964"/>
                </a:lnTo>
                <a:lnTo>
                  <a:pt x="440432" y="53974"/>
                </a:lnTo>
                <a:lnTo>
                  <a:pt x="434892" y="59382"/>
                </a:lnTo>
                <a:close/>
              </a:path>
              <a:path w="540384" h="75565">
                <a:moveTo>
                  <a:pt x="426987" y="64144"/>
                </a:moveTo>
                <a:lnTo>
                  <a:pt x="415279" y="64144"/>
                </a:lnTo>
                <a:lnTo>
                  <a:pt x="410517" y="62458"/>
                </a:lnTo>
                <a:lnTo>
                  <a:pt x="402778" y="55711"/>
                </a:lnTo>
                <a:lnTo>
                  <a:pt x="400744" y="50998"/>
                </a:lnTo>
                <a:lnTo>
                  <a:pt x="400546" y="44946"/>
                </a:lnTo>
                <a:lnTo>
                  <a:pt x="406052" y="44946"/>
                </a:lnTo>
                <a:lnTo>
                  <a:pt x="406250" y="49311"/>
                </a:lnTo>
                <a:lnTo>
                  <a:pt x="407739" y="52833"/>
                </a:lnTo>
                <a:lnTo>
                  <a:pt x="410517" y="55512"/>
                </a:lnTo>
                <a:lnTo>
                  <a:pt x="413394" y="58092"/>
                </a:lnTo>
                <a:lnTo>
                  <a:pt x="417016" y="59382"/>
                </a:lnTo>
                <a:lnTo>
                  <a:pt x="434892" y="59382"/>
                </a:lnTo>
                <a:lnTo>
                  <a:pt x="432097" y="62110"/>
                </a:lnTo>
                <a:lnTo>
                  <a:pt x="426987" y="64144"/>
                </a:lnTo>
                <a:close/>
              </a:path>
              <a:path w="540384" h="75565">
                <a:moveTo>
                  <a:pt x="477344" y="62805"/>
                </a:moveTo>
                <a:lnTo>
                  <a:pt x="471689" y="62805"/>
                </a:lnTo>
                <a:lnTo>
                  <a:pt x="471689" y="16668"/>
                </a:lnTo>
                <a:lnTo>
                  <a:pt x="455317" y="16668"/>
                </a:lnTo>
                <a:lnTo>
                  <a:pt x="455317" y="12650"/>
                </a:lnTo>
                <a:lnTo>
                  <a:pt x="460378" y="12551"/>
                </a:lnTo>
                <a:lnTo>
                  <a:pt x="463900" y="12104"/>
                </a:lnTo>
                <a:lnTo>
                  <a:pt x="465884" y="11310"/>
                </a:lnTo>
                <a:lnTo>
                  <a:pt x="467968" y="10517"/>
                </a:lnTo>
                <a:lnTo>
                  <a:pt x="469506" y="9276"/>
                </a:lnTo>
                <a:lnTo>
                  <a:pt x="470498" y="7590"/>
                </a:lnTo>
                <a:lnTo>
                  <a:pt x="471590" y="5903"/>
                </a:lnTo>
                <a:lnTo>
                  <a:pt x="472334" y="3571"/>
                </a:lnTo>
                <a:lnTo>
                  <a:pt x="472731" y="595"/>
                </a:lnTo>
                <a:lnTo>
                  <a:pt x="477344" y="595"/>
                </a:lnTo>
                <a:lnTo>
                  <a:pt x="477344" y="62805"/>
                </a:lnTo>
                <a:close/>
              </a:path>
              <a:path w="540384" h="75565">
                <a:moveTo>
                  <a:pt x="506369" y="22175"/>
                </a:moveTo>
                <a:lnTo>
                  <a:pt x="500863" y="22175"/>
                </a:lnTo>
                <a:lnTo>
                  <a:pt x="500863" y="14833"/>
                </a:lnTo>
                <a:lnTo>
                  <a:pt x="502549" y="9673"/>
                </a:lnTo>
                <a:lnTo>
                  <a:pt x="505923" y="5804"/>
                </a:lnTo>
                <a:lnTo>
                  <a:pt x="509395" y="1934"/>
                </a:lnTo>
                <a:lnTo>
                  <a:pt x="514307" y="0"/>
                </a:lnTo>
                <a:lnTo>
                  <a:pt x="526511" y="0"/>
                </a:lnTo>
                <a:lnTo>
                  <a:pt x="531173" y="1587"/>
                </a:lnTo>
                <a:lnTo>
                  <a:pt x="534646" y="4762"/>
                </a:lnTo>
                <a:lnTo>
                  <a:pt x="516142" y="4762"/>
                </a:lnTo>
                <a:lnTo>
                  <a:pt x="512719" y="6201"/>
                </a:lnTo>
                <a:lnTo>
                  <a:pt x="507857" y="11856"/>
                </a:lnTo>
                <a:lnTo>
                  <a:pt x="506568" y="15775"/>
                </a:lnTo>
                <a:lnTo>
                  <a:pt x="506369" y="20835"/>
                </a:lnTo>
                <a:lnTo>
                  <a:pt x="506369" y="22175"/>
                </a:lnTo>
                <a:close/>
              </a:path>
              <a:path w="540384" h="75565">
                <a:moveTo>
                  <a:pt x="540302" y="62805"/>
                </a:moveTo>
                <a:lnTo>
                  <a:pt x="499374" y="62805"/>
                </a:lnTo>
                <a:lnTo>
                  <a:pt x="499374" y="58241"/>
                </a:lnTo>
                <a:lnTo>
                  <a:pt x="523732" y="34131"/>
                </a:lnTo>
                <a:lnTo>
                  <a:pt x="528247" y="30559"/>
                </a:lnTo>
                <a:lnTo>
                  <a:pt x="530629" y="27681"/>
                </a:lnTo>
                <a:lnTo>
                  <a:pt x="533109" y="24804"/>
                </a:lnTo>
                <a:lnTo>
                  <a:pt x="534349" y="21431"/>
                </a:lnTo>
                <a:lnTo>
                  <a:pt x="534349" y="13791"/>
                </a:lnTo>
                <a:lnTo>
                  <a:pt x="533059" y="10715"/>
                </a:lnTo>
                <a:lnTo>
                  <a:pt x="527900" y="5953"/>
                </a:lnTo>
                <a:lnTo>
                  <a:pt x="524575" y="4762"/>
                </a:lnTo>
                <a:lnTo>
                  <a:pt x="534646" y="4762"/>
                </a:lnTo>
                <a:lnTo>
                  <a:pt x="538218" y="7937"/>
                </a:lnTo>
                <a:lnTo>
                  <a:pt x="540004" y="12203"/>
                </a:lnTo>
                <a:lnTo>
                  <a:pt x="539888" y="22175"/>
                </a:lnTo>
                <a:lnTo>
                  <a:pt x="538665" y="25846"/>
                </a:lnTo>
                <a:lnTo>
                  <a:pt x="533406" y="33287"/>
                </a:lnTo>
                <a:lnTo>
                  <a:pt x="528594" y="37256"/>
                </a:lnTo>
                <a:lnTo>
                  <a:pt x="515993" y="44896"/>
                </a:lnTo>
                <a:lnTo>
                  <a:pt x="512074" y="47823"/>
                </a:lnTo>
                <a:lnTo>
                  <a:pt x="507510" y="52784"/>
                </a:lnTo>
                <a:lnTo>
                  <a:pt x="506121" y="55215"/>
                </a:lnTo>
                <a:lnTo>
                  <a:pt x="505626" y="57596"/>
                </a:lnTo>
                <a:lnTo>
                  <a:pt x="540302" y="57596"/>
                </a:lnTo>
                <a:lnTo>
                  <a:pt x="540302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" name="object 133">
            <a:extLst>
              <a:ext uri="{FF2B5EF4-FFF2-40B4-BE49-F238E27FC236}">
                <a16:creationId xmlns:a16="http://schemas.microsoft.com/office/drawing/2014/main" id="{55111750-4004-B9DB-3E28-29C64643DDDA}"/>
              </a:ext>
            </a:extLst>
          </p:cNvPr>
          <p:cNvSpPr/>
          <p:nvPr/>
        </p:nvSpPr>
        <p:spPr>
          <a:xfrm>
            <a:off x="7553585" y="2715641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4" name="object 134">
            <a:extLst>
              <a:ext uri="{FF2B5EF4-FFF2-40B4-BE49-F238E27FC236}">
                <a16:creationId xmlns:a16="http://schemas.microsoft.com/office/drawing/2014/main" id="{5C9AD2F8-5203-41ED-EBF9-F7F011EA5935}"/>
              </a:ext>
            </a:extLst>
          </p:cNvPr>
          <p:cNvSpPr/>
          <p:nvPr/>
        </p:nvSpPr>
        <p:spPr>
          <a:xfrm>
            <a:off x="7553585" y="2715641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5" name="object 135">
            <a:extLst>
              <a:ext uri="{FF2B5EF4-FFF2-40B4-BE49-F238E27FC236}">
                <a16:creationId xmlns:a16="http://schemas.microsoft.com/office/drawing/2014/main" id="{1E91C49C-8221-3AF8-2CDC-BF26F3EDCCE9}"/>
              </a:ext>
            </a:extLst>
          </p:cNvPr>
          <p:cNvSpPr/>
          <p:nvPr/>
        </p:nvSpPr>
        <p:spPr>
          <a:xfrm>
            <a:off x="7697552" y="2740242"/>
            <a:ext cx="540385" cy="75565"/>
          </a:xfrm>
          <a:custGeom>
            <a:avLst/>
            <a:gdLst/>
            <a:ahLst/>
            <a:cxnLst/>
            <a:rect l="l" t="t" r="r" b="b"/>
            <a:pathLst>
              <a:path w="540384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0384" h="75564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0384" h="75564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0384" h="75564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0384" h="75564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0384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0384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0384" h="75564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0384" h="75564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0384" h="75564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0384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0384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0384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0384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0384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0384" h="75564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0384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0384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0384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0384" h="75564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0384" h="75564">
                <a:moveTo>
                  <a:pt x="407094" y="33635"/>
                </a:moveTo>
                <a:lnTo>
                  <a:pt x="402332" y="33635"/>
                </a:lnTo>
                <a:lnTo>
                  <a:pt x="408434" y="1488"/>
                </a:lnTo>
                <a:lnTo>
                  <a:pt x="439538" y="1488"/>
                </a:lnTo>
                <a:lnTo>
                  <a:pt x="439538" y="6548"/>
                </a:lnTo>
                <a:lnTo>
                  <a:pt x="412303" y="6548"/>
                </a:lnTo>
                <a:lnTo>
                  <a:pt x="408285" y="27235"/>
                </a:lnTo>
                <a:lnTo>
                  <a:pt x="408434" y="27384"/>
                </a:lnTo>
                <a:lnTo>
                  <a:pt x="414746" y="27384"/>
                </a:lnTo>
                <a:lnTo>
                  <a:pt x="413196" y="28128"/>
                </a:lnTo>
                <a:lnTo>
                  <a:pt x="410815" y="29319"/>
                </a:lnTo>
                <a:lnTo>
                  <a:pt x="408781" y="31154"/>
                </a:lnTo>
                <a:lnTo>
                  <a:pt x="407094" y="33635"/>
                </a:lnTo>
                <a:close/>
              </a:path>
              <a:path w="540384" h="75564">
                <a:moveTo>
                  <a:pt x="414746" y="27384"/>
                </a:moveTo>
                <a:lnTo>
                  <a:pt x="408434" y="27384"/>
                </a:lnTo>
                <a:lnTo>
                  <a:pt x="410120" y="25499"/>
                </a:lnTo>
                <a:lnTo>
                  <a:pt x="412104" y="24060"/>
                </a:lnTo>
                <a:lnTo>
                  <a:pt x="416669" y="22076"/>
                </a:lnTo>
                <a:lnTo>
                  <a:pt x="419100" y="21580"/>
                </a:lnTo>
                <a:lnTo>
                  <a:pt x="428029" y="21580"/>
                </a:lnTo>
                <a:lnTo>
                  <a:pt x="433089" y="23564"/>
                </a:lnTo>
                <a:lnTo>
                  <a:pt x="435728" y="26342"/>
                </a:lnTo>
                <a:lnTo>
                  <a:pt x="418256" y="26342"/>
                </a:lnTo>
                <a:lnTo>
                  <a:pt x="415676" y="26937"/>
                </a:lnTo>
                <a:lnTo>
                  <a:pt x="414746" y="27384"/>
                </a:lnTo>
                <a:close/>
              </a:path>
              <a:path w="540384" h="75564">
                <a:moveTo>
                  <a:pt x="434892" y="59382"/>
                </a:moveTo>
                <a:lnTo>
                  <a:pt x="425846" y="59382"/>
                </a:lnTo>
                <a:lnTo>
                  <a:pt x="429517" y="57745"/>
                </a:lnTo>
                <a:lnTo>
                  <a:pt x="432395" y="54471"/>
                </a:lnTo>
                <a:lnTo>
                  <a:pt x="435371" y="51196"/>
                </a:lnTo>
                <a:lnTo>
                  <a:pt x="436860" y="47178"/>
                </a:lnTo>
                <a:lnTo>
                  <a:pt x="436860" y="37752"/>
                </a:lnTo>
                <a:lnTo>
                  <a:pt x="435322" y="33932"/>
                </a:lnTo>
                <a:lnTo>
                  <a:pt x="432246" y="30956"/>
                </a:lnTo>
                <a:lnTo>
                  <a:pt x="429269" y="27880"/>
                </a:lnTo>
                <a:lnTo>
                  <a:pt x="425499" y="26342"/>
                </a:lnTo>
                <a:lnTo>
                  <a:pt x="435728" y="26342"/>
                </a:lnTo>
                <a:lnTo>
                  <a:pt x="440630" y="31501"/>
                </a:lnTo>
                <a:lnTo>
                  <a:pt x="442515" y="36661"/>
                </a:lnTo>
                <a:lnTo>
                  <a:pt x="442515" y="48964"/>
                </a:lnTo>
                <a:lnTo>
                  <a:pt x="440432" y="53974"/>
                </a:lnTo>
                <a:lnTo>
                  <a:pt x="434892" y="59382"/>
                </a:lnTo>
                <a:close/>
              </a:path>
              <a:path w="540384" h="75564">
                <a:moveTo>
                  <a:pt x="426987" y="64144"/>
                </a:moveTo>
                <a:lnTo>
                  <a:pt x="415279" y="64144"/>
                </a:lnTo>
                <a:lnTo>
                  <a:pt x="410517" y="62458"/>
                </a:lnTo>
                <a:lnTo>
                  <a:pt x="402778" y="55711"/>
                </a:lnTo>
                <a:lnTo>
                  <a:pt x="400744" y="50998"/>
                </a:lnTo>
                <a:lnTo>
                  <a:pt x="400546" y="44946"/>
                </a:lnTo>
                <a:lnTo>
                  <a:pt x="406052" y="44946"/>
                </a:lnTo>
                <a:lnTo>
                  <a:pt x="406250" y="49311"/>
                </a:lnTo>
                <a:lnTo>
                  <a:pt x="407739" y="52833"/>
                </a:lnTo>
                <a:lnTo>
                  <a:pt x="410517" y="55512"/>
                </a:lnTo>
                <a:lnTo>
                  <a:pt x="413394" y="58092"/>
                </a:lnTo>
                <a:lnTo>
                  <a:pt x="417016" y="59382"/>
                </a:lnTo>
                <a:lnTo>
                  <a:pt x="434892" y="59382"/>
                </a:lnTo>
                <a:lnTo>
                  <a:pt x="432097" y="62110"/>
                </a:lnTo>
                <a:lnTo>
                  <a:pt x="426987" y="64144"/>
                </a:lnTo>
                <a:close/>
              </a:path>
              <a:path w="540384" h="75564">
                <a:moveTo>
                  <a:pt x="477344" y="62805"/>
                </a:moveTo>
                <a:lnTo>
                  <a:pt x="471689" y="62805"/>
                </a:lnTo>
                <a:lnTo>
                  <a:pt x="471689" y="16668"/>
                </a:lnTo>
                <a:lnTo>
                  <a:pt x="455317" y="16668"/>
                </a:lnTo>
                <a:lnTo>
                  <a:pt x="455317" y="12650"/>
                </a:lnTo>
                <a:lnTo>
                  <a:pt x="460378" y="12551"/>
                </a:lnTo>
                <a:lnTo>
                  <a:pt x="463900" y="12104"/>
                </a:lnTo>
                <a:lnTo>
                  <a:pt x="465884" y="11310"/>
                </a:lnTo>
                <a:lnTo>
                  <a:pt x="467968" y="10517"/>
                </a:lnTo>
                <a:lnTo>
                  <a:pt x="469506" y="9276"/>
                </a:lnTo>
                <a:lnTo>
                  <a:pt x="470498" y="7590"/>
                </a:lnTo>
                <a:lnTo>
                  <a:pt x="471590" y="5903"/>
                </a:lnTo>
                <a:lnTo>
                  <a:pt x="472334" y="3571"/>
                </a:lnTo>
                <a:lnTo>
                  <a:pt x="472731" y="595"/>
                </a:lnTo>
                <a:lnTo>
                  <a:pt x="477344" y="595"/>
                </a:lnTo>
                <a:lnTo>
                  <a:pt x="477344" y="62805"/>
                </a:lnTo>
                <a:close/>
              </a:path>
              <a:path w="540384" h="75564">
                <a:moveTo>
                  <a:pt x="506369" y="22175"/>
                </a:moveTo>
                <a:lnTo>
                  <a:pt x="500863" y="22175"/>
                </a:lnTo>
                <a:lnTo>
                  <a:pt x="500863" y="14833"/>
                </a:lnTo>
                <a:lnTo>
                  <a:pt x="502549" y="9673"/>
                </a:lnTo>
                <a:lnTo>
                  <a:pt x="505923" y="5804"/>
                </a:lnTo>
                <a:lnTo>
                  <a:pt x="509395" y="1934"/>
                </a:lnTo>
                <a:lnTo>
                  <a:pt x="514307" y="0"/>
                </a:lnTo>
                <a:lnTo>
                  <a:pt x="526511" y="0"/>
                </a:lnTo>
                <a:lnTo>
                  <a:pt x="531173" y="1587"/>
                </a:lnTo>
                <a:lnTo>
                  <a:pt x="534646" y="4762"/>
                </a:lnTo>
                <a:lnTo>
                  <a:pt x="516142" y="4762"/>
                </a:lnTo>
                <a:lnTo>
                  <a:pt x="512719" y="6201"/>
                </a:lnTo>
                <a:lnTo>
                  <a:pt x="507857" y="11856"/>
                </a:lnTo>
                <a:lnTo>
                  <a:pt x="506568" y="15775"/>
                </a:lnTo>
                <a:lnTo>
                  <a:pt x="506369" y="20835"/>
                </a:lnTo>
                <a:lnTo>
                  <a:pt x="506369" y="22175"/>
                </a:lnTo>
                <a:close/>
              </a:path>
              <a:path w="540384" h="75564">
                <a:moveTo>
                  <a:pt x="540302" y="62805"/>
                </a:moveTo>
                <a:lnTo>
                  <a:pt x="499374" y="62805"/>
                </a:lnTo>
                <a:lnTo>
                  <a:pt x="499374" y="58241"/>
                </a:lnTo>
                <a:lnTo>
                  <a:pt x="523732" y="34131"/>
                </a:lnTo>
                <a:lnTo>
                  <a:pt x="528247" y="30559"/>
                </a:lnTo>
                <a:lnTo>
                  <a:pt x="530629" y="27681"/>
                </a:lnTo>
                <a:lnTo>
                  <a:pt x="533109" y="24804"/>
                </a:lnTo>
                <a:lnTo>
                  <a:pt x="534349" y="21431"/>
                </a:lnTo>
                <a:lnTo>
                  <a:pt x="534349" y="13791"/>
                </a:lnTo>
                <a:lnTo>
                  <a:pt x="533059" y="10715"/>
                </a:lnTo>
                <a:lnTo>
                  <a:pt x="527900" y="5953"/>
                </a:lnTo>
                <a:lnTo>
                  <a:pt x="524575" y="4762"/>
                </a:lnTo>
                <a:lnTo>
                  <a:pt x="534646" y="4762"/>
                </a:lnTo>
                <a:lnTo>
                  <a:pt x="538218" y="7937"/>
                </a:lnTo>
                <a:lnTo>
                  <a:pt x="540004" y="12203"/>
                </a:lnTo>
                <a:lnTo>
                  <a:pt x="539888" y="22175"/>
                </a:lnTo>
                <a:lnTo>
                  <a:pt x="538665" y="25846"/>
                </a:lnTo>
                <a:lnTo>
                  <a:pt x="533406" y="33287"/>
                </a:lnTo>
                <a:lnTo>
                  <a:pt x="528594" y="37256"/>
                </a:lnTo>
                <a:lnTo>
                  <a:pt x="515993" y="44896"/>
                </a:lnTo>
                <a:lnTo>
                  <a:pt x="512074" y="47823"/>
                </a:lnTo>
                <a:lnTo>
                  <a:pt x="507510" y="52784"/>
                </a:lnTo>
                <a:lnTo>
                  <a:pt x="506121" y="55215"/>
                </a:lnTo>
                <a:lnTo>
                  <a:pt x="505626" y="57596"/>
                </a:lnTo>
                <a:lnTo>
                  <a:pt x="540302" y="57596"/>
                </a:lnTo>
                <a:lnTo>
                  <a:pt x="540302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6" name="object 136">
            <a:extLst>
              <a:ext uri="{FF2B5EF4-FFF2-40B4-BE49-F238E27FC236}">
                <a16:creationId xmlns:a16="http://schemas.microsoft.com/office/drawing/2014/main" id="{DB52BD48-5FD4-D974-4427-EC36F06752EB}"/>
              </a:ext>
            </a:extLst>
          </p:cNvPr>
          <p:cNvSpPr/>
          <p:nvPr/>
        </p:nvSpPr>
        <p:spPr>
          <a:xfrm>
            <a:off x="7551885" y="3676444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7" name="object 137">
            <a:extLst>
              <a:ext uri="{FF2B5EF4-FFF2-40B4-BE49-F238E27FC236}">
                <a16:creationId xmlns:a16="http://schemas.microsoft.com/office/drawing/2014/main" id="{0772D0F7-2325-4DD5-1C61-66D577E548E6}"/>
              </a:ext>
            </a:extLst>
          </p:cNvPr>
          <p:cNvSpPr/>
          <p:nvPr/>
        </p:nvSpPr>
        <p:spPr>
          <a:xfrm>
            <a:off x="7551885" y="3676444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8" name="object 138">
            <a:extLst>
              <a:ext uri="{FF2B5EF4-FFF2-40B4-BE49-F238E27FC236}">
                <a16:creationId xmlns:a16="http://schemas.microsoft.com/office/drawing/2014/main" id="{BF4718B0-DEAF-AEE8-B829-37D4B62B4CEF}"/>
              </a:ext>
            </a:extLst>
          </p:cNvPr>
          <p:cNvSpPr/>
          <p:nvPr/>
        </p:nvSpPr>
        <p:spPr>
          <a:xfrm>
            <a:off x="7695838" y="3701036"/>
            <a:ext cx="542925" cy="75565"/>
          </a:xfrm>
          <a:custGeom>
            <a:avLst/>
            <a:gdLst/>
            <a:ahLst/>
            <a:cxnLst/>
            <a:rect l="l" t="t" r="r" b="b"/>
            <a:pathLst>
              <a:path w="542925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2925" h="75564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2925" h="75564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2925" h="75564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2925" h="75564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2925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2925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2925" h="75564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2925" h="75564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2925" h="75564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2925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2925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2925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2925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2925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2925" h="75564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2925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2925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2925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2925" h="75564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2925" h="75564">
                <a:moveTo>
                  <a:pt x="407540" y="22175"/>
                </a:moveTo>
                <a:lnTo>
                  <a:pt x="402034" y="22175"/>
                </a:lnTo>
                <a:lnTo>
                  <a:pt x="402034" y="14833"/>
                </a:lnTo>
                <a:lnTo>
                  <a:pt x="403721" y="9673"/>
                </a:lnTo>
                <a:lnTo>
                  <a:pt x="407094" y="5804"/>
                </a:lnTo>
                <a:lnTo>
                  <a:pt x="410567" y="1934"/>
                </a:lnTo>
                <a:lnTo>
                  <a:pt x="415478" y="0"/>
                </a:lnTo>
                <a:lnTo>
                  <a:pt x="427682" y="0"/>
                </a:lnTo>
                <a:lnTo>
                  <a:pt x="432345" y="1587"/>
                </a:lnTo>
                <a:lnTo>
                  <a:pt x="435818" y="4762"/>
                </a:lnTo>
                <a:lnTo>
                  <a:pt x="417314" y="4762"/>
                </a:lnTo>
                <a:lnTo>
                  <a:pt x="413890" y="6201"/>
                </a:lnTo>
                <a:lnTo>
                  <a:pt x="409029" y="11856"/>
                </a:lnTo>
                <a:lnTo>
                  <a:pt x="407739" y="15775"/>
                </a:lnTo>
                <a:lnTo>
                  <a:pt x="407540" y="20835"/>
                </a:lnTo>
                <a:lnTo>
                  <a:pt x="407540" y="22175"/>
                </a:lnTo>
                <a:close/>
              </a:path>
              <a:path w="542925" h="75564">
                <a:moveTo>
                  <a:pt x="441473" y="62805"/>
                </a:moveTo>
                <a:lnTo>
                  <a:pt x="400546" y="62805"/>
                </a:lnTo>
                <a:lnTo>
                  <a:pt x="400546" y="58241"/>
                </a:lnTo>
                <a:lnTo>
                  <a:pt x="424904" y="34131"/>
                </a:lnTo>
                <a:lnTo>
                  <a:pt x="429418" y="30559"/>
                </a:lnTo>
                <a:lnTo>
                  <a:pt x="431799" y="27681"/>
                </a:lnTo>
                <a:lnTo>
                  <a:pt x="434280" y="24804"/>
                </a:lnTo>
                <a:lnTo>
                  <a:pt x="435520" y="21431"/>
                </a:lnTo>
                <a:lnTo>
                  <a:pt x="435520" y="13791"/>
                </a:lnTo>
                <a:lnTo>
                  <a:pt x="434230" y="10715"/>
                </a:lnTo>
                <a:lnTo>
                  <a:pt x="429071" y="5953"/>
                </a:lnTo>
                <a:lnTo>
                  <a:pt x="425747" y="4762"/>
                </a:lnTo>
                <a:lnTo>
                  <a:pt x="435818" y="4762"/>
                </a:lnTo>
                <a:lnTo>
                  <a:pt x="439390" y="7937"/>
                </a:lnTo>
                <a:lnTo>
                  <a:pt x="441176" y="12203"/>
                </a:lnTo>
                <a:lnTo>
                  <a:pt x="441060" y="22175"/>
                </a:lnTo>
                <a:lnTo>
                  <a:pt x="439836" y="25846"/>
                </a:lnTo>
                <a:lnTo>
                  <a:pt x="434578" y="33287"/>
                </a:lnTo>
                <a:lnTo>
                  <a:pt x="429766" y="37256"/>
                </a:lnTo>
                <a:lnTo>
                  <a:pt x="417165" y="44896"/>
                </a:lnTo>
                <a:lnTo>
                  <a:pt x="413246" y="47823"/>
                </a:lnTo>
                <a:lnTo>
                  <a:pt x="408681" y="52784"/>
                </a:lnTo>
                <a:lnTo>
                  <a:pt x="407292" y="55215"/>
                </a:lnTo>
                <a:lnTo>
                  <a:pt x="406796" y="57596"/>
                </a:lnTo>
                <a:lnTo>
                  <a:pt x="441473" y="57596"/>
                </a:lnTo>
                <a:lnTo>
                  <a:pt x="441473" y="62805"/>
                </a:lnTo>
                <a:close/>
              </a:path>
              <a:path w="542925" h="75564">
                <a:moveTo>
                  <a:pt x="456508" y="33635"/>
                </a:moveTo>
                <a:lnTo>
                  <a:pt x="451746" y="33635"/>
                </a:lnTo>
                <a:lnTo>
                  <a:pt x="457848" y="1488"/>
                </a:lnTo>
                <a:lnTo>
                  <a:pt x="488953" y="1488"/>
                </a:lnTo>
                <a:lnTo>
                  <a:pt x="488953" y="6548"/>
                </a:lnTo>
                <a:lnTo>
                  <a:pt x="461717" y="6548"/>
                </a:lnTo>
                <a:lnTo>
                  <a:pt x="457699" y="27235"/>
                </a:lnTo>
                <a:lnTo>
                  <a:pt x="457848" y="27384"/>
                </a:lnTo>
                <a:lnTo>
                  <a:pt x="464161" y="27384"/>
                </a:lnTo>
                <a:lnTo>
                  <a:pt x="462611" y="28128"/>
                </a:lnTo>
                <a:lnTo>
                  <a:pt x="460229" y="29319"/>
                </a:lnTo>
                <a:lnTo>
                  <a:pt x="458195" y="31154"/>
                </a:lnTo>
                <a:lnTo>
                  <a:pt x="456508" y="33635"/>
                </a:lnTo>
                <a:close/>
              </a:path>
              <a:path w="542925" h="75564">
                <a:moveTo>
                  <a:pt x="464161" y="27384"/>
                </a:moveTo>
                <a:lnTo>
                  <a:pt x="457848" y="27384"/>
                </a:lnTo>
                <a:lnTo>
                  <a:pt x="459534" y="25499"/>
                </a:lnTo>
                <a:lnTo>
                  <a:pt x="461519" y="24060"/>
                </a:lnTo>
                <a:lnTo>
                  <a:pt x="466083" y="22076"/>
                </a:lnTo>
                <a:lnTo>
                  <a:pt x="468514" y="21580"/>
                </a:lnTo>
                <a:lnTo>
                  <a:pt x="477444" y="21580"/>
                </a:lnTo>
                <a:lnTo>
                  <a:pt x="482504" y="23564"/>
                </a:lnTo>
                <a:lnTo>
                  <a:pt x="485143" y="26342"/>
                </a:lnTo>
                <a:lnTo>
                  <a:pt x="467670" y="26342"/>
                </a:lnTo>
                <a:lnTo>
                  <a:pt x="465091" y="26937"/>
                </a:lnTo>
                <a:lnTo>
                  <a:pt x="464161" y="27384"/>
                </a:lnTo>
                <a:close/>
              </a:path>
              <a:path w="542925" h="75564">
                <a:moveTo>
                  <a:pt x="484306" y="59382"/>
                </a:moveTo>
                <a:lnTo>
                  <a:pt x="475261" y="59382"/>
                </a:lnTo>
                <a:lnTo>
                  <a:pt x="478932" y="57745"/>
                </a:lnTo>
                <a:lnTo>
                  <a:pt x="481809" y="54471"/>
                </a:lnTo>
                <a:lnTo>
                  <a:pt x="484786" y="51196"/>
                </a:lnTo>
                <a:lnTo>
                  <a:pt x="486274" y="47178"/>
                </a:lnTo>
                <a:lnTo>
                  <a:pt x="486274" y="37752"/>
                </a:lnTo>
                <a:lnTo>
                  <a:pt x="484736" y="33932"/>
                </a:lnTo>
                <a:lnTo>
                  <a:pt x="481661" y="30956"/>
                </a:lnTo>
                <a:lnTo>
                  <a:pt x="478684" y="27880"/>
                </a:lnTo>
                <a:lnTo>
                  <a:pt x="474913" y="26342"/>
                </a:lnTo>
                <a:lnTo>
                  <a:pt x="485143" y="26342"/>
                </a:lnTo>
                <a:lnTo>
                  <a:pt x="490045" y="31501"/>
                </a:lnTo>
                <a:lnTo>
                  <a:pt x="491930" y="36661"/>
                </a:lnTo>
                <a:lnTo>
                  <a:pt x="491930" y="48964"/>
                </a:lnTo>
                <a:lnTo>
                  <a:pt x="489845" y="53974"/>
                </a:lnTo>
                <a:lnTo>
                  <a:pt x="484306" y="59382"/>
                </a:lnTo>
                <a:close/>
              </a:path>
              <a:path w="542925" h="75564">
                <a:moveTo>
                  <a:pt x="476402" y="64144"/>
                </a:moveTo>
                <a:lnTo>
                  <a:pt x="464694" y="64144"/>
                </a:lnTo>
                <a:lnTo>
                  <a:pt x="459931" y="62458"/>
                </a:lnTo>
                <a:lnTo>
                  <a:pt x="452192" y="55711"/>
                </a:lnTo>
                <a:lnTo>
                  <a:pt x="450159" y="50998"/>
                </a:lnTo>
                <a:lnTo>
                  <a:pt x="449960" y="44946"/>
                </a:lnTo>
                <a:lnTo>
                  <a:pt x="455467" y="44946"/>
                </a:lnTo>
                <a:lnTo>
                  <a:pt x="455665" y="49311"/>
                </a:lnTo>
                <a:lnTo>
                  <a:pt x="457153" y="52833"/>
                </a:lnTo>
                <a:lnTo>
                  <a:pt x="459931" y="55512"/>
                </a:lnTo>
                <a:lnTo>
                  <a:pt x="462809" y="58092"/>
                </a:lnTo>
                <a:lnTo>
                  <a:pt x="466430" y="59382"/>
                </a:lnTo>
                <a:lnTo>
                  <a:pt x="484306" y="59382"/>
                </a:lnTo>
                <a:lnTo>
                  <a:pt x="481511" y="62110"/>
                </a:lnTo>
                <a:lnTo>
                  <a:pt x="476402" y="64144"/>
                </a:lnTo>
                <a:close/>
              </a:path>
              <a:path w="542925" h="75564">
                <a:moveTo>
                  <a:pt x="527453" y="64144"/>
                </a:moveTo>
                <a:lnTo>
                  <a:pt x="513464" y="64144"/>
                </a:lnTo>
                <a:lnTo>
                  <a:pt x="507857" y="61565"/>
                </a:lnTo>
                <a:lnTo>
                  <a:pt x="499672" y="22125"/>
                </a:lnTo>
                <a:lnTo>
                  <a:pt x="501557" y="14634"/>
                </a:lnTo>
                <a:lnTo>
                  <a:pt x="509097" y="2927"/>
                </a:lnTo>
                <a:lnTo>
                  <a:pt x="514605" y="0"/>
                </a:lnTo>
                <a:lnTo>
                  <a:pt x="527602" y="0"/>
                </a:lnTo>
                <a:lnTo>
                  <a:pt x="532067" y="1438"/>
                </a:lnTo>
                <a:lnTo>
                  <a:pt x="535752" y="4762"/>
                </a:lnTo>
                <a:lnTo>
                  <a:pt x="516787" y="4762"/>
                </a:lnTo>
                <a:lnTo>
                  <a:pt x="512521" y="7193"/>
                </a:lnTo>
                <a:lnTo>
                  <a:pt x="509643" y="12055"/>
                </a:lnTo>
                <a:lnTo>
                  <a:pt x="506766" y="16817"/>
                </a:lnTo>
                <a:lnTo>
                  <a:pt x="505411" y="23266"/>
                </a:lnTo>
                <a:lnTo>
                  <a:pt x="505327" y="32593"/>
                </a:lnTo>
                <a:lnTo>
                  <a:pt x="509678" y="32593"/>
                </a:lnTo>
                <a:lnTo>
                  <a:pt x="507808" y="34528"/>
                </a:lnTo>
                <a:lnTo>
                  <a:pt x="506369" y="38496"/>
                </a:lnTo>
                <a:lnTo>
                  <a:pt x="506369" y="48418"/>
                </a:lnTo>
                <a:lnTo>
                  <a:pt x="507709" y="52337"/>
                </a:lnTo>
                <a:lnTo>
                  <a:pt x="510388" y="55215"/>
                </a:lnTo>
                <a:lnTo>
                  <a:pt x="513165" y="57993"/>
                </a:lnTo>
                <a:lnTo>
                  <a:pt x="516986" y="59382"/>
                </a:lnTo>
                <a:lnTo>
                  <a:pt x="535242" y="59382"/>
                </a:lnTo>
                <a:lnTo>
                  <a:pt x="532464" y="62160"/>
                </a:lnTo>
                <a:lnTo>
                  <a:pt x="527453" y="64144"/>
                </a:lnTo>
                <a:close/>
              </a:path>
              <a:path w="542925" h="75564">
                <a:moveTo>
                  <a:pt x="540897" y="16371"/>
                </a:moveTo>
                <a:lnTo>
                  <a:pt x="535391" y="16371"/>
                </a:lnTo>
                <a:lnTo>
                  <a:pt x="534895" y="12898"/>
                </a:lnTo>
                <a:lnTo>
                  <a:pt x="533505" y="10120"/>
                </a:lnTo>
                <a:lnTo>
                  <a:pt x="531224" y="8036"/>
                </a:lnTo>
                <a:lnTo>
                  <a:pt x="528942" y="5853"/>
                </a:lnTo>
                <a:lnTo>
                  <a:pt x="526015" y="4762"/>
                </a:lnTo>
                <a:lnTo>
                  <a:pt x="535752" y="4762"/>
                </a:lnTo>
                <a:lnTo>
                  <a:pt x="538417" y="7094"/>
                </a:lnTo>
                <a:lnTo>
                  <a:pt x="540302" y="11112"/>
                </a:lnTo>
                <a:lnTo>
                  <a:pt x="540897" y="16371"/>
                </a:lnTo>
                <a:close/>
              </a:path>
              <a:path w="542925" h="75564">
                <a:moveTo>
                  <a:pt x="509678" y="32593"/>
                </a:moveTo>
                <a:lnTo>
                  <a:pt x="505476" y="32593"/>
                </a:lnTo>
                <a:lnTo>
                  <a:pt x="506965" y="29418"/>
                </a:lnTo>
                <a:lnTo>
                  <a:pt x="509197" y="26937"/>
                </a:lnTo>
                <a:lnTo>
                  <a:pt x="512174" y="25151"/>
                </a:lnTo>
                <a:lnTo>
                  <a:pt x="515250" y="23266"/>
                </a:lnTo>
                <a:lnTo>
                  <a:pt x="518523" y="22324"/>
                </a:lnTo>
                <a:lnTo>
                  <a:pt x="528048" y="22324"/>
                </a:lnTo>
                <a:lnTo>
                  <a:pt x="532959" y="24258"/>
                </a:lnTo>
                <a:lnTo>
                  <a:pt x="535715" y="27086"/>
                </a:lnTo>
                <a:lnTo>
                  <a:pt x="517283" y="27086"/>
                </a:lnTo>
                <a:lnTo>
                  <a:pt x="513563" y="28574"/>
                </a:lnTo>
                <a:lnTo>
                  <a:pt x="509678" y="32593"/>
                </a:lnTo>
                <a:close/>
              </a:path>
              <a:path w="542925" h="75564">
                <a:moveTo>
                  <a:pt x="535242" y="59382"/>
                </a:moveTo>
                <a:lnTo>
                  <a:pt x="526213" y="59382"/>
                </a:lnTo>
                <a:lnTo>
                  <a:pt x="529785" y="57844"/>
                </a:lnTo>
                <a:lnTo>
                  <a:pt x="535441" y="51593"/>
                </a:lnTo>
                <a:lnTo>
                  <a:pt x="536879" y="47823"/>
                </a:lnTo>
                <a:lnTo>
                  <a:pt x="536809" y="38496"/>
                </a:lnTo>
                <a:lnTo>
                  <a:pt x="535490" y="34776"/>
                </a:lnTo>
                <a:lnTo>
                  <a:pt x="532712" y="31700"/>
                </a:lnTo>
                <a:lnTo>
                  <a:pt x="530033" y="28624"/>
                </a:lnTo>
                <a:lnTo>
                  <a:pt x="526411" y="27086"/>
                </a:lnTo>
                <a:lnTo>
                  <a:pt x="535715" y="27086"/>
                </a:lnTo>
                <a:lnTo>
                  <a:pt x="537226" y="28624"/>
                </a:lnTo>
                <a:lnTo>
                  <a:pt x="540599" y="31998"/>
                </a:lnTo>
                <a:lnTo>
                  <a:pt x="542535" y="36958"/>
                </a:lnTo>
                <a:lnTo>
                  <a:pt x="542535" y="49162"/>
                </a:lnTo>
                <a:lnTo>
                  <a:pt x="540500" y="54222"/>
                </a:lnTo>
                <a:lnTo>
                  <a:pt x="536432" y="58191"/>
                </a:lnTo>
                <a:lnTo>
                  <a:pt x="535242" y="59382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9" name="object 139">
            <a:extLst>
              <a:ext uri="{FF2B5EF4-FFF2-40B4-BE49-F238E27FC236}">
                <a16:creationId xmlns:a16="http://schemas.microsoft.com/office/drawing/2014/main" id="{AEA79FFD-8193-F420-8BC9-E36ADE8A47B4}"/>
              </a:ext>
            </a:extLst>
          </p:cNvPr>
          <p:cNvSpPr/>
          <p:nvPr/>
        </p:nvSpPr>
        <p:spPr>
          <a:xfrm>
            <a:off x="7551885" y="3517269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0" name="object 140">
            <a:extLst>
              <a:ext uri="{FF2B5EF4-FFF2-40B4-BE49-F238E27FC236}">
                <a16:creationId xmlns:a16="http://schemas.microsoft.com/office/drawing/2014/main" id="{9BBDD3CB-599A-6E80-A5B6-328251C5D352}"/>
              </a:ext>
            </a:extLst>
          </p:cNvPr>
          <p:cNvSpPr/>
          <p:nvPr/>
        </p:nvSpPr>
        <p:spPr>
          <a:xfrm>
            <a:off x="7551885" y="3517269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1" name="object 141">
            <a:extLst>
              <a:ext uri="{FF2B5EF4-FFF2-40B4-BE49-F238E27FC236}">
                <a16:creationId xmlns:a16="http://schemas.microsoft.com/office/drawing/2014/main" id="{4E76E5D4-748A-A013-9E69-6A99E2C92D4D}"/>
              </a:ext>
            </a:extLst>
          </p:cNvPr>
          <p:cNvSpPr/>
          <p:nvPr/>
        </p:nvSpPr>
        <p:spPr>
          <a:xfrm>
            <a:off x="7695838" y="3541864"/>
            <a:ext cx="542925" cy="75565"/>
          </a:xfrm>
          <a:custGeom>
            <a:avLst/>
            <a:gdLst/>
            <a:ahLst/>
            <a:cxnLst/>
            <a:rect l="l" t="t" r="r" b="b"/>
            <a:pathLst>
              <a:path w="542925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2925" h="75564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2925" h="75564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2925" h="75564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2925" h="75564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2925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2925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2925" h="75564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2925" h="75564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2925" h="75564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2925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2925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2925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2925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2925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2925" h="75564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2925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2925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2925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2925" h="75564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2925" h="75564">
                <a:moveTo>
                  <a:pt x="407540" y="22175"/>
                </a:moveTo>
                <a:lnTo>
                  <a:pt x="402034" y="22175"/>
                </a:lnTo>
                <a:lnTo>
                  <a:pt x="402034" y="14833"/>
                </a:lnTo>
                <a:lnTo>
                  <a:pt x="403721" y="9673"/>
                </a:lnTo>
                <a:lnTo>
                  <a:pt x="407094" y="5804"/>
                </a:lnTo>
                <a:lnTo>
                  <a:pt x="410567" y="1934"/>
                </a:lnTo>
                <a:lnTo>
                  <a:pt x="415478" y="0"/>
                </a:lnTo>
                <a:lnTo>
                  <a:pt x="427682" y="0"/>
                </a:lnTo>
                <a:lnTo>
                  <a:pt x="432345" y="1587"/>
                </a:lnTo>
                <a:lnTo>
                  <a:pt x="435818" y="4762"/>
                </a:lnTo>
                <a:lnTo>
                  <a:pt x="417314" y="4762"/>
                </a:lnTo>
                <a:lnTo>
                  <a:pt x="413890" y="6201"/>
                </a:lnTo>
                <a:lnTo>
                  <a:pt x="409029" y="11856"/>
                </a:lnTo>
                <a:lnTo>
                  <a:pt x="407739" y="15775"/>
                </a:lnTo>
                <a:lnTo>
                  <a:pt x="407540" y="20835"/>
                </a:lnTo>
                <a:lnTo>
                  <a:pt x="407540" y="22175"/>
                </a:lnTo>
                <a:close/>
              </a:path>
              <a:path w="542925" h="75564">
                <a:moveTo>
                  <a:pt x="441473" y="62805"/>
                </a:moveTo>
                <a:lnTo>
                  <a:pt x="400546" y="62805"/>
                </a:lnTo>
                <a:lnTo>
                  <a:pt x="400546" y="58241"/>
                </a:lnTo>
                <a:lnTo>
                  <a:pt x="424904" y="34131"/>
                </a:lnTo>
                <a:lnTo>
                  <a:pt x="429418" y="30559"/>
                </a:lnTo>
                <a:lnTo>
                  <a:pt x="431799" y="27681"/>
                </a:lnTo>
                <a:lnTo>
                  <a:pt x="434280" y="24804"/>
                </a:lnTo>
                <a:lnTo>
                  <a:pt x="435520" y="21431"/>
                </a:lnTo>
                <a:lnTo>
                  <a:pt x="435520" y="13791"/>
                </a:lnTo>
                <a:lnTo>
                  <a:pt x="434230" y="10715"/>
                </a:lnTo>
                <a:lnTo>
                  <a:pt x="429071" y="5953"/>
                </a:lnTo>
                <a:lnTo>
                  <a:pt x="425747" y="4762"/>
                </a:lnTo>
                <a:lnTo>
                  <a:pt x="435818" y="4762"/>
                </a:lnTo>
                <a:lnTo>
                  <a:pt x="439390" y="7937"/>
                </a:lnTo>
                <a:lnTo>
                  <a:pt x="441176" y="12203"/>
                </a:lnTo>
                <a:lnTo>
                  <a:pt x="441060" y="22175"/>
                </a:lnTo>
                <a:lnTo>
                  <a:pt x="439836" y="25846"/>
                </a:lnTo>
                <a:lnTo>
                  <a:pt x="434578" y="33287"/>
                </a:lnTo>
                <a:lnTo>
                  <a:pt x="429766" y="37256"/>
                </a:lnTo>
                <a:lnTo>
                  <a:pt x="417165" y="44896"/>
                </a:lnTo>
                <a:lnTo>
                  <a:pt x="413246" y="47823"/>
                </a:lnTo>
                <a:lnTo>
                  <a:pt x="408681" y="52784"/>
                </a:lnTo>
                <a:lnTo>
                  <a:pt x="407292" y="55215"/>
                </a:lnTo>
                <a:lnTo>
                  <a:pt x="406796" y="57596"/>
                </a:lnTo>
                <a:lnTo>
                  <a:pt x="441473" y="57596"/>
                </a:lnTo>
                <a:lnTo>
                  <a:pt x="441473" y="62805"/>
                </a:lnTo>
                <a:close/>
              </a:path>
              <a:path w="542925" h="75564">
                <a:moveTo>
                  <a:pt x="456508" y="33635"/>
                </a:moveTo>
                <a:lnTo>
                  <a:pt x="451746" y="33635"/>
                </a:lnTo>
                <a:lnTo>
                  <a:pt x="457848" y="1488"/>
                </a:lnTo>
                <a:lnTo>
                  <a:pt x="488953" y="1488"/>
                </a:lnTo>
                <a:lnTo>
                  <a:pt x="488953" y="6548"/>
                </a:lnTo>
                <a:lnTo>
                  <a:pt x="461717" y="6548"/>
                </a:lnTo>
                <a:lnTo>
                  <a:pt x="457699" y="27235"/>
                </a:lnTo>
                <a:lnTo>
                  <a:pt x="457848" y="27384"/>
                </a:lnTo>
                <a:lnTo>
                  <a:pt x="464161" y="27384"/>
                </a:lnTo>
                <a:lnTo>
                  <a:pt x="462611" y="28128"/>
                </a:lnTo>
                <a:lnTo>
                  <a:pt x="460229" y="29319"/>
                </a:lnTo>
                <a:lnTo>
                  <a:pt x="458195" y="31154"/>
                </a:lnTo>
                <a:lnTo>
                  <a:pt x="456508" y="33635"/>
                </a:lnTo>
                <a:close/>
              </a:path>
              <a:path w="542925" h="75564">
                <a:moveTo>
                  <a:pt x="464161" y="27384"/>
                </a:moveTo>
                <a:lnTo>
                  <a:pt x="457848" y="27384"/>
                </a:lnTo>
                <a:lnTo>
                  <a:pt x="459534" y="25499"/>
                </a:lnTo>
                <a:lnTo>
                  <a:pt x="461519" y="24060"/>
                </a:lnTo>
                <a:lnTo>
                  <a:pt x="466083" y="22076"/>
                </a:lnTo>
                <a:lnTo>
                  <a:pt x="468514" y="21580"/>
                </a:lnTo>
                <a:lnTo>
                  <a:pt x="477444" y="21580"/>
                </a:lnTo>
                <a:lnTo>
                  <a:pt x="482504" y="23564"/>
                </a:lnTo>
                <a:lnTo>
                  <a:pt x="485143" y="26342"/>
                </a:lnTo>
                <a:lnTo>
                  <a:pt x="467670" y="26342"/>
                </a:lnTo>
                <a:lnTo>
                  <a:pt x="465091" y="26937"/>
                </a:lnTo>
                <a:lnTo>
                  <a:pt x="464161" y="27384"/>
                </a:lnTo>
                <a:close/>
              </a:path>
              <a:path w="542925" h="75564">
                <a:moveTo>
                  <a:pt x="484306" y="59382"/>
                </a:moveTo>
                <a:lnTo>
                  <a:pt x="475261" y="59382"/>
                </a:lnTo>
                <a:lnTo>
                  <a:pt x="478932" y="57745"/>
                </a:lnTo>
                <a:lnTo>
                  <a:pt x="481809" y="54471"/>
                </a:lnTo>
                <a:lnTo>
                  <a:pt x="484786" y="51196"/>
                </a:lnTo>
                <a:lnTo>
                  <a:pt x="486274" y="47178"/>
                </a:lnTo>
                <a:lnTo>
                  <a:pt x="486274" y="37752"/>
                </a:lnTo>
                <a:lnTo>
                  <a:pt x="484736" y="33932"/>
                </a:lnTo>
                <a:lnTo>
                  <a:pt x="481661" y="30956"/>
                </a:lnTo>
                <a:lnTo>
                  <a:pt x="478684" y="27880"/>
                </a:lnTo>
                <a:lnTo>
                  <a:pt x="474913" y="26342"/>
                </a:lnTo>
                <a:lnTo>
                  <a:pt x="485143" y="26342"/>
                </a:lnTo>
                <a:lnTo>
                  <a:pt x="490045" y="31501"/>
                </a:lnTo>
                <a:lnTo>
                  <a:pt x="491930" y="36661"/>
                </a:lnTo>
                <a:lnTo>
                  <a:pt x="491930" y="48964"/>
                </a:lnTo>
                <a:lnTo>
                  <a:pt x="489845" y="53974"/>
                </a:lnTo>
                <a:lnTo>
                  <a:pt x="484306" y="59382"/>
                </a:lnTo>
                <a:close/>
              </a:path>
              <a:path w="542925" h="75564">
                <a:moveTo>
                  <a:pt x="476402" y="64144"/>
                </a:moveTo>
                <a:lnTo>
                  <a:pt x="464694" y="64144"/>
                </a:lnTo>
                <a:lnTo>
                  <a:pt x="459931" y="62458"/>
                </a:lnTo>
                <a:lnTo>
                  <a:pt x="452192" y="55711"/>
                </a:lnTo>
                <a:lnTo>
                  <a:pt x="450159" y="50998"/>
                </a:lnTo>
                <a:lnTo>
                  <a:pt x="449960" y="44946"/>
                </a:lnTo>
                <a:lnTo>
                  <a:pt x="455467" y="44946"/>
                </a:lnTo>
                <a:lnTo>
                  <a:pt x="455665" y="49311"/>
                </a:lnTo>
                <a:lnTo>
                  <a:pt x="457153" y="52833"/>
                </a:lnTo>
                <a:lnTo>
                  <a:pt x="459931" y="55512"/>
                </a:lnTo>
                <a:lnTo>
                  <a:pt x="462809" y="58092"/>
                </a:lnTo>
                <a:lnTo>
                  <a:pt x="466430" y="59382"/>
                </a:lnTo>
                <a:lnTo>
                  <a:pt x="484306" y="59382"/>
                </a:lnTo>
                <a:lnTo>
                  <a:pt x="481511" y="62110"/>
                </a:lnTo>
                <a:lnTo>
                  <a:pt x="476402" y="64144"/>
                </a:lnTo>
                <a:close/>
              </a:path>
              <a:path w="542925" h="75564">
                <a:moveTo>
                  <a:pt x="527453" y="64144"/>
                </a:moveTo>
                <a:lnTo>
                  <a:pt x="513464" y="64144"/>
                </a:lnTo>
                <a:lnTo>
                  <a:pt x="507857" y="61565"/>
                </a:lnTo>
                <a:lnTo>
                  <a:pt x="499672" y="22125"/>
                </a:lnTo>
                <a:lnTo>
                  <a:pt x="501557" y="14634"/>
                </a:lnTo>
                <a:lnTo>
                  <a:pt x="509097" y="2927"/>
                </a:lnTo>
                <a:lnTo>
                  <a:pt x="514605" y="0"/>
                </a:lnTo>
                <a:lnTo>
                  <a:pt x="527602" y="0"/>
                </a:lnTo>
                <a:lnTo>
                  <a:pt x="532067" y="1438"/>
                </a:lnTo>
                <a:lnTo>
                  <a:pt x="535752" y="4762"/>
                </a:lnTo>
                <a:lnTo>
                  <a:pt x="516787" y="4762"/>
                </a:lnTo>
                <a:lnTo>
                  <a:pt x="512521" y="7193"/>
                </a:lnTo>
                <a:lnTo>
                  <a:pt x="509643" y="12055"/>
                </a:lnTo>
                <a:lnTo>
                  <a:pt x="506766" y="16817"/>
                </a:lnTo>
                <a:lnTo>
                  <a:pt x="505411" y="23266"/>
                </a:lnTo>
                <a:lnTo>
                  <a:pt x="505327" y="32593"/>
                </a:lnTo>
                <a:lnTo>
                  <a:pt x="509678" y="32593"/>
                </a:lnTo>
                <a:lnTo>
                  <a:pt x="507808" y="34528"/>
                </a:lnTo>
                <a:lnTo>
                  <a:pt x="506369" y="38496"/>
                </a:lnTo>
                <a:lnTo>
                  <a:pt x="506369" y="48418"/>
                </a:lnTo>
                <a:lnTo>
                  <a:pt x="507709" y="52337"/>
                </a:lnTo>
                <a:lnTo>
                  <a:pt x="510388" y="55215"/>
                </a:lnTo>
                <a:lnTo>
                  <a:pt x="513165" y="57993"/>
                </a:lnTo>
                <a:lnTo>
                  <a:pt x="516986" y="59382"/>
                </a:lnTo>
                <a:lnTo>
                  <a:pt x="535242" y="59382"/>
                </a:lnTo>
                <a:lnTo>
                  <a:pt x="532464" y="62160"/>
                </a:lnTo>
                <a:lnTo>
                  <a:pt x="527453" y="64144"/>
                </a:lnTo>
                <a:close/>
              </a:path>
              <a:path w="542925" h="75564">
                <a:moveTo>
                  <a:pt x="540897" y="16371"/>
                </a:moveTo>
                <a:lnTo>
                  <a:pt x="535391" y="16371"/>
                </a:lnTo>
                <a:lnTo>
                  <a:pt x="534895" y="12898"/>
                </a:lnTo>
                <a:lnTo>
                  <a:pt x="533505" y="10120"/>
                </a:lnTo>
                <a:lnTo>
                  <a:pt x="531224" y="8036"/>
                </a:lnTo>
                <a:lnTo>
                  <a:pt x="528942" y="5853"/>
                </a:lnTo>
                <a:lnTo>
                  <a:pt x="526015" y="4762"/>
                </a:lnTo>
                <a:lnTo>
                  <a:pt x="535752" y="4762"/>
                </a:lnTo>
                <a:lnTo>
                  <a:pt x="538417" y="7094"/>
                </a:lnTo>
                <a:lnTo>
                  <a:pt x="540302" y="11112"/>
                </a:lnTo>
                <a:lnTo>
                  <a:pt x="540897" y="16371"/>
                </a:lnTo>
                <a:close/>
              </a:path>
              <a:path w="542925" h="75564">
                <a:moveTo>
                  <a:pt x="509678" y="32593"/>
                </a:moveTo>
                <a:lnTo>
                  <a:pt x="505476" y="32593"/>
                </a:lnTo>
                <a:lnTo>
                  <a:pt x="506965" y="29418"/>
                </a:lnTo>
                <a:lnTo>
                  <a:pt x="509197" y="26937"/>
                </a:lnTo>
                <a:lnTo>
                  <a:pt x="512174" y="25151"/>
                </a:lnTo>
                <a:lnTo>
                  <a:pt x="515250" y="23266"/>
                </a:lnTo>
                <a:lnTo>
                  <a:pt x="518523" y="22324"/>
                </a:lnTo>
                <a:lnTo>
                  <a:pt x="528048" y="22324"/>
                </a:lnTo>
                <a:lnTo>
                  <a:pt x="532959" y="24258"/>
                </a:lnTo>
                <a:lnTo>
                  <a:pt x="535715" y="27086"/>
                </a:lnTo>
                <a:lnTo>
                  <a:pt x="517283" y="27086"/>
                </a:lnTo>
                <a:lnTo>
                  <a:pt x="513563" y="28574"/>
                </a:lnTo>
                <a:lnTo>
                  <a:pt x="509678" y="32593"/>
                </a:lnTo>
                <a:close/>
              </a:path>
              <a:path w="542925" h="75564">
                <a:moveTo>
                  <a:pt x="535242" y="59382"/>
                </a:moveTo>
                <a:lnTo>
                  <a:pt x="526213" y="59382"/>
                </a:lnTo>
                <a:lnTo>
                  <a:pt x="529785" y="57844"/>
                </a:lnTo>
                <a:lnTo>
                  <a:pt x="535441" y="51593"/>
                </a:lnTo>
                <a:lnTo>
                  <a:pt x="536879" y="47823"/>
                </a:lnTo>
                <a:lnTo>
                  <a:pt x="536809" y="38496"/>
                </a:lnTo>
                <a:lnTo>
                  <a:pt x="535490" y="34776"/>
                </a:lnTo>
                <a:lnTo>
                  <a:pt x="532712" y="31700"/>
                </a:lnTo>
                <a:lnTo>
                  <a:pt x="530033" y="28624"/>
                </a:lnTo>
                <a:lnTo>
                  <a:pt x="526411" y="27086"/>
                </a:lnTo>
                <a:lnTo>
                  <a:pt x="535715" y="27086"/>
                </a:lnTo>
                <a:lnTo>
                  <a:pt x="537226" y="28624"/>
                </a:lnTo>
                <a:lnTo>
                  <a:pt x="540599" y="31998"/>
                </a:lnTo>
                <a:lnTo>
                  <a:pt x="542535" y="36958"/>
                </a:lnTo>
                <a:lnTo>
                  <a:pt x="542535" y="49162"/>
                </a:lnTo>
                <a:lnTo>
                  <a:pt x="540500" y="54222"/>
                </a:lnTo>
                <a:lnTo>
                  <a:pt x="536432" y="58191"/>
                </a:lnTo>
                <a:lnTo>
                  <a:pt x="535242" y="59382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2" name="object 142">
            <a:extLst>
              <a:ext uri="{FF2B5EF4-FFF2-40B4-BE49-F238E27FC236}">
                <a16:creationId xmlns:a16="http://schemas.microsoft.com/office/drawing/2014/main" id="{33046BB2-41A8-43CF-F2CB-1E45FA6B1498}"/>
              </a:ext>
            </a:extLst>
          </p:cNvPr>
          <p:cNvSpPr/>
          <p:nvPr/>
        </p:nvSpPr>
        <p:spPr>
          <a:xfrm>
            <a:off x="7551885" y="4153943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3" name="object 143">
            <a:extLst>
              <a:ext uri="{FF2B5EF4-FFF2-40B4-BE49-F238E27FC236}">
                <a16:creationId xmlns:a16="http://schemas.microsoft.com/office/drawing/2014/main" id="{6982D5F0-7604-75C4-14F2-3508B9B31E2A}"/>
              </a:ext>
            </a:extLst>
          </p:cNvPr>
          <p:cNvSpPr/>
          <p:nvPr/>
        </p:nvSpPr>
        <p:spPr>
          <a:xfrm>
            <a:off x="7551885" y="4153943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4" name="object 144">
            <a:extLst>
              <a:ext uri="{FF2B5EF4-FFF2-40B4-BE49-F238E27FC236}">
                <a16:creationId xmlns:a16="http://schemas.microsoft.com/office/drawing/2014/main" id="{4B6EA913-5C37-60E6-CBC6-024B17587DAC}"/>
              </a:ext>
            </a:extLst>
          </p:cNvPr>
          <p:cNvSpPr/>
          <p:nvPr/>
        </p:nvSpPr>
        <p:spPr>
          <a:xfrm>
            <a:off x="7695837" y="4178552"/>
            <a:ext cx="542290" cy="75565"/>
          </a:xfrm>
          <a:custGeom>
            <a:avLst/>
            <a:gdLst/>
            <a:ahLst/>
            <a:cxnLst/>
            <a:rect l="l" t="t" r="r" b="b"/>
            <a:pathLst>
              <a:path w="542290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2290" h="75564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2290" h="75564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2290" h="75564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2290" h="75564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2290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2290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2290" h="75564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2290" h="75564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2290" h="75564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2290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2290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2290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2290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2290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2290" h="75564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2290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2290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2290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2290" h="75564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2290" h="75564">
                <a:moveTo>
                  <a:pt x="427930" y="62805"/>
                </a:moveTo>
                <a:lnTo>
                  <a:pt x="422274" y="62805"/>
                </a:lnTo>
                <a:lnTo>
                  <a:pt x="422274" y="16668"/>
                </a:lnTo>
                <a:lnTo>
                  <a:pt x="405904" y="16668"/>
                </a:lnTo>
                <a:lnTo>
                  <a:pt x="405904" y="12650"/>
                </a:lnTo>
                <a:lnTo>
                  <a:pt x="410963" y="12551"/>
                </a:lnTo>
                <a:lnTo>
                  <a:pt x="414486" y="12104"/>
                </a:lnTo>
                <a:lnTo>
                  <a:pt x="416470" y="11310"/>
                </a:lnTo>
                <a:lnTo>
                  <a:pt x="418554" y="10517"/>
                </a:lnTo>
                <a:lnTo>
                  <a:pt x="420092" y="9276"/>
                </a:lnTo>
                <a:lnTo>
                  <a:pt x="421084" y="7590"/>
                </a:lnTo>
                <a:lnTo>
                  <a:pt x="422175" y="5903"/>
                </a:lnTo>
                <a:lnTo>
                  <a:pt x="422919" y="3571"/>
                </a:lnTo>
                <a:lnTo>
                  <a:pt x="423316" y="595"/>
                </a:lnTo>
                <a:lnTo>
                  <a:pt x="427930" y="595"/>
                </a:lnTo>
                <a:lnTo>
                  <a:pt x="427930" y="62805"/>
                </a:lnTo>
                <a:close/>
              </a:path>
              <a:path w="542290" h="75564">
                <a:moveTo>
                  <a:pt x="456955" y="22175"/>
                </a:moveTo>
                <a:lnTo>
                  <a:pt x="451448" y="22175"/>
                </a:lnTo>
                <a:lnTo>
                  <a:pt x="451448" y="14833"/>
                </a:lnTo>
                <a:lnTo>
                  <a:pt x="453135" y="9673"/>
                </a:lnTo>
                <a:lnTo>
                  <a:pt x="456508" y="5804"/>
                </a:lnTo>
                <a:lnTo>
                  <a:pt x="459981" y="1934"/>
                </a:lnTo>
                <a:lnTo>
                  <a:pt x="464892" y="0"/>
                </a:lnTo>
                <a:lnTo>
                  <a:pt x="477096" y="0"/>
                </a:lnTo>
                <a:lnTo>
                  <a:pt x="481760" y="1587"/>
                </a:lnTo>
                <a:lnTo>
                  <a:pt x="485233" y="4762"/>
                </a:lnTo>
                <a:lnTo>
                  <a:pt x="466728" y="4762"/>
                </a:lnTo>
                <a:lnTo>
                  <a:pt x="463305" y="6201"/>
                </a:lnTo>
                <a:lnTo>
                  <a:pt x="458444" y="11856"/>
                </a:lnTo>
                <a:lnTo>
                  <a:pt x="457153" y="15775"/>
                </a:lnTo>
                <a:lnTo>
                  <a:pt x="456955" y="20835"/>
                </a:lnTo>
                <a:lnTo>
                  <a:pt x="456955" y="22175"/>
                </a:lnTo>
                <a:close/>
              </a:path>
              <a:path w="542290" h="75564">
                <a:moveTo>
                  <a:pt x="490888" y="62805"/>
                </a:moveTo>
                <a:lnTo>
                  <a:pt x="449960" y="62805"/>
                </a:lnTo>
                <a:lnTo>
                  <a:pt x="449960" y="58241"/>
                </a:lnTo>
                <a:lnTo>
                  <a:pt x="474318" y="34131"/>
                </a:lnTo>
                <a:lnTo>
                  <a:pt x="478833" y="30559"/>
                </a:lnTo>
                <a:lnTo>
                  <a:pt x="481214" y="27681"/>
                </a:lnTo>
                <a:lnTo>
                  <a:pt x="483694" y="24804"/>
                </a:lnTo>
                <a:lnTo>
                  <a:pt x="484934" y="21431"/>
                </a:lnTo>
                <a:lnTo>
                  <a:pt x="484934" y="13791"/>
                </a:lnTo>
                <a:lnTo>
                  <a:pt x="483645" y="10715"/>
                </a:lnTo>
                <a:lnTo>
                  <a:pt x="478485" y="5953"/>
                </a:lnTo>
                <a:lnTo>
                  <a:pt x="475162" y="4762"/>
                </a:lnTo>
                <a:lnTo>
                  <a:pt x="485233" y="4762"/>
                </a:lnTo>
                <a:lnTo>
                  <a:pt x="488804" y="7937"/>
                </a:lnTo>
                <a:lnTo>
                  <a:pt x="490590" y="12203"/>
                </a:lnTo>
                <a:lnTo>
                  <a:pt x="490475" y="22175"/>
                </a:lnTo>
                <a:lnTo>
                  <a:pt x="489250" y="25846"/>
                </a:lnTo>
                <a:lnTo>
                  <a:pt x="483991" y="33287"/>
                </a:lnTo>
                <a:lnTo>
                  <a:pt x="479179" y="37256"/>
                </a:lnTo>
                <a:lnTo>
                  <a:pt x="466579" y="44896"/>
                </a:lnTo>
                <a:lnTo>
                  <a:pt x="462660" y="47823"/>
                </a:lnTo>
                <a:lnTo>
                  <a:pt x="458096" y="52784"/>
                </a:lnTo>
                <a:lnTo>
                  <a:pt x="456707" y="55215"/>
                </a:lnTo>
                <a:lnTo>
                  <a:pt x="456211" y="57596"/>
                </a:lnTo>
                <a:lnTo>
                  <a:pt x="490888" y="57596"/>
                </a:lnTo>
                <a:lnTo>
                  <a:pt x="490888" y="62805"/>
                </a:lnTo>
                <a:close/>
              </a:path>
              <a:path w="542290" h="75564">
                <a:moveTo>
                  <a:pt x="527156" y="64144"/>
                </a:moveTo>
                <a:lnTo>
                  <a:pt x="514455" y="64144"/>
                </a:lnTo>
                <a:lnTo>
                  <a:pt x="509296" y="62458"/>
                </a:lnTo>
                <a:lnTo>
                  <a:pt x="501358" y="55711"/>
                </a:lnTo>
                <a:lnTo>
                  <a:pt x="499396" y="51246"/>
                </a:lnTo>
                <a:lnTo>
                  <a:pt x="499485" y="41423"/>
                </a:lnTo>
                <a:lnTo>
                  <a:pt x="500466" y="38348"/>
                </a:lnTo>
                <a:lnTo>
                  <a:pt x="504831" y="32196"/>
                </a:lnTo>
                <a:lnTo>
                  <a:pt x="507956" y="30261"/>
                </a:lnTo>
                <a:lnTo>
                  <a:pt x="512024" y="29467"/>
                </a:lnTo>
                <a:lnTo>
                  <a:pt x="512024" y="29319"/>
                </a:lnTo>
                <a:lnTo>
                  <a:pt x="501904" y="10864"/>
                </a:lnTo>
                <a:lnTo>
                  <a:pt x="503690" y="7094"/>
                </a:lnTo>
                <a:lnTo>
                  <a:pt x="510933" y="1438"/>
                </a:lnTo>
                <a:lnTo>
                  <a:pt x="515398" y="0"/>
                </a:lnTo>
                <a:lnTo>
                  <a:pt x="526015" y="0"/>
                </a:lnTo>
                <a:lnTo>
                  <a:pt x="530529" y="1438"/>
                </a:lnTo>
                <a:lnTo>
                  <a:pt x="534790" y="4762"/>
                </a:lnTo>
                <a:lnTo>
                  <a:pt x="517035" y="4762"/>
                </a:lnTo>
                <a:lnTo>
                  <a:pt x="513860" y="5754"/>
                </a:lnTo>
                <a:lnTo>
                  <a:pt x="508701" y="9723"/>
                </a:lnTo>
                <a:lnTo>
                  <a:pt x="507460" y="12253"/>
                </a:lnTo>
                <a:lnTo>
                  <a:pt x="507411" y="19198"/>
                </a:lnTo>
                <a:lnTo>
                  <a:pt x="508602" y="22026"/>
                </a:lnTo>
                <a:lnTo>
                  <a:pt x="513365" y="26193"/>
                </a:lnTo>
                <a:lnTo>
                  <a:pt x="516539" y="27235"/>
                </a:lnTo>
                <a:lnTo>
                  <a:pt x="534349" y="27235"/>
                </a:lnTo>
                <a:lnTo>
                  <a:pt x="532712" y="28326"/>
                </a:lnTo>
                <a:lnTo>
                  <a:pt x="529438" y="29319"/>
                </a:lnTo>
                <a:lnTo>
                  <a:pt x="529438" y="29467"/>
                </a:lnTo>
                <a:lnTo>
                  <a:pt x="533605" y="30360"/>
                </a:lnTo>
                <a:lnTo>
                  <a:pt x="536179" y="31849"/>
                </a:lnTo>
                <a:lnTo>
                  <a:pt x="515695" y="31849"/>
                </a:lnTo>
                <a:lnTo>
                  <a:pt x="511826" y="33089"/>
                </a:lnTo>
                <a:lnTo>
                  <a:pt x="509048" y="35569"/>
                </a:lnTo>
                <a:lnTo>
                  <a:pt x="506369" y="38050"/>
                </a:lnTo>
                <a:lnTo>
                  <a:pt x="505071" y="41225"/>
                </a:lnTo>
                <a:lnTo>
                  <a:pt x="505030" y="49758"/>
                </a:lnTo>
                <a:lnTo>
                  <a:pt x="506468" y="53181"/>
                </a:lnTo>
                <a:lnTo>
                  <a:pt x="512223" y="58142"/>
                </a:lnTo>
                <a:lnTo>
                  <a:pt x="516043" y="59382"/>
                </a:lnTo>
                <a:lnTo>
                  <a:pt x="536103" y="59382"/>
                </a:lnTo>
                <a:lnTo>
                  <a:pt x="532315" y="62507"/>
                </a:lnTo>
                <a:lnTo>
                  <a:pt x="527156" y="64144"/>
                </a:lnTo>
                <a:close/>
              </a:path>
              <a:path w="542290" h="75564">
                <a:moveTo>
                  <a:pt x="534349" y="27235"/>
                </a:moveTo>
                <a:lnTo>
                  <a:pt x="524973" y="27235"/>
                </a:lnTo>
                <a:lnTo>
                  <a:pt x="528346" y="26193"/>
                </a:lnTo>
                <a:lnTo>
                  <a:pt x="530629" y="24110"/>
                </a:lnTo>
                <a:lnTo>
                  <a:pt x="532910" y="21927"/>
                </a:lnTo>
                <a:lnTo>
                  <a:pt x="534011" y="19198"/>
                </a:lnTo>
                <a:lnTo>
                  <a:pt x="534051" y="12253"/>
                </a:lnTo>
                <a:lnTo>
                  <a:pt x="532860" y="9624"/>
                </a:lnTo>
                <a:lnTo>
                  <a:pt x="530479" y="7739"/>
                </a:lnTo>
                <a:lnTo>
                  <a:pt x="528098" y="5754"/>
                </a:lnTo>
                <a:lnTo>
                  <a:pt x="524874" y="4762"/>
                </a:lnTo>
                <a:lnTo>
                  <a:pt x="534790" y="4762"/>
                </a:lnTo>
                <a:lnTo>
                  <a:pt x="537871" y="7094"/>
                </a:lnTo>
                <a:lnTo>
                  <a:pt x="539707" y="10864"/>
                </a:lnTo>
                <a:lnTo>
                  <a:pt x="539614" y="19198"/>
                </a:lnTo>
                <a:lnTo>
                  <a:pt x="538813" y="21778"/>
                </a:lnTo>
                <a:lnTo>
                  <a:pt x="537027" y="24258"/>
                </a:lnTo>
                <a:lnTo>
                  <a:pt x="535242" y="26640"/>
                </a:lnTo>
                <a:lnTo>
                  <a:pt x="534349" y="27235"/>
                </a:lnTo>
                <a:close/>
              </a:path>
              <a:path w="542290" h="75564">
                <a:moveTo>
                  <a:pt x="536103" y="59382"/>
                </a:moveTo>
                <a:lnTo>
                  <a:pt x="525667" y="59382"/>
                </a:lnTo>
                <a:lnTo>
                  <a:pt x="529487" y="58142"/>
                </a:lnTo>
                <a:lnTo>
                  <a:pt x="532265" y="55661"/>
                </a:lnTo>
                <a:lnTo>
                  <a:pt x="535142" y="53181"/>
                </a:lnTo>
                <a:lnTo>
                  <a:pt x="536582" y="49758"/>
                </a:lnTo>
                <a:lnTo>
                  <a:pt x="536496" y="41225"/>
                </a:lnTo>
                <a:lnTo>
                  <a:pt x="535192" y="38199"/>
                </a:lnTo>
                <a:lnTo>
                  <a:pt x="532415" y="35718"/>
                </a:lnTo>
                <a:lnTo>
                  <a:pt x="529636" y="33139"/>
                </a:lnTo>
                <a:lnTo>
                  <a:pt x="525717" y="31849"/>
                </a:lnTo>
                <a:lnTo>
                  <a:pt x="536179" y="31849"/>
                </a:lnTo>
                <a:lnTo>
                  <a:pt x="536780" y="32196"/>
                </a:lnTo>
                <a:lnTo>
                  <a:pt x="541145" y="37752"/>
                </a:lnTo>
                <a:lnTo>
                  <a:pt x="542237" y="41225"/>
                </a:lnTo>
                <a:lnTo>
                  <a:pt x="542237" y="51246"/>
                </a:lnTo>
                <a:lnTo>
                  <a:pt x="540253" y="55860"/>
                </a:lnTo>
                <a:lnTo>
                  <a:pt x="536103" y="59382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5" name="object 145">
            <a:extLst>
              <a:ext uri="{FF2B5EF4-FFF2-40B4-BE49-F238E27FC236}">
                <a16:creationId xmlns:a16="http://schemas.microsoft.com/office/drawing/2014/main" id="{81DD44E6-CE8A-13AC-4484-011B33419F07}"/>
              </a:ext>
            </a:extLst>
          </p:cNvPr>
          <p:cNvSpPr/>
          <p:nvPr/>
        </p:nvSpPr>
        <p:spPr>
          <a:xfrm>
            <a:off x="7551885" y="3994768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6" name="object 146">
            <a:extLst>
              <a:ext uri="{FF2B5EF4-FFF2-40B4-BE49-F238E27FC236}">
                <a16:creationId xmlns:a16="http://schemas.microsoft.com/office/drawing/2014/main" id="{C2B20DDE-1C09-A009-9F82-144DDB1A0E78}"/>
              </a:ext>
            </a:extLst>
          </p:cNvPr>
          <p:cNvSpPr/>
          <p:nvPr/>
        </p:nvSpPr>
        <p:spPr>
          <a:xfrm>
            <a:off x="7551885" y="3994768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7" name="object 147">
            <a:extLst>
              <a:ext uri="{FF2B5EF4-FFF2-40B4-BE49-F238E27FC236}">
                <a16:creationId xmlns:a16="http://schemas.microsoft.com/office/drawing/2014/main" id="{2A2A586B-2F82-F67E-C252-F9513B824BF3}"/>
              </a:ext>
            </a:extLst>
          </p:cNvPr>
          <p:cNvSpPr/>
          <p:nvPr/>
        </p:nvSpPr>
        <p:spPr>
          <a:xfrm>
            <a:off x="7695837" y="4019380"/>
            <a:ext cx="542290" cy="75565"/>
          </a:xfrm>
          <a:custGeom>
            <a:avLst/>
            <a:gdLst/>
            <a:ahLst/>
            <a:cxnLst/>
            <a:rect l="l" t="t" r="r" b="b"/>
            <a:pathLst>
              <a:path w="542290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2290" h="75564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2290" h="75564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2290" h="75564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2290" h="75564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2290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2290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2290" h="75564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2290" h="75564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2290" h="75564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2290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2290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2290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2290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2290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2290" h="75564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2290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2290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2290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2290" h="75564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2290" h="75564">
                <a:moveTo>
                  <a:pt x="427930" y="62805"/>
                </a:moveTo>
                <a:lnTo>
                  <a:pt x="422274" y="62805"/>
                </a:lnTo>
                <a:lnTo>
                  <a:pt x="422274" y="16668"/>
                </a:lnTo>
                <a:lnTo>
                  <a:pt x="405904" y="16668"/>
                </a:lnTo>
                <a:lnTo>
                  <a:pt x="405904" y="12650"/>
                </a:lnTo>
                <a:lnTo>
                  <a:pt x="410963" y="12551"/>
                </a:lnTo>
                <a:lnTo>
                  <a:pt x="414486" y="12104"/>
                </a:lnTo>
                <a:lnTo>
                  <a:pt x="416470" y="11310"/>
                </a:lnTo>
                <a:lnTo>
                  <a:pt x="418554" y="10517"/>
                </a:lnTo>
                <a:lnTo>
                  <a:pt x="420092" y="9276"/>
                </a:lnTo>
                <a:lnTo>
                  <a:pt x="421084" y="7590"/>
                </a:lnTo>
                <a:lnTo>
                  <a:pt x="422175" y="5903"/>
                </a:lnTo>
                <a:lnTo>
                  <a:pt x="422919" y="3571"/>
                </a:lnTo>
                <a:lnTo>
                  <a:pt x="423316" y="595"/>
                </a:lnTo>
                <a:lnTo>
                  <a:pt x="427930" y="595"/>
                </a:lnTo>
                <a:lnTo>
                  <a:pt x="427930" y="62805"/>
                </a:lnTo>
                <a:close/>
              </a:path>
              <a:path w="542290" h="75564">
                <a:moveTo>
                  <a:pt x="456955" y="22175"/>
                </a:moveTo>
                <a:lnTo>
                  <a:pt x="451448" y="22175"/>
                </a:lnTo>
                <a:lnTo>
                  <a:pt x="451448" y="14833"/>
                </a:lnTo>
                <a:lnTo>
                  <a:pt x="453135" y="9673"/>
                </a:lnTo>
                <a:lnTo>
                  <a:pt x="456508" y="5804"/>
                </a:lnTo>
                <a:lnTo>
                  <a:pt x="459981" y="1934"/>
                </a:lnTo>
                <a:lnTo>
                  <a:pt x="464892" y="0"/>
                </a:lnTo>
                <a:lnTo>
                  <a:pt x="477096" y="0"/>
                </a:lnTo>
                <a:lnTo>
                  <a:pt x="481760" y="1587"/>
                </a:lnTo>
                <a:lnTo>
                  <a:pt x="485233" y="4762"/>
                </a:lnTo>
                <a:lnTo>
                  <a:pt x="466728" y="4762"/>
                </a:lnTo>
                <a:lnTo>
                  <a:pt x="463305" y="6201"/>
                </a:lnTo>
                <a:lnTo>
                  <a:pt x="458444" y="11856"/>
                </a:lnTo>
                <a:lnTo>
                  <a:pt x="457153" y="15775"/>
                </a:lnTo>
                <a:lnTo>
                  <a:pt x="456955" y="20835"/>
                </a:lnTo>
                <a:lnTo>
                  <a:pt x="456955" y="22175"/>
                </a:lnTo>
                <a:close/>
              </a:path>
              <a:path w="542290" h="75564">
                <a:moveTo>
                  <a:pt x="490888" y="62805"/>
                </a:moveTo>
                <a:lnTo>
                  <a:pt x="449960" y="62805"/>
                </a:lnTo>
                <a:lnTo>
                  <a:pt x="449960" y="58241"/>
                </a:lnTo>
                <a:lnTo>
                  <a:pt x="474318" y="34131"/>
                </a:lnTo>
                <a:lnTo>
                  <a:pt x="478833" y="30559"/>
                </a:lnTo>
                <a:lnTo>
                  <a:pt x="481214" y="27681"/>
                </a:lnTo>
                <a:lnTo>
                  <a:pt x="483694" y="24804"/>
                </a:lnTo>
                <a:lnTo>
                  <a:pt x="484934" y="21431"/>
                </a:lnTo>
                <a:lnTo>
                  <a:pt x="484934" y="13791"/>
                </a:lnTo>
                <a:lnTo>
                  <a:pt x="483645" y="10715"/>
                </a:lnTo>
                <a:lnTo>
                  <a:pt x="478485" y="5953"/>
                </a:lnTo>
                <a:lnTo>
                  <a:pt x="475162" y="4762"/>
                </a:lnTo>
                <a:lnTo>
                  <a:pt x="485233" y="4762"/>
                </a:lnTo>
                <a:lnTo>
                  <a:pt x="488804" y="7937"/>
                </a:lnTo>
                <a:lnTo>
                  <a:pt x="490590" y="12203"/>
                </a:lnTo>
                <a:lnTo>
                  <a:pt x="490475" y="22175"/>
                </a:lnTo>
                <a:lnTo>
                  <a:pt x="489250" y="25846"/>
                </a:lnTo>
                <a:lnTo>
                  <a:pt x="483991" y="33287"/>
                </a:lnTo>
                <a:lnTo>
                  <a:pt x="479179" y="37256"/>
                </a:lnTo>
                <a:lnTo>
                  <a:pt x="466579" y="44896"/>
                </a:lnTo>
                <a:lnTo>
                  <a:pt x="462660" y="47823"/>
                </a:lnTo>
                <a:lnTo>
                  <a:pt x="458096" y="52784"/>
                </a:lnTo>
                <a:lnTo>
                  <a:pt x="456707" y="55215"/>
                </a:lnTo>
                <a:lnTo>
                  <a:pt x="456211" y="57596"/>
                </a:lnTo>
                <a:lnTo>
                  <a:pt x="490888" y="57596"/>
                </a:lnTo>
                <a:lnTo>
                  <a:pt x="490888" y="62805"/>
                </a:lnTo>
                <a:close/>
              </a:path>
              <a:path w="542290" h="75564">
                <a:moveTo>
                  <a:pt x="527156" y="64144"/>
                </a:moveTo>
                <a:lnTo>
                  <a:pt x="514455" y="64144"/>
                </a:lnTo>
                <a:lnTo>
                  <a:pt x="509296" y="62458"/>
                </a:lnTo>
                <a:lnTo>
                  <a:pt x="501358" y="55711"/>
                </a:lnTo>
                <a:lnTo>
                  <a:pt x="499396" y="51246"/>
                </a:lnTo>
                <a:lnTo>
                  <a:pt x="499485" y="41423"/>
                </a:lnTo>
                <a:lnTo>
                  <a:pt x="500466" y="38348"/>
                </a:lnTo>
                <a:lnTo>
                  <a:pt x="504831" y="32196"/>
                </a:lnTo>
                <a:lnTo>
                  <a:pt x="507956" y="30261"/>
                </a:lnTo>
                <a:lnTo>
                  <a:pt x="512024" y="29467"/>
                </a:lnTo>
                <a:lnTo>
                  <a:pt x="512024" y="29319"/>
                </a:lnTo>
                <a:lnTo>
                  <a:pt x="501904" y="10864"/>
                </a:lnTo>
                <a:lnTo>
                  <a:pt x="503690" y="7094"/>
                </a:lnTo>
                <a:lnTo>
                  <a:pt x="510933" y="1438"/>
                </a:lnTo>
                <a:lnTo>
                  <a:pt x="515398" y="0"/>
                </a:lnTo>
                <a:lnTo>
                  <a:pt x="526015" y="0"/>
                </a:lnTo>
                <a:lnTo>
                  <a:pt x="530529" y="1438"/>
                </a:lnTo>
                <a:lnTo>
                  <a:pt x="534790" y="4762"/>
                </a:lnTo>
                <a:lnTo>
                  <a:pt x="517035" y="4762"/>
                </a:lnTo>
                <a:lnTo>
                  <a:pt x="513860" y="5754"/>
                </a:lnTo>
                <a:lnTo>
                  <a:pt x="508701" y="9723"/>
                </a:lnTo>
                <a:lnTo>
                  <a:pt x="507460" y="12253"/>
                </a:lnTo>
                <a:lnTo>
                  <a:pt x="507411" y="19198"/>
                </a:lnTo>
                <a:lnTo>
                  <a:pt x="508602" y="22026"/>
                </a:lnTo>
                <a:lnTo>
                  <a:pt x="513365" y="26193"/>
                </a:lnTo>
                <a:lnTo>
                  <a:pt x="516539" y="27235"/>
                </a:lnTo>
                <a:lnTo>
                  <a:pt x="534349" y="27235"/>
                </a:lnTo>
                <a:lnTo>
                  <a:pt x="532712" y="28326"/>
                </a:lnTo>
                <a:lnTo>
                  <a:pt x="529438" y="29319"/>
                </a:lnTo>
                <a:lnTo>
                  <a:pt x="529438" y="29467"/>
                </a:lnTo>
                <a:lnTo>
                  <a:pt x="533605" y="30360"/>
                </a:lnTo>
                <a:lnTo>
                  <a:pt x="536179" y="31849"/>
                </a:lnTo>
                <a:lnTo>
                  <a:pt x="515695" y="31849"/>
                </a:lnTo>
                <a:lnTo>
                  <a:pt x="511826" y="33089"/>
                </a:lnTo>
                <a:lnTo>
                  <a:pt x="509048" y="35569"/>
                </a:lnTo>
                <a:lnTo>
                  <a:pt x="506369" y="38050"/>
                </a:lnTo>
                <a:lnTo>
                  <a:pt x="505071" y="41225"/>
                </a:lnTo>
                <a:lnTo>
                  <a:pt x="505030" y="49758"/>
                </a:lnTo>
                <a:lnTo>
                  <a:pt x="506468" y="53181"/>
                </a:lnTo>
                <a:lnTo>
                  <a:pt x="512223" y="58142"/>
                </a:lnTo>
                <a:lnTo>
                  <a:pt x="516043" y="59382"/>
                </a:lnTo>
                <a:lnTo>
                  <a:pt x="536103" y="59382"/>
                </a:lnTo>
                <a:lnTo>
                  <a:pt x="532315" y="62507"/>
                </a:lnTo>
                <a:lnTo>
                  <a:pt x="527156" y="64144"/>
                </a:lnTo>
                <a:close/>
              </a:path>
              <a:path w="542290" h="75564">
                <a:moveTo>
                  <a:pt x="534349" y="27235"/>
                </a:moveTo>
                <a:lnTo>
                  <a:pt x="524973" y="27235"/>
                </a:lnTo>
                <a:lnTo>
                  <a:pt x="528346" y="26193"/>
                </a:lnTo>
                <a:lnTo>
                  <a:pt x="530629" y="24110"/>
                </a:lnTo>
                <a:lnTo>
                  <a:pt x="532910" y="21927"/>
                </a:lnTo>
                <a:lnTo>
                  <a:pt x="534011" y="19198"/>
                </a:lnTo>
                <a:lnTo>
                  <a:pt x="534051" y="12253"/>
                </a:lnTo>
                <a:lnTo>
                  <a:pt x="532860" y="9624"/>
                </a:lnTo>
                <a:lnTo>
                  <a:pt x="530479" y="7739"/>
                </a:lnTo>
                <a:lnTo>
                  <a:pt x="528098" y="5754"/>
                </a:lnTo>
                <a:lnTo>
                  <a:pt x="524874" y="4762"/>
                </a:lnTo>
                <a:lnTo>
                  <a:pt x="534790" y="4762"/>
                </a:lnTo>
                <a:lnTo>
                  <a:pt x="537871" y="7094"/>
                </a:lnTo>
                <a:lnTo>
                  <a:pt x="539707" y="10864"/>
                </a:lnTo>
                <a:lnTo>
                  <a:pt x="539614" y="19198"/>
                </a:lnTo>
                <a:lnTo>
                  <a:pt x="538813" y="21778"/>
                </a:lnTo>
                <a:lnTo>
                  <a:pt x="537027" y="24258"/>
                </a:lnTo>
                <a:lnTo>
                  <a:pt x="535242" y="26640"/>
                </a:lnTo>
                <a:lnTo>
                  <a:pt x="534349" y="27235"/>
                </a:lnTo>
                <a:close/>
              </a:path>
              <a:path w="542290" h="75564">
                <a:moveTo>
                  <a:pt x="536103" y="59382"/>
                </a:moveTo>
                <a:lnTo>
                  <a:pt x="525667" y="59382"/>
                </a:lnTo>
                <a:lnTo>
                  <a:pt x="529487" y="58142"/>
                </a:lnTo>
                <a:lnTo>
                  <a:pt x="532265" y="55661"/>
                </a:lnTo>
                <a:lnTo>
                  <a:pt x="535142" y="53181"/>
                </a:lnTo>
                <a:lnTo>
                  <a:pt x="536582" y="49758"/>
                </a:lnTo>
                <a:lnTo>
                  <a:pt x="536496" y="41225"/>
                </a:lnTo>
                <a:lnTo>
                  <a:pt x="535192" y="38199"/>
                </a:lnTo>
                <a:lnTo>
                  <a:pt x="532415" y="35718"/>
                </a:lnTo>
                <a:lnTo>
                  <a:pt x="529636" y="33139"/>
                </a:lnTo>
                <a:lnTo>
                  <a:pt x="525717" y="31849"/>
                </a:lnTo>
                <a:lnTo>
                  <a:pt x="536179" y="31849"/>
                </a:lnTo>
                <a:lnTo>
                  <a:pt x="536780" y="32196"/>
                </a:lnTo>
                <a:lnTo>
                  <a:pt x="541145" y="37752"/>
                </a:lnTo>
                <a:lnTo>
                  <a:pt x="542237" y="41225"/>
                </a:lnTo>
                <a:lnTo>
                  <a:pt x="542237" y="51246"/>
                </a:lnTo>
                <a:lnTo>
                  <a:pt x="540253" y="55860"/>
                </a:lnTo>
                <a:lnTo>
                  <a:pt x="536103" y="59382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8" name="object 148">
            <a:extLst>
              <a:ext uri="{FF2B5EF4-FFF2-40B4-BE49-F238E27FC236}">
                <a16:creationId xmlns:a16="http://schemas.microsoft.com/office/drawing/2014/main" id="{3B6B8C65-1614-D854-4250-5C359E7911B0}"/>
              </a:ext>
            </a:extLst>
          </p:cNvPr>
          <p:cNvSpPr/>
          <p:nvPr/>
        </p:nvSpPr>
        <p:spPr>
          <a:xfrm>
            <a:off x="7551885" y="4472292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9" name="object 149">
            <a:extLst>
              <a:ext uri="{FF2B5EF4-FFF2-40B4-BE49-F238E27FC236}">
                <a16:creationId xmlns:a16="http://schemas.microsoft.com/office/drawing/2014/main" id="{19587EE5-25C9-4C19-F173-891499DA0B9B}"/>
              </a:ext>
            </a:extLst>
          </p:cNvPr>
          <p:cNvSpPr/>
          <p:nvPr/>
        </p:nvSpPr>
        <p:spPr>
          <a:xfrm>
            <a:off x="7551885" y="4472292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0" name="object 150">
            <a:extLst>
              <a:ext uri="{FF2B5EF4-FFF2-40B4-BE49-F238E27FC236}">
                <a16:creationId xmlns:a16="http://schemas.microsoft.com/office/drawing/2014/main" id="{718AD0ED-0478-7E99-DA0B-F4DA0523FE0C}"/>
              </a:ext>
            </a:extLst>
          </p:cNvPr>
          <p:cNvSpPr/>
          <p:nvPr/>
        </p:nvSpPr>
        <p:spPr>
          <a:xfrm>
            <a:off x="7720546" y="4496905"/>
            <a:ext cx="492759" cy="75565"/>
          </a:xfrm>
          <a:custGeom>
            <a:avLst/>
            <a:gdLst/>
            <a:ahLst/>
            <a:cxnLst/>
            <a:rect l="l" t="t" r="r" b="b"/>
            <a:pathLst>
              <a:path w="492759" h="75564">
                <a:moveTo>
                  <a:pt x="7094" y="20538"/>
                </a:moveTo>
                <a:lnTo>
                  <a:pt x="1438" y="20538"/>
                </a:lnTo>
                <a:lnTo>
                  <a:pt x="1537" y="14386"/>
                </a:lnTo>
                <a:lnTo>
                  <a:pt x="3422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0" y="0"/>
                </a:lnTo>
                <a:lnTo>
                  <a:pt x="31104" y="1389"/>
                </a:lnTo>
                <a:lnTo>
                  <a:pt x="35583" y="4762"/>
                </a:lnTo>
                <a:lnTo>
                  <a:pt x="16965" y="4762"/>
                </a:lnTo>
                <a:lnTo>
                  <a:pt x="13542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492759" h="75564">
                <a:moveTo>
                  <a:pt x="36051" y="59382"/>
                </a:moveTo>
                <a:lnTo>
                  <a:pt x="25697" y="59382"/>
                </a:lnTo>
                <a:lnTo>
                  <a:pt x="29467" y="58092"/>
                </a:lnTo>
                <a:lnTo>
                  <a:pt x="35619" y="52933"/>
                </a:lnTo>
                <a:lnTo>
                  <a:pt x="37156" y="49658"/>
                </a:lnTo>
                <a:lnTo>
                  <a:pt x="37156" y="41622"/>
                </a:lnTo>
                <a:lnTo>
                  <a:pt x="35817" y="38447"/>
                </a:lnTo>
                <a:lnTo>
                  <a:pt x="33138" y="36165"/>
                </a:lnTo>
                <a:lnTo>
                  <a:pt x="30459" y="33783"/>
                </a:lnTo>
                <a:lnTo>
                  <a:pt x="26789" y="32593"/>
                </a:lnTo>
                <a:lnTo>
                  <a:pt x="17511" y="32593"/>
                </a:lnTo>
                <a:lnTo>
                  <a:pt x="17511" y="27830"/>
                </a:lnTo>
                <a:lnTo>
                  <a:pt x="25796" y="27830"/>
                </a:lnTo>
                <a:lnTo>
                  <a:pt x="28674" y="26838"/>
                </a:lnTo>
                <a:lnTo>
                  <a:pt x="33535" y="22770"/>
                </a:lnTo>
                <a:lnTo>
                  <a:pt x="34775" y="19992"/>
                </a:lnTo>
                <a:lnTo>
                  <a:pt x="34775" y="12749"/>
                </a:lnTo>
                <a:lnTo>
                  <a:pt x="33535" y="9872"/>
                </a:lnTo>
                <a:lnTo>
                  <a:pt x="31055" y="7887"/>
                </a:lnTo>
                <a:lnTo>
                  <a:pt x="28574" y="5804"/>
                </a:lnTo>
                <a:lnTo>
                  <a:pt x="25300" y="4762"/>
                </a:lnTo>
                <a:lnTo>
                  <a:pt x="35583" y="4762"/>
                </a:lnTo>
                <a:lnTo>
                  <a:pt x="38545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8" y="22225"/>
                </a:lnTo>
                <a:lnTo>
                  <a:pt x="35817" y="27086"/>
                </a:lnTo>
                <a:lnTo>
                  <a:pt x="33287" y="28723"/>
                </a:lnTo>
                <a:lnTo>
                  <a:pt x="30013" y="29616"/>
                </a:lnTo>
                <a:lnTo>
                  <a:pt x="30013" y="29765"/>
                </a:lnTo>
                <a:lnTo>
                  <a:pt x="34279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3" y="41274"/>
                </a:lnTo>
                <a:lnTo>
                  <a:pt x="42663" y="50899"/>
                </a:lnTo>
                <a:lnTo>
                  <a:pt x="40629" y="55463"/>
                </a:lnTo>
                <a:lnTo>
                  <a:pt x="36051" y="59382"/>
                </a:lnTo>
                <a:close/>
              </a:path>
              <a:path w="492759" h="75564">
                <a:moveTo>
                  <a:pt x="27483" y="64144"/>
                </a:moveTo>
                <a:lnTo>
                  <a:pt x="15080" y="64144"/>
                </a:lnTo>
                <a:lnTo>
                  <a:pt x="9970" y="62408"/>
                </a:lnTo>
                <a:lnTo>
                  <a:pt x="5903" y="58935"/>
                </a:lnTo>
                <a:lnTo>
                  <a:pt x="1934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99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699" y="57993"/>
                </a:lnTo>
                <a:lnTo>
                  <a:pt x="16469" y="59382"/>
                </a:lnTo>
                <a:lnTo>
                  <a:pt x="36051" y="59382"/>
                </a:lnTo>
                <a:lnTo>
                  <a:pt x="32592" y="62408"/>
                </a:lnTo>
                <a:lnTo>
                  <a:pt x="27483" y="64144"/>
                </a:lnTo>
                <a:close/>
              </a:path>
              <a:path w="492759" h="75564">
                <a:moveTo>
                  <a:pt x="53680" y="62805"/>
                </a:moveTo>
                <a:lnTo>
                  <a:pt x="46834" y="62805"/>
                </a:lnTo>
                <a:lnTo>
                  <a:pt x="64545" y="38992"/>
                </a:lnTo>
                <a:lnTo>
                  <a:pt x="48173" y="16966"/>
                </a:lnTo>
                <a:lnTo>
                  <a:pt x="55168" y="16966"/>
                </a:lnTo>
                <a:lnTo>
                  <a:pt x="68265" y="34379"/>
                </a:lnTo>
                <a:lnTo>
                  <a:pt x="74792" y="34379"/>
                </a:lnTo>
                <a:lnTo>
                  <a:pt x="71390" y="38844"/>
                </a:lnTo>
                <a:lnTo>
                  <a:pt x="74970" y="43606"/>
                </a:lnTo>
                <a:lnTo>
                  <a:pt x="67818" y="43606"/>
                </a:lnTo>
                <a:lnTo>
                  <a:pt x="53680" y="62805"/>
                </a:lnTo>
                <a:close/>
              </a:path>
              <a:path w="492759" h="75564">
                <a:moveTo>
                  <a:pt x="74792" y="34379"/>
                </a:moveTo>
                <a:lnTo>
                  <a:pt x="68265" y="34379"/>
                </a:lnTo>
                <a:lnTo>
                  <a:pt x="81065" y="16966"/>
                </a:lnTo>
                <a:lnTo>
                  <a:pt x="88059" y="16966"/>
                </a:lnTo>
                <a:lnTo>
                  <a:pt x="74792" y="34379"/>
                </a:lnTo>
                <a:close/>
              </a:path>
              <a:path w="492759" h="75564">
                <a:moveTo>
                  <a:pt x="89399" y="62805"/>
                </a:moveTo>
                <a:lnTo>
                  <a:pt x="82255" y="62805"/>
                </a:lnTo>
                <a:lnTo>
                  <a:pt x="67818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492759" h="75564">
                <a:moveTo>
                  <a:pt x="99241" y="20538"/>
                </a:moveTo>
                <a:lnTo>
                  <a:pt x="93585" y="20538"/>
                </a:lnTo>
                <a:lnTo>
                  <a:pt x="93684" y="14386"/>
                </a:lnTo>
                <a:lnTo>
                  <a:pt x="95569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7" y="0"/>
                </a:lnTo>
                <a:lnTo>
                  <a:pt x="123252" y="1389"/>
                </a:lnTo>
                <a:lnTo>
                  <a:pt x="127731" y="4762"/>
                </a:lnTo>
                <a:lnTo>
                  <a:pt x="109113" y="4762"/>
                </a:lnTo>
                <a:lnTo>
                  <a:pt x="105690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492759" h="75564">
                <a:moveTo>
                  <a:pt x="128198" y="59382"/>
                </a:moveTo>
                <a:lnTo>
                  <a:pt x="117844" y="59382"/>
                </a:lnTo>
                <a:lnTo>
                  <a:pt x="121614" y="58092"/>
                </a:lnTo>
                <a:lnTo>
                  <a:pt x="127767" y="52933"/>
                </a:lnTo>
                <a:lnTo>
                  <a:pt x="129304" y="49658"/>
                </a:lnTo>
                <a:lnTo>
                  <a:pt x="129304" y="41622"/>
                </a:lnTo>
                <a:lnTo>
                  <a:pt x="127965" y="38447"/>
                </a:lnTo>
                <a:lnTo>
                  <a:pt x="125285" y="36165"/>
                </a:lnTo>
                <a:lnTo>
                  <a:pt x="122607" y="33783"/>
                </a:lnTo>
                <a:lnTo>
                  <a:pt x="118936" y="32593"/>
                </a:lnTo>
                <a:lnTo>
                  <a:pt x="109659" y="32593"/>
                </a:lnTo>
                <a:lnTo>
                  <a:pt x="109659" y="27830"/>
                </a:lnTo>
                <a:lnTo>
                  <a:pt x="117944" y="27830"/>
                </a:lnTo>
                <a:lnTo>
                  <a:pt x="120821" y="26838"/>
                </a:lnTo>
                <a:lnTo>
                  <a:pt x="125683" y="22770"/>
                </a:lnTo>
                <a:lnTo>
                  <a:pt x="126923" y="19992"/>
                </a:lnTo>
                <a:lnTo>
                  <a:pt x="126923" y="12749"/>
                </a:lnTo>
                <a:lnTo>
                  <a:pt x="125683" y="9872"/>
                </a:lnTo>
                <a:lnTo>
                  <a:pt x="123202" y="7887"/>
                </a:lnTo>
                <a:lnTo>
                  <a:pt x="120722" y="5804"/>
                </a:lnTo>
                <a:lnTo>
                  <a:pt x="117447" y="4762"/>
                </a:lnTo>
                <a:lnTo>
                  <a:pt x="127731" y="4762"/>
                </a:lnTo>
                <a:lnTo>
                  <a:pt x="130693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6" y="22225"/>
                </a:lnTo>
                <a:lnTo>
                  <a:pt x="127965" y="27086"/>
                </a:lnTo>
                <a:lnTo>
                  <a:pt x="125435" y="28723"/>
                </a:lnTo>
                <a:lnTo>
                  <a:pt x="122160" y="29616"/>
                </a:lnTo>
                <a:lnTo>
                  <a:pt x="122160" y="29765"/>
                </a:lnTo>
                <a:lnTo>
                  <a:pt x="126426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0" y="41274"/>
                </a:lnTo>
                <a:lnTo>
                  <a:pt x="134810" y="50899"/>
                </a:lnTo>
                <a:lnTo>
                  <a:pt x="132777" y="55463"/>
                </a:lnTo>
                <a:lnTo>
                  <a:pt x="128198" y="59382"/>
                </a:lnTo>
                <a:close/>
              </a:path>
              <a:path w="492759" h="75564">
                <a:moveTo>
                  <a:pt x="119630" y="64144"/>
                </a:moveTo>
                <a:lnTo>
                  <a:pt x="107228" y="64144"/>
                </a:lnTo>
                <a:lnTo>
                  <a:pt x="102118" y="62408"/>
                </a:lnTo>
                <a:lnTo>
                  <a:pt x="98051" y="58935"/>
                </a:lnTo>
                <a:lnTo>
                  <a:pt x="94082" y="55364"/>
                </a:lnTo>
                <a:lnTo>
                  <a:pt x="92259" y="50899"/>
                </a:lnTo>
                <a:lnTo>
                  <a:pt x="92147" y="43209"/>
                </a:lnTo>
                <a:lnTo>
                  <a:pt x="92246" y="43011"/>
                </a:lnTo>
                <a:lnTo>
                  <a:pt x="97901" y="43011"/>
                </a:lnTo>
                <a:lnTo>
                  <a:pt x="97901" y="48765"/>
                </a:lnTo>
                <a:lnTo>
                  <a:pt x="99291" y="52437"/>
                </a:lnTo>
                <a:lnTo>
                  <a:pt x="104847" y="57993"/>
                </a:lnTo>
                <a:lnTo>
                  <a:pt x="108617" y="59382"/>
                </a:lnTo>
                <a:lnTo>
                  <a:pt x="128198" y="59382"/>
                </a:lnTo>
                <a:lnTo>
                  <a:pt x="124740" y="62408"/>
                </a:lnTo>
                <a:lnTo>
                  <a:pt x="119630" y="64144"/>
                </a:lnTo>
                <a:close/>
              </a:path>
              <a:path w="492759" h="75564">
                <a:moveTo>
                  <a:pt x="193283" y="64144"/>
                </a:moveTo>
                <a:lnTo>
                  <a:pt x="181774" y="64144"/>
                </a:lnTo>
                <a:lnTo>
                  <a:pt x="176515" y="61862"/>
                </a:lnTo>
                <a:lnTo>
                  <a:pt x="172447" y="57298"/>
                </a:lnTo>
                <a:lnTo>
                  <a:pt x="168479" y="52734"/>
                </a:lnTo>
                <a:lnTo>
                  <a:pt x="166494" y="46930"/>
                </a:lnTo>
                <a:lnTo>
                  <a:pt x="166494" y="32841"/>
                </a:lnTo>
                <a:lnTo>
                  <a:pt x="168479" y="27037"/>
                </a:lnTo>
                <a:lnTo>
                  <a:pt x="176416" y="17908"/>
                </a:lnTo>
                <a:lnTo>
                  <a:pt x="181675" y="15626"/>
                </a:lnTo>
                <a:lnTo>
                  <a:pt x="193581" y="15626"/>
                </a:lnTo>
                <a:lnTo>
                  <a:pt x="197848" y="17015"/>
                </a:lnTo>
                <a:lnTo>
                  <a:pt x="201724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6" y="26044"/>
                </a:lnTo>
                <a:lnTo>
                  <a:pt x="173588" y="29815"/>
                </a:lnTo>
                <a:lnTo>
                  <a:pt x="172150" y="34428"/>
                </a:lnTo>
                <a:lnTo>
                  <a:pt x="172150" y="45342"/>
                </a:lnTo>
                <a:lnTo>
                  <a:pt x="173588" y="49956"/>
                </a:lnTo>
                <a:lnTo>
                  <a:pt x="176466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0" y="62606"/>
                </a:lnTo>
                <a:lnTo>
                  <a:pt x="193283" y="64144"/>
                </a:lnTo>
                <a:close/>
              </a:path>
              <a:path w="492759" h="75564">
                <a:moveTo>
                  <a:pt x="206827" y="31402"/>
                </a:moveTo>
                <a:lnTo>
                  <a:pt x="201172" y="31402"/>
                </a:lnTo>
                <a:lnTo>
                  <a:pt x="200377" y="27731"/>
                </a:lnTo>
                <a:lnTo>
                  <a:pt x="198890" y="25003"/>
                </a:lnTo>
                <a:lnTo>
                  <a:pt x="196707" y="23217"/>
                </a:lnTo>
                <a:lnTo>
                  <a:pt x="194523" y="21332"/>
                </a:lnTo>
                <a:lnTo>
                  <a:pt x="191696" y="20389"/>
                </a:lnTo>
                <a:lnTo>
                  <a:pt x="201724" y="20389"/>
                </a:lnTo>
                <a:lnTo>
                  <a:pt x="204297" y="22572"/>
                </a:lnTo>
                <a:lnTo>
                  <a:pt x="206232" y="26441"/>
                </a:lnTo>
                <a:lnTo>
                  <a:pt x="206827" y="31402"/>
                </a:lnTo>
                <a:close/>
              </a:path>
              <a:path w="492759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4" y="53429"/>
                </a:lnTo>
                <a:lnTo>
                  <a:pt x="201122" y="50303"/>
                </a:lnTo>
                <a:lnTo>
                  <a:pt x="201618" y="46434"/>
                </a:lnTo>
                <a:lnTo>
                  <a:pt x="207125" y="46434"/>
                </a:lnTo>
                <a:lnTo>
                  <a:pt x="206331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492759" h="75564">
                <a:moveTo>
                  <a:pt x="238805" y="64144"/>
                </a:moveTo>
                <a:lnTo>
                  <a:pt x="227891" y="64144"/>
                </a:lnTo>
                <a:lnTo>
                  <a:pt x="222633" y="61862"/>
                </a:lnTo>
                <a:lnTo>
                  <a:pt x="218564" y="57298"/>
                </a:lnTo>
                <a:lnTo>
                  <a:pt x="214596" y="52734"/>
                </a:lnTo>
                <a:lnTo>
                  <a:pt x="212611" y="46930"/>
                </a:lnTo>
                <a:lnTo>
                  <a:pt x="212611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2" y="15626"/>
                </a:lnTo>
                <a:lnTo>
                  <a:pt x="240889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0" y="22274"/>
                </a:lnTo>
                <a:lnTo>
                  <a:pt x="222470" y="26193"/>
                </a:lnTo>
                <a:lnTo>
                  <a:pt x="219706" y="29815"/>
                </a:lnTo>
                <a:lnTo>
                  <a:pt x="218267" y="34428"/>
                </a:lnTo>
                <a:lnTo>
                  <a:pt x="218267" y="45342"/>
                </a:lnTo>
                <a:lnTo>
                  <a:pt x="219706" y="49956"/>
                </a:lnTo>
                <a:lnTo>
                  <a:pt x="222583" y="53726"/>
                </a:lnTo>
                <a:lnTo>
                  <a:pt x="225560" y="57497"/>
                </a:lnTo>
                <a:lnTo>
                  <a:pt x="229479" y="59382"/>
                </a:lnTo>
                <a:lnTo>
                  <a:pt x="248298" y="59382"/>
                </a:lnTo>
                <a:lnTo>
                  <a:pt x="246098" y="60870"/>
                </a:lnTo>
                <a:lnTo>
                  <a:pt x="242725" y="63053"/>
                </a:lnTo>
                <a:lnTo>
                  <a:pt x="238805" y="64144"/>
                </a:lnTo>
                <a:close/>
              </a:path>
              <a:path w="492759" h="75564">
                <a:moveTo>
                  <a:pt x="248298" y="59382"/>
                </a:moveTo>
                <a:lnTo>
                  <a:pt x="239202" y="59382"/>
                </a:lnTo>
                <a:lnTo>
                  <a:pt x="243072" y="57497"/>
                </a:lnTo>
                <a:lnTo>
                  <a:pt x="248925" y="49857"/>
                </a:lnTo>
                <a:lnTo>
                  <a:pt x="250382" y="45342"/>
                </a:lnTo>
                <a:lnTo>
                  <a:pt x="250382" y="34428"/>
                </a:lnTo>
                <a:lnTo>
                  <a:pt x="248925" y="29964"/>
                </a:lnTo>
                <a:lnTo>
                  <a:pt x="245838" y="26044"/>
                </a:lnTo>
                <a:lnTo>
                  <a:pt x="243072" y="22324"/>
                </a:lnTo>
                <a:lnTo>
                  <a:pt x="239153" y="20389"/>
                </a:lnTo>
                <a:lnTo>
                  <a:pt x="248305" y="20389"/>
                </a:lnTo>
                <a:lnTo>
                  <a:pt x="254085" y="27037"/>
                </a:lnTo>
                <a:lnTo>
                  <a:pt x="256069" y="32841"/>
                </a:lnTo>
                <a:lnTo>
                  <a:pt x="256069" y="44152"/>
                </a:lnTo>
                <a:lnTo>
                  <a:pt x="255226" y="48170"/>
                </a:lnTo>
                <a:lnTo>
                  <a:pt x="253539" y="51940"/>
                </a:lnTo>
                <a:lnTo>
                  <a:pt x="251952" y="55612"/>
                </a:lnTo>
                <a:lnTo>
                  <a:pt x="249471" y="58588"/>
                </a:lnTo>
                <a:lnTo>
                  <a:pt x="248298" y="59382"/>
                </a:lnTo>
                <a:close/>
              </a:path>
              <a:path w="492759" h="75564">
                <a:moveTo>
                  <a:pt x="273517" y="24854"/>
                </a:moveTo>
                <a:lnTo>
                  <a:pt x="270063" y="24854"/>
                </a:lnTo>
                <a:lnTo>
                  <a:pt x="271154" y="22175"/>
                </a:lnTo>
                <a:lnTo>
                  <a:pt x="273040" y="19992"/>
                </a:lnTo>
                <a:lnTo>
                  <a:pt x="275718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0" y="15626"/>
                </a:lnTo>
                <a:lnTo>
                  <a:pt x="294867" y="17065"/>
                </a:lnTo>
                <a:lnTo>
                  <a:pt x="297863" y="20389"/>
                </a:lnTo>
                <a:lnTo>
                  <a:pt x="281274" y="20389"/>
                </a:lnTo>
                <a:lnTo>
                  <a:pt x="278596" y="21133"/>
                </a:lnTo>
                <a:lnTo>
                  <a:pt x="276313" y="22621"/>
                </a:lnTo>
                <a:lnTo>
                  <a:pt x="274130" y="24110"/>
                </a:lnTo>
                <a:lnTo>
                  <a:pt x="273517" y="24854"/>
                </a:lnTo>
                <a:close/>
              </a:path>
              <a:path w="492759" h="75564">
                <a:moveTo>
                  <a:pt x="269914" y="62805"/>
                </a:moveTo>
                <a:lnTo>
                  <a:pt x="264259" y="62805"/>
                </a:lnTo>
                <a:lnTo>
                  <a:pt x="264259" y="16966"/>
                </a:lnTo>
                <a:lnTo>
                  <a:pt x="269914" y="16966"/>
                </a:lnTo>
                <a:lnTo>
                  <a:pt x="269914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2" y="28574"/>
                </a:lnTo>
                <a:lnTo>
                  <a:pt x="270410" y="31055"/>
                </a:lnTo>
                <a:lnTo>
                  <a:pt x="269914" y="33535"/>
                </a:lnTo>
                <a:lnTo>
                  <a:pt x="269914" y="62805"/>
                </a:lnTo>
                <a:close/>
              </a:path>
              <a:path w="492759" h="75564">
                <a:moveTo>
                  <a:pt x="301465" y="62805"/>
                </a:moveTo>
                <a:lnTo>
                  <a:pt x="295959" y="62805"/>
                </a:lnTo>
                <a:lnTo>
                  <a:pt x="295959" y="29418"/>
                </a:lnTo>
                <a:lnTo>
                  <a:pt x="294966" y="26094"/>
                </a:lnTo>
                <a:lnTo>
                  <a:pt x="292982" y="23812"/>
                </a:lnTo>
                <a:lnTo>
                  <a:pt x="291097" y="21530"/>
                </a:lnTo>
                <a:lnTo>
                  <a:pt x="288220" y="20389"/>
                </a:lnTo>
                <a:lnTo>
                  <a:pt x="297863" y="20389"/>
                </a:lnTo>
                <a:lnTo>
                  <a:pt x="300126" y="22820"/>
                </a:lnTo>
                <a:lnTo>
                  <a:pt x="301465" y="27136"/>
                </a:lnTo>
                <a:lnTo>
                  <a:pt x="301465" y="62805"/>
                </a:lnTo>
                <a:close/>
              </a:path>
              <a:path w="492759" h="75564">
                <a:moveTo>
                  <a:pt x="330584" y="62805"/>
                </a:moveTo>
                <a:lnTo>
                  <a:pt x="324631" y="62805"/>
                </a:lnTo>
                <a:lnTo>
                  <a:pt x="306921" y="16966"/>
                </a:lnTo>
                <a:lnTo>
                  <a:pt x="313171" y="16966"/>
                </a:lnTo>
                <a:lnTo>
                  <a:pt x="327607" y="57149"/>
                </a:lnTo>
                <a:lnTo>
                  <a:pt x="332696" y="57149"/>
                </a:lnTo>
                <a:lnTo>
                  <a:pt x="330584" y="62805"/>
                </a:lnTo>
                <a:close/>
              </a:path>
              <a:path w="492759" h="75564">
                <a:moveTo>
                  <a:pt x="332696" y="57149"/>
                </a:moveTo>
                <a:lnTo>
                  <a:pt x="327757" y="57149"/>
                </a:lnTo>
                <a:lnTo>
                  <a:pt x="341895" y="16966"/>
                </a:lnTo>
                <a:lnTo>
                  <a:pt x="347699" y="16966"/>
                </a:lnTo>
                <a:lnTo>
                  <a:pt x="332696" y="57149"/>
                </a:lnTo>
                <a:close/>
              </a:path>
              <a:path w="492759" h="75564">
                <a:moveTo>
                  <a:pt x="356085" y="75009"/>
                </a:moveTo>
                <a:lnTo>
                  <a:pt x="356085" y="71139"/>
                </a:lnTo>
                <a:lnTo>
                  <a:pt x="357375" y="70643"/>
                </a:lnTo>
                <a:lnTo>
                  <a:pt x="358367" y="69601"/>
                </a:lnTo>
                <a:lnTo>
                  <a:pt x="359062" y="68014"/>
                </a:lnTo>
                <a:lnTo>
                  <a:pt x="359855" y="66526"/>
                </a:lnTo>
                <a:lnTo>
                  <a:pt x="360252" y="64938"/>
                </a:lnTo>
                <a:lnTo>
                  <a:pt x="360252" y="62805"/>
                </a:lnTo>
                <a:lnTo>
                  <a:pt x="356532" y="62805"/>
                </a:lnTo>
                <a:lnTo>
                  <a:pt x="356532" y="53429"/>
                </a:lnTo>
                <a:lnTo>
                  <a:pt x="363973" y="53429"/>
                </a:lnTo>
                <a:lnTo>
                  <a:pt x="363973" y="65682"/>
                </a:lnTo>
                <a:lnTo>
                  <a:pt x="363278" y="68113"/>
                </a:lnTo>
                <a:lnTo>
                  <a:pt x="361890" y="70395"/>
                </a:lnTo>
                <a:lnTo>
                  <a:pt x="360600" y="72677"/>
                </a:lnTo>
                <a:lnTo>
                  <a:pt x="358665" y="74215"/>
                </a:lnTo>
                <a:lnTo>
                  <a:pt x="356085" y="75009"/>
                </a:lnTo>
                <a:close/>
              </a:path>
              <a:path w="492759" h="75564">
                <a:moveTo>
                  <a:pt x="428624" y="64144"/>
                </a:moveTo>
                <a:lnTo>
                  <a:pt x="414634" y="64144"/>
                </a:lnTo>
                <a:lnTo>
                  <a:pt x="409028" y="61565"/>
                </a:lnTo>
                <a:lnTo>
                  <a:pt x="400843" y="22125"/>
                </a:lnTo>
                <a:lnTo>
                  <a:pt x="402728" y="14634"/>
                </a:lnTo>
                <a:lnTo>
                  <a:pt x="410268" y="2927"/>
                </a:lnTo>
                <a:lnTo>
                  <a:pt x="415775" y="0"/>
                </a:lnTo>
                <a:lnTo>
                  <a:pt x="428773" y="0"/>
                </a:lnTo>
                <a:lnTo>
                  <a:pt x="433238" y="1438"/>
                </a:lnTo>
                <a:lnTo>
                  <a:pt x="436923" y="4762"/>
                </a:lnTo>
                <a:lnTo>
                  <a:pt x="417958" y="4762"/>
                </a:lnTo>
                <a:lnTo>
                  <a:pt x="413691" y="7193"/>
                </a:lnTo>
                <a:lnTo>
                  <a:pt x="410814" y="12055"/>
                </a:lnTo>
                <a:lnTo>
                  <a:pt x="407937" y="16817"/>
                </a:lnTo>
                <a:lnTo>
                  <a:pt x="406582" y="23266"/>
                </a:lnTo>
                <a:lnTo>
                  <a:pt x="406498" y="32593"/>
                </a:lnTo>
                <a:lnTo>
                  <a:pt x="410849" y="32593"/>
                </a:lnTo>
                <a:lnTo>
                  <a:pt x="408978" y="34528"/>
                </a:lnTo>
                <a:lnTo>
                  <a:pt x="407540" y="38496"/>
                </a:lnTo>
                <a:lnTo>
                  <a:pt x="407540" y="48418"/>
                </a:lnTo>
                <a:lnTo>
                  <a:pt x="408879" y="52337"/>
                </a:lnTo>
                <a:lnTo>
                  <a:pt x="411559" y="55215"/>
                </a:lnTo>
                <a:lnTo>
                  <a:pt x="414336" y="57993"/>
                </a:lnTo>
                <a:lnTo>
                  <a:pt x="418157" y="59382"/>
                </a:lnTo>
                <a:lnTo>
                  <a:pt x="436412" y="59382"/>
                </a:lnTo>
                <a:lnTo>
                  <a:pt x="433635" y="62160"/>
                </a:lnTo>
                <a:lnTo>
                  <a:pt x="428624" y="64144"/>
                </a:lnTo>
                <a:close/>
              </a:path>
              <a:path w="492759" h="75564">
                <a:moveTo>
                  <a:pt x="442068" y="16371"/>
                </a:moveTo>
                <a:lnTo>
                  <a:pt x="436562" y="16371"/>
                </a:lnTo>
                <a:lnTo>
                  <a:pt x="436066" y="12898"/>
                </a:lnTo>
                <a:lnTo>
                  <a:pt x="434676" y="10120"/>
                </a:lnTo>
                <a:lnTo>
                  <a:pt x="432395" y="8036"/>
                </a:lnTo>
                <a:lnTo>
                  <a:pt x="430112" y="5853"/>
                </a:lnTo>
                <a:lnTo>
                  <a:pt x="427185" y="4762"/>
                </a:lnTo>
                <a:lnTo>
                  <a:pt x="436923" y="4762"/>
                </a:lnTo>
                <a:lnTo>
                  <a:pt x="439588" y="7094"/>
                </a:lnTo>
                <a:lnTo>
                  <a:pt x="441473" y="11112"/>
                </a:lnTo>
                <a:lnTo>
                  <a:pt x="442068" y="16371"/>
                </a:lnTo>
                <a:close/>
              </a:path>
              <a:path w="492759" h="75564">
                <a:moveTo>
                  <a:pt x="410849" y="32593"/>
                </a:moveTo>
                <a:lnTo>
                  <a:pt x="406647" y="32593"/>
                </a:lnTo>
                <a:lnTo>
                  <a:pt x="408135" y="29418"/>
                </a:lnTo>
                <a:lnTo>
                  <a:pt x="410368" y="26937"/>
                </a:lnTo>
                <a:lnTo>
                  <a:pt x="413345" y="25151"/>
                </a:lnTo>
                <a:lnTo>
                  <a:pt x="416420" y="23266"/>
                </a:lnTo>
                <a:lnTo>
                  <a:pt x="419694" y="22324"/>
                </a:lnTo>
                <a:lnTo>
                  <a:pt x="429219" y="22324"/>
                </a:lnTo>
                <a:lnTo>
                  <a:pt x="434131" y="24258"/>
                </a:lnTo>
                <a:lnTo>
                  <a:pt x="436886" y="27086"/>
                </a:lnTo>
                <a:lnTo>
                  <a:pt x="418454" y="27086"/>
                </a:lnTo>
                <a:lnTo>
                  <a:pt x="414733" y="28574"/>
                </a:lnTo>
                <a:lnTo>
                  <a:pt x="410849" y="32593"/>
                </a:lnTo>
                <a:close/>
              </a:path>
              <a:path w="492759" h="75564">
                <a:moveTo>
                  <a:pt x="436412" y="59382"/>
                </a:moveTo>
                <a:lnTo>
                  <a:pt x="427384" y="59382"/>
                </a:lnTo>
                <a:lnTo>
                  <a:pt x="430955" y="57844"/>
                </a:lnTo>
                <a:lnTo>
                  <a:pt x="436611" y="51593"/>
                </a:lnTo>
                <a:lnTo>
                  <a:pt x="438050" y="47823"/>
                </a:lnTo>
                <a:lnTo>
                  <a:pt x="437979" y="38496"/>
                </a:lnTo>
                <a:lnTo>
                  <a:pt x="436661" y="34776"/>
                </a:lnTo>
                <a:lnTo>
                  <a:pt x="433882" y="31700"/>
                </a:lnTo>
                <a:lnTo>
                  <a:pt x="431204" y="28624"/>
                </a:lnTo>
                <a:lnTo>
                  <a:pt x="427583" y="27086"/>
                </a:lnTo>
                <a:lnTo>
                  <a:pt x="436886" y="27086"/>
                </a:lnTo>
                <a:lnTo>
                  <a:pt x="438397" y="28624"/>
                </a:lnTo>
                <a:lnTo>
                  <a:pt x="441770" y="31998"/>
                </a:lnTo>
                <a:lnTo>
                  <a:pt x="443706" y="36958"/>
                </a:lnTo>
                <a:lnTo>
                  <a:pt x="443706" y="49162"/>
                </a:lnTo>
                <a:lnTo>
                  <a:pt x="441671" y="54222"/>
                </a:lnTo>
                <a:lnTo>
                  <a:pt x="437603" y="58191"/>
                </a:lnTo>
                <a:lnTo>
                  <a:pt x="436412" y="59382"/>
                </a:lnTo>
                <a:close/>
              </a:path>
              <a:path w="492759" h="75564">
                <a:moveTo>
                  <a:pt x="492524" y="47327"/>
                </a:moveTo>
                <a:lnTo>
                  <a:pt x="449364" y="47327"/>
                </a:lnTo>
                <a:lnTo>
                  <a:pt x="449364" y="41969"/>
                </a:lnTo>
                <a:lnTo>
                  <a:pt x="478088" y="595"/>
                </a:lnTo>
                <a:lnTo>
                  <a:pt x="483148" y="595"/>
                </a:lnTo>
                <a:lnTo>
                  <a:pt x="483148" y="8780"/>
                </a:lnTo>
                <a:lnTo>
                  <a:pt x="477939" y="8780"/>
                </a:lnTo>
                <a:lnTo>
                  <a:pt x="454424" y="42564"/>
                </a:lnTo>
                <a:lnTo>
                  <a:pt x="492524" y="42564"/>
                </a:lnTo>
                <a:lnTo>
                  <a:pt x="492524" y="47327"/>
                </a:lnTo>
                <a:close/>
              </a:path>
              <a:path w="492759" h="75564">
                <a:moveTo>
                  <a:pt x="483148" y="42564"/>
                </a:moveTo>
                <a:lnTo>
                  <a:pt x="478088" y="42564"/>
                </a:lnTo>
                <a:lnTo>
                  <a:pt x="478088" y="8780"/>
                </a:lnTo>
                <a:lnTo>
                  <a:pt x="483148" y="8780"/>
                </a:lnTo>
                <a:lnTo>
                  <a:pt x="483148" y="42564"/>
                </a:lnTo>
                <a:close/>
              </a:path>
              <a:path w="492759" h="75564">
                <a:moveTo>
                  <a:pt x="483148" y="62805"/>
                </a:moveTo>
                <a:lnTo>
                  <a:pt x="478088" y="62805"/>
                </a:lnTo>
                <a:lnTo>
                  <a:pt x="478088" y="47327"/>
                </a:lnTo>
                <a:lnTo>
                  <a:pt x="483148" y="47327"/>
                </a:lnTo>
                <a:lnTo>
                  <a:pt x="483148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1" name="object 151">
            <a:extLst>
              <a:ext uri="{FF2B5EF4-FFF2-40B4-BE49-F238E27FC236}">
                <a16:creationId xmlns:a16="http://schemas.microsoft.com/office/drawing/2014/main" id="{00A8B756-8480-39D4-B972-418FACBEDD82}"/>
              </a:ext>
            </a:extLst>
          </p:cNvPr>
          <p:cNvSpPr/>
          <p:nvPr/>
        </p:nvSpPr>
        <p:spPr>
          <a:xfrm>
            <a:off x="7551885" y="4631467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2" name="object 152">
            <a:extLst>
              <a:ext uri="{FF2B5EF4-FFF2-40B4-BE49-F238E27FC236}">
                <a16:creationId xmlns:a16="http://schemas.microsoft.com/office/drawing/2014/main" id="{2989A68F-82FF-A55F-FF8F-1AA4F1496C8E}"/>
              </a:ext>
            </a:extLst>
          </p:cNvPr>
          <p:cNvSpPr/>
          <p:nvPr/>
        </p:nvSpPr>
        <p:spPr>
          <a:xfrm>
            <a:off x="7551885" y="4631467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3" name="object 153">
            <a:extLst>
              <a:ext uri="{FF2B5EF4-FFF2-40B4-BE49-F238E27FC236}">
                <a16:creationId xmlns:a16="http://schemas.microsoft.com/office/drawing/2014/main" id="{9B194790-0763-EFCF-D44B-B1181F5966A7}"/>
              </a:ext>
            </a:extLst>
          </p:cNvPr>
          <p:cNvSpPr/>
          <p:nvPr/>
        </p:nvSpPr>
        <p:spPr>
          <a:xfrm>
            <a:off x="7720546" y="4656078"/>
            <a:ext cx="492759" cy="75565"/>
          </a:xfrm>
          <a:custGeom>
            <a:avLst/>
            <a:gdLst/>
            <a:ahLst/>
            <a:cxnLst/>
            <a:rect l="l" t="t" r="r" b="b"/>
            <a:pathLst>
              <a:path w="492759" h="75564">
                <a:moveTo>
                  <a:pt x="7094" y="20538"/>
                </a:moveTo>
                <a:lnTo>
                  <a:pt x="1438" y="20538"/>
                </a:lnTo>
                <a:lnTo>
                  <a:pt x="1537" y="14386"/>
                </a:lnTo>
                <a:lnTo>
                  <a:pt x="3422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0" y="0"/>
                </a:lnTo>
                <a:lnTo>
                  <a:pt x="31104" y="1389"/>
                </a:lnTo>
                <a:lnTo>
                  <a:pt x="35583" y="4762"/>
                </a:lnTo>
                <a:lnTo>
                  <a:pt x="16965" y="4762"/>
                </a:lnTo>
                <a:lnTo>
                  <a:pt x="13542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492759" h="75564">
                <a:moveTo>
                  <a:pt x="36051" y="59382"/>
                </a:moveTo>
                <a:lnTo>
                  <a:pt x="25697" y="59382"/>
                </a:lnTo>
                <a:lnTo>
                  <a:pt x="29467" y="58092"/>
                </a:lnTo>
                <a:lnTo>
                  <a:pt x="35619" y="52933"/>
                </a:lnTo>
                <a:lnTo>
                  <a:pt x="37156" y="49658"/>
                </a:lnTo>
                <a:lnTo>
                  <a:pt x="37156" y="41622"/>
                </a:lnTo>
                <a:lnTo>
                  <a:pt x="35817" y="38447"/>
                </a:lnTo>
                <a:lnTo>
                  <a:pt x="33138" y="36165"/>
                </a:lnTo>
                <a:lnTo>
                  <a:pt x="30459" y="33783"/>
                </a:lnTo>
                <a:lnTo>
                  <a:pt x="26789" y="32593"/>
                </a:lnTo>
                <a:lnTo>
                  <a:pt x="17511" y="32593"/>
                </a:lnTo>
                <a:lnTo>
                  <a:pt x="17511" y="27830"/>
                </a:lnTo>
                <a:lnTo>
                  <a:pt x="25796" y="27830"/>
                </a:lnTo>
                <a:lnTo>
                  <a:pt x="28674" y="26838"/>
                </a:lnTo>
                <a:lnTo>
                  <a:pt x="33535" y="22770"/>
                </a:lnTo>
                <a:lnTo>
                  <a:pt x="34775" y="19992"/>
                </a:lnTo>
                <a:lnTo>
                  <a:pt x="34775" y="12749"/>
                </a:lnTo>
                <a:lnTo>
                  <a:pt x="33535" y="9872"/>
                </a:lnTo>
                <a:lnTo>
                  <a:pt x="31055" y="7887"/>
                </a:lnTo>
                <a:lnTo>
                  <a:pt x="28574" y="5804"/>
                </a:lnTo>
                <a:lnTo>
                  <a:pt x="25300" y="4762"/>
                </a:lnTo>
                <a:lnTo>
                  <a:pt x="35583" y="4762"/>
                </a:lnTo>
                <a:lnTo>
                  <a:pt x="38545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8" y="22225"/>
                </a:lnTo>
                <a:lnTo>
                  <a:pt x="35817" y="27086"/>
                </a:lnTo>
                <a:lnTo>
                  <a:pt x="33287" y="28723"/>
                </a:lnTo>
                <a:lnTo>
                  <a:pt x="30013" y="29616"/>
                </a:lnTo>
                <a:lnTo>
                  <a:pt x="30013" y="29765"/>
                </a:lnTo>
                <a:lnTo>
                  <a:pt x="34279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3" y="41274"/>
                </a:lnTo>
                <a:lnTo>
                  <a:pt x="42663" y="50899"/>
                </a:lnTo>
                <a:lnTo>
                  <a:pt x="40629" y="55463"/>
                </a:lnTo>
                <a:lnTo>
                  <a:pt x="36051" y="59382"/>
                </a:lnTo>
                <a:close/>
              </a:path>
              <a:path w="492759" h="75564">
                <a:moveTo>
                  <a:pt x="27483" y="64144"/>
                </a:moveTo>
                <a:lnTo>
                  <a:pt x="15080" y="64144"/>
                </a:lnTo>
                <a:lnTo>
                  <a:pt x="9970" y="62408"/>
                </a:lnTo>
                <a:lnTo>
                  <a:pt x="5903" y="58935"/>
                </a:lnTo>
                <a:lnTo>
                  <a:pt x="1934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99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699" y="57993"/>
                </a:lnTo>
                <a:lnTo>
                  <a:pt x="16469" y="59382"/>
                </a:lnTo>
                <a:lnTo>
                  <a:pt x="36051" y="59382"/>
                </a:lnTo>
                <a:lnTo>
                  <a:pt x="32592" y="62408"/>
                </a:lnTo>
                <a:lnTo>
                  <a:pt x="27483" y="64144"/>
                </a:lnTo>
                <a:close/>
              </a:path>
              <a:path w="492759" h="75564">
                <a:moveTo>
                  <a:pt x="53680" y="62805"/>
                </a:moveTo>
                <a:lnTo>
                  <a:pt x="46834" y="62805"/>
                </a:lnTo>
                <a:lnTo>
                  <a:pt x="64545" y="38992"/>
                </a:lnTo>
                <a:lnTo>
                  <a:pt x="48173" y="16966"/>
                </a:lnTo>
                <a:lnTo>
                  <a:pt x="55168" y="16966"/>
                </a:lnTo>
                <a:lnTo>
                  <a:pt x="68265" y="34379"/>
                </a:lnTo>
                <a:lnTo>
                  <a:pt x="74792" y="34379"/>
                </a:lnTo>
                <a:lnTo>
                  <a:pt x="71390" y="38844"/>
                </a:lnTo>
                <a:lnTo>
                  <a:pt x="74970" y="43606"/>
                </a:lnTo>
                <a:lnTo>
                  <a:pt x="67818" y="43606"/>
                </a:lnTo>
                <a:lnTo>
                  <a:pt x="53680" y="62805"/>
                </a:lnTo>
                <a:close/>
              </a:path>
              <a:path w="492759" h="75564">
                <a:moveTo>
                  <a:pt x="74792" y="34379"/>
                </a:moveTo>
                <a:lnTo>
                  <a:pt x="68265" y="34379"/>
                </a:lnTo>
                <a:lnTo>
                  <a:pt x="81065" y="16966"/>
                </a:lnTo>
                <a:lnTo>
                  <a:pt x="88059" y="16966"/>
                </a:lnTo>
                <a:lnTo>
                  <a:pt x="74792" y="34379"/>
                </a:lnTo>
                <a:close/>
              </a:path>
              <a:path w="492759" h="75564">
                <a:moveTo>
                  <a:pt x="89399" y="62805"/>
                </a:moveTo>
                <a:lnTo>
                  <a:pt x="82255" y="62805"/>
                </a:lnTo>
                <a:lnTo>
                  <a:pt x="67818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492759" h="75564">
                <a:moveTo>
                  <a:pt x="99241" y="20538"/>
                </a:moveTo>
                <a:lnTo>
                  <a:pt x="93585" y="20538"/>
                </a:lnTo>
                <a:lnTo>
                  <a:pt x="93684" y="14386"/>
                </a:lnTo>
                <a:lnTo>
                  <a:pt x="95569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7" y="0"/>
                </a:lnTo>
                <a:lnTo>
                  <a:pt x="123252" y="1389"/>
                </a:lnTo>
                <a:lnTo>
                  <a:pt x="127731" y="4762"/>
                </a:lnTo>
                <a:lnTo>
                  <a:pt x="109113" y="4762"/>
                </a:lnTo>
                <a:lnTo>
                  <a:pt x="105690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492759" h="75564">
                <a:moveTo>
                  <a:pt x="128198" y="59382"/>
                </a:moveTo>
                <a:lnTo>
                  <a:pt x="117844" y="59382"/>
                </a:lnTo>
                <a:lnTo>
                  <a:pt x="121614" y="58092"/>
                </a:lnTo>
                <a:lnTo>
                  <a:pt x="127767" y="52933"/>
                </a:lnTo>
                <a:lnTo>
                  <a:pt x="129304" y="49658"/>
                </a:lnTo>
                <a:lnTo>
                  <a:pt x="129304" y="41622"/>
                </a:lnTo>
                <a:lnTo>
                  <a:pt x="127965" y="38447"/>
                </a:lnTo>
                <a:lnTo>
                  <a:pt x="125285" y="36165"/>
                </a:lnTo>
                <a:lnTo>
                  <a:pt x="122607" y="33783"/>
                </a:lnTo>
                <a:lnTo>
                  <a:pt x="118936" y="32593"/>
                </a:lnTo>
                <a:lnTo>
                  <a:pt x="109659" y="32593"/>
                </a:lnTo>
                <a:lnTo>
                  <a:pt x="109659" y="27830"/>
                </a:lnTo>
                <a:lnTo>
                  <a:pt x="117944" y="27830"/>
                </a:lnTo>
                <a:lnTo>
                  <a:pt x="120821" y="26838"/>
                </a:lnTo>
                <a:lnTo>
                  <a:pt x="125683" y="22770"/>
                </a:lnTo>
                <a:lnTo>
                  <a:pt x="126923" y="19992"/>
                </a:lnTo>
                <a:lnTo>
                  <a:pt x="126923" y="12749"/>
                </a:lnTo>
                <a:lnTo>
                  <a:pt x="125683" y="9872"/>
                </a:lnTo>
                <a:lnTo>
                  <a:pt x="123202" y="7887"/>
                </a:lnTo>
                <a:lnTo>
                  <a:pt x="120722" y="5804"/>
                </a:lnTo>
                <a:lnTo>
                  <a:pt x="117447" y="4762"/>
                </a:lnTo>
                <a:lnTo>
                  <a:pt x="127731" y="4762"/>
                </a:lnTo>
                <a:lnTo>
                  <a:pt x="130693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6" y="22225"/>
                </a:lnTo>
                <a:lnTo>
                  <a:pt x="127965" y="27086"/>
                </a:lnTo>
                <a:lnTo>
                  <a:pt x="125435" y="28723"/>
                </a:lnTo>
                <a:lnTo>
                  <a:pt x="122160" y="29616"/>
                </a:lnTo>
                <a:lnTo>
                  <a:pt x="122160" y="29765"/>
                </a:lnTo>
                <a:lnTo>
                  <a:pt x="126426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0" y="41274"/>
                </a:lnTo>
                <a:lnTo>
                  <a:pt x="134810" y="50899"/>
                </a:lnTo>
                <a:lnTo>
                  <a:pt x="132777" y="55463"/>
                </a:lnTo>
                <a:lnTo>
                  <a:pt x="128198" y="59382"/>
                </a:lnTo>
                <a:close/>
              </a:path>
              <a:path w="492759" h="75564">
                <a:moveTo>
                  <a:pt x="119630" y="64144"/>
                </a:moveTo>
                <a:lnTo>
                  <a:pt x="107228" y="64144"/>
                </a:lnTo>
                <a:lnTo>
                  <a:pt x="102118" y="62408"/>
                </a:lnTo>
                <a:lnTo>
                  <a:pt x="98051" y="58935"/>
                </a:lnTo>
                <a:lnTo>
                  <a:pt x="94082" y="55364"/>
                </a:lnTo>
                <a:lnTo>
                  <a:pt x="92259" y="50899"/>
                </a:lnTo>
                <a:lnTo>
                  <a:pt x="92147" y="43209"/>
                </a:lnTo>
                <a:lnTo>
                  <a:pt x="92246" y="43011"/>
                </a:lnTo>
                <a:lnTo>
                  <a:pt x="97901" y="43011"/>
                </a:lnTo>
                <a:lnTo>
                  <a:pt x="97901" y="48765"/>
                </a:lnTo>
                <a:lnTo>
                  <a:pt x="99291" y="52437"/>
                </a:lnTo>
                <a:lnTo>
                  <a:pt x="104847" y="57993"/>
                </a:lnTo>
                <a:lnTo>
                  <a:pt x="108617" y="59382"/>
                </a:lnTo>
                <a:lnTo>
                  <a:pt x="128198" y="59382"/>
                </a:lnTo>
                <a:lnTo>
                  <a:pt x="124740" y="62408"/>
                </a:lnTo>
                <a:lnTo>
                  <a:pt x="119630" y="64144"/>
                </a:lnTo>
                <a:close/>
              </a:path>
              <a:path w="492759" h="75564">
                <a:moveTo>
                  <a:pt x="193283" y="64144"/>
                </a:moveTo>
                <a:lnTo>
                  <a:pt x="181774" y="64144"/>
                </a:lnTo>
                <a:lnTo>
                  <a:pt x="176515" y="61862"/>
                </a:lnTo>
                <a:lnTo>
                  <a:pt x="172447" y="57298"/>
                </a:lnTo>
                <a:lnTo>
                  <a:pt x="168479" y="52734"/>
                </a:lnTo>
                <a:lnTo>
                  <a:pt x="166494" y="46930"/>
                </a:lnTo>
                <a:lnTo>
                  <a:pt x="166494" y="32841"/>
                </a:lnTo>
                <a:lnTo>
                  <a:pt x="168479" y="27037"/>
                </a:lnTo>
                <a:lnTo>
                  <a:pt x="176416" y="17908"/>
                </a:lnTo>
                <a:lnTo>
                  <a:pt x="181675" y="15626"/>
                </a:lnTo>
                <a:lnTo>
                  <a:pt x="193581" y="15626"/>
                </a:lnTo>
                <a:lnTo>
                  <a:pt x="197848" y="17015"/>
                </a:lnTo>
                <a:lnTo>
                  <a:pt x="201724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6" y="26044"/>
                </a:lnTo>
                <a:lnTo>
                  <a:pt x="173588" y="29815"/>
                </a:lnTo>
                <a:lnTo>
                  <a:pt x="172150" y="34428"/>
                </a:lnTo>
                <a:lnTo>
                  <a:pt x="172150" y="45342"/>
                </a:lnTo>
                <a:lnTo>
                  <a:pt x="173588" y="49956"/>
                </a:lnTo>
                <a:lnTo>
                  <a:pt x="176466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0" y="62606"/>
                </a:lnTo>
                <a:lnTo>
                  <a:pt x="193283" y="64144"/>
                </a:lnTo>
                <a:close/>
              </a:path>
              <a:path w="492759" h="75564">
                <a:moveTo>
                  <a:pt x="206827" y="31402"/>
                </a:moveTo>
                <a:lnTo>
                  <a:pt x="201172" y="31402"/>
                </a:lnTo>
                <a:lnTo>
                  <a:pt x="200377" y="27731"/>
                </a:lnTo>
                <a:lnTo>
                  <a:pt x="198890" y="25003"/>
                </a:lnTo>
                <a:lnTo>
                  <a:pt x="196707" y="23217"/>
                </a:lnTo>
                <a:lnTo>
                  <a:pt x="194523" y="21332"/>
                </a:lnTo>
                <a:lnTo>
                  <a:pt x="191696" y="20389"/>
                </a:lnTo>
                <a:lnTo>
                  <a:pt x="201724" y="20389"/>
                </a:lnTo>
                <a:lnTo>
                  <a:pt x="204297" y="22572"/>
                </a:lnTo>
                <a:lnTo>
                  <a:pt x="206232" y="26441"/>
                </a:lnTo>
                <a:lnTo>
                  <a:pt x="206827" y="31402"/>
                </a:lnTo>
                <a:close/>
              </a:path>
              <a:path w="492759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4" y="53429"/>
                </a:lnTo>
                <a:lnTo>
                  <a:pt x="201122" y="50303"/>
                </a:lnTo>
                <a:lnTo>
                  <a:pt x="201618" y="46434"/>
                </a:lnTo>
                <a:lnTo>
                  <a:pt x="207125" y="46434"/>
                </a:lnTo>
                <a:lnTo>
                  <a:pt x="206331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492759" h="75564">
                <a:moveTo>
                  <a:pt x="238805" y="64144"/>
                </a:moveTo>
                <a:lnTo>
                  <a:pt x="227891" y="64144"/>
                </a:lnTo>
                <a:lnTo>
                  <a:pt x="222633" y="61862"/>
                </a:lnTo>
                <a:lnTo>
                  <a:pt x="218564" y="57298"/>
                </a:lnTo>
                <a:lnTo>
                  <a:pt x="214596" y="52734"/>
                </a:lnTo>
                <a:lnTo>
                  <a:pt x="212611" y="46930"/>
                </a:lnTo>
                <a:lnTo>
                  <a:pt x="212611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2" y="15626"/>
                </a:lnTo>
                <a:lnTo>
                  <a:pt x="240889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0" y="22274"/>
                </a:lnTo>
                <a:lnTo>
                  <a:pt x="222470" y="26193"/>
                </a:lnTo>
                <a:lnTo>
                  <a:pt x="219706" y="29815"/>
                </a:lnTo>
                <a:lnTo>
                  <a:pt x="218267" y="34428"/>
                </a:lnTo>
                <a:lnTo>
                  <a:pt x="218267" y="45342"/>
                </a:lnTo>
                <a:lnTo>
                  <a:pt x="219706" y="49956"/>
                </a:lnTo>
                <a:lnTo>
                  <a:pt x="222583" y="53726"/>
                </a:lnTo>
                <a:lnTo>
                  <a:pt x="225560" y="57497"/>
                </a:lnTo>
                <a:lnTo>
                  <a:pt x="229479" y="59382"/>
                </a:lnTo>
                <a:lnTo>
                  <a:pt x="248298" y="59382"/>
                </a:lnTo>
                <a:lnTo>
                  <a:pt x="246098" y="60870"/>
                </a:lnTo>
                <a:lnTo>
                  <a:pt x="242725" y="63053"/>
                </a:lnTo>
                <a:lnTo>
                  <a:pt x="238805" y="64144"/>
                </a:lnTo>
                <a:close/>
              </a:path>
              <a:path w="492759" h="75564">
                <a:moveTo>
                  <a:pt x="248298" y="59382"/>
                </a:moveTo>
                <a:lnTo>
                  <a:pt x="239202" y="59382"/>
                </a:lnTo>
                <a:lnTo>
                  <a:pt x="243072" y="57497"/>
                </a:lnTo>
                <a:lnTo>
                  <a:pt x="248925" y="49857"/>
                </a:lnTo>
                <a:lnTo>
                  <a:pt x="250382" y="45342"/>
                </a:lnTo>
                <a:lnTo>
                  <a:pt x="250382" y="34428"/>
                </a:lnTo>
                <a:lnTo>
                  <a:pt x="248925" y="29964"/>
                </a:lnTo>
                <a:lnTo>
                  <a:pt x="245838" y="26044"/>
                </a:lnTo>
                <a:lnTo>
                  <a:pt x="243072" y="22324"/>
                </a:lnTo>
                <a:lnTo>
                  <a:pt x="239153" y="20389"/>
                </a:lnTo>
                <a:lnTo>
                  <a:pt x="248305" y="20389"/>
                </a:lnTo>
                <a:lnTo>
                  <a:pt x="254085" y="27037"/>
                </a:lnTo>
                <a:lnTo>
                  <a:pt x="256069" y="32841"/>
                </a:lnTo>
                <a:lnTo>
                  <a:pt x="256069" y="44152"/>
                </a:lnTo>
                <a:lnTo>
                  <a:pt x="255226" y="48170"/>
                </a:lnTo>
                <a:lnTo>
                  <a:pt x="253539" y="51940"/>
                </a:lnTo>
                <a:lnTo>
                  <a:pt x="251952" y="55612"/>
                </a:lnTo>
                <a:lnTo>
                  <a:pt x="249471" y="58588"/>
                </a:lnTo>
                <a:lnTo>
                  <a:pt x="248298" y="59382"/>
                </a:lnTo>
                <a:close/>
              </a:path>
              <a:path w="492759" h="75564">
                <a:moveTo>
                  <a:pt x="273517" y="24854"/>
                </a:moveTo>
                <a:lnTo>
                  <a:pt x="270063" y="24854"/>
                </a:lnTo>
                <a:lnTo>
                  <a:pt x="271154" y="22175"/>
                </a:lnTo>
                <a:lnTo>
                  <a:pt x="273040" y="19992"/>
                </a:lnTo>
                <a:lnTo>
                  <a:pt x="275718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0" y="15626"/>
                </a:lnTo>
                <a:lnTo>
                  <a:pt x="294867" y="17065"/>
                </a:lnTo>
                <a:lnTo>
                  <a:pt x="297863" y="20389"/>
                </a:lnTo>
                <a:lnTo>
                  <a:pt x="281274" y="20389"/>
                </a:lnTo>
                <a:lnTo>
                  <a:pt x="278596" y="21133"/>
                </a:lnTo>
                <a:lnTo>
                  <a:pt x="276313" y="22621"/>
                </a:lnTo>
                <a:lnTo>
                  <a:pt x="274130" y="24110"/>
                </a:lnTo>
                <a:lnTo>
                  <a:pt x="273517" y="24854"/>
                </a:lnTo>
                <a:close/>
              </a:path>
              <a:path w="492759" h="75564">
                <a:moveTo>
                  <a:pt x="269914" y="62805"/>
                </a:moveTo>
                <a:lnTo>
                  <a:pt x="264259" y="62805"/>
                </a:lnTo>
                <a:lnTo>
                  <a:pt x="264259" y="16966"/>
                </a:lnTo>
                <a:lnTo>
                  <a:pt x="269914" y="16966"/>
                </a:lnTo>
                <a:lnTo>
                  <a:pt x="269914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2" y="28574"/>
                </a:lnTo>
                <a:lnTo>
                  <a:pt x="270410" y="31055"/>
                </a:lnTo>
                <a:lnTo>
                  <a:pt x="269914" y="33535"/>
                </a:lnTo>
                <a:lnTo>
                  <a:pt x="269914" y="62805"/>
                </a:lnTo>
                <a:close/>
              </a:path>
              <a:path w="492759" h="75564">
                <a:moveTo>
                  <a:pt x="301465" y="62805"/>
                </a:moveTo>
                <a:lnTo>
                  <a:pt x="295959" y="62805"/>
                </a:lnTo>
                <a:lnTo>
                  <a:pt x="295959" y="29418"/>
                </a:lnTo>
                <a:lnTo>
                  <a:pt x="294966" y="26094"/>
                </a:lnTo>
                <a:lnTo>
                  <a:pt x="292982" y="23812"/>
                </a:lnTo>
                <a:lnTo>
                  <a:pt x="291097" y="21530"/>
                </a:lnTo>
                <a:lnTo>
                  <a:pt x="288220" y="20389"/>
                </a:lnTo>
                <a:lnTo>
                  <a:pt x="297863" y="20389"/>
                </a:lnTo>
                <a:lnTo>
                  <a:pt x="300126" y="22820"/>
                </a:lnTo>
                <a:lnTo>
                  <a:pt x="301465" y="27136"/>
                </a:lnTo>
                <a:lnTo>
                  <a:pt x="301465" y="62805"/>
                </a:lnTo>
                <a:close/>
              </a:path>
              <a:path w="492759" h="75564">
                <a:moveTo>
                  <a:pt x="330584" y="62805"/>
                </a:moveTo>
                <a:lnTo>
                  <a:pt x="324631" y="62805"/>
                </a:lnTo>
                <a:lnTo>
                  <a:pt x="306921" y="16966"/>
                </a:lnTo>
                <a:lnTo>
                  <a:pt x="313171" y="16966"/>
                </a:lnTo>
                <a:lnTo>
                  <a:pt x="327607" y="57149"/>
                </a:lnTo>
                <a:lnTo>
                  <a:pt x="332696" y="57149"/>
                </a:lnTo>
                <a:lnTo>
                  <a:pt x="330584" y="62805"/>
                </a:lnTo>
                <a:close/>
              </a:path>
              <a:path w="492759" h="75564">
                <a:moveTo>
                  <a:pt x="332696" y="57149"/>
                </a:moveTo>
                <a:lnTo>
                  <a:pt x="327757" y="57149"/>
                </a:lnTo>
                <a:lnTo>
                  <a:pt x="341895" y="16966"/>
                </a:lnTo>
                <a:lnTo>
                  <a:pt x="347699" y="16966"/>
                </a:lnTo>
                <a:lnTo>
                  <a:pt x="332696" y="57149"/>
                </a:lnTo>
                <a:close/>
              </a:path>
              <a:path w="492759" h="75564">
                <a:moveTo>
                  <a:pt x="356085" y="75009"/>
                </a:moveTo>
                <a:lnTo>
                  <a:pt x="356085" y="71139"/>
                </a:lnTo>
                <a:lnTo>
                  <a:pt x="357375" y="70643"/>
                </a:lnTo>
                <a:lnTo>
                  <a:pt x="358367" y="69601"/>
                </a:lnTo>
                <a:lnTo>
                  <a:pt x="359062" y="68014"/>
                </a:lnTo>
                <a:lnTo>
                  <a:pt x="359855" y="66526"/>
                </a:lnTo>
                <a:lnTo>
                  <a:pt x="360252" y="64938"/>
                </a:lnTo>
                <a:lnTo>
                  <a:pt x="360252" y="62805"/>
                </a:lnTo>
                <a:lnTo>
                  <a:pt x="356532" y="62805"/>
                </a:lnTo>
                <a:lnTo>
                  <a:pt x="356532" y="53429"/>
                </a:lnTo>
                <a:lnTo>
                  <a:pt x="363973" y="53429"/>
                </a:lnTo>
                <a:lnTo>
                  <a:pt x="363973" y="65682"/>
                </a:lnTo>
                <a:lnTo>
                  <a:pt x="363278" y="68113"/>
                </a:lnTo>
                <a:lnTo>
                  <a:pt x="361890" y="70395"/>
                </a:lnTo>
                <a:lnTo>
                  <a:pt x="360600" y="72677"/>
                </a:lnTo>
                <a:lnTo>
                  <a:pt x="358665" y="74215"/>
                </a:lnTo>
                <a:lnTo>
                  <a:pt x="356085" y="75009"/>
                </a:lnTo>
                <a:close/>
              </a:path>
              <a:path w="492759" h="75564">
                <a:moveTo>
                  <a:pt x="428624" y="64144"/>
                </a:moveTo>
                <a:lnTo>
                  <a:pt x="414634" y="64144"/>
                </a:lnTo>
                <a:lnTo>
                  <a:pt x="409028" y="61565"/>
                </a:lnTo>
                <a:lnTo>
                  <a:pt x="400843" y="22125"/>
                </a:lnTo>
                <a:lnTo>
                  <a:pt x="402728" y="14634"/>
                </a:lnTo>
                <a:lnTo>
                  <a:pt x="410268" y="2927"/>
                </a:lnTo>
                <a:lnTo>
                  <a:pt x="415775" y="0"/>
                </a:lnTo>
                <a:lnTo>
                  <a:pt x="428773" y="0"/>
                </a:lnTo>
                <a:lnTo>
                  <a:pt x="433238" y="1438"/>
                </a:lnTo>
                <a:lnTo>
                  <a:pt x="436923" y="4762"/>
                </a:lnTo>
                <a:lnTo>
                  <a:pt x="417958" y="4762"/>
                </a:lnTo>
                <a:lnTo>
                  <a:pt x="413691" y="7193"/>
                </a:lnTo>
                <a:lnTo>
                  <a:pt x="410814" y="12055"/>
                </a:lnTo>
                <a:lnTo>
                  <a:pt x="407937" y="16817"/>
                </a:lnTo>
                <a:lnTo>
                  <a:pt x="406582" y="23266"/>
                </a:lnTo>
                <a:lnTo>
                  <a:pt x="406498" y="32593"/>
                </a:lnTo>
                <a:lnTo>
                  <a:pt x="410849" y="32593"/>
                </a:lnTo>
                <a:lnTo>
                  <a:pt x="408978" y="34528"/>
                </a:lnTo>
                <a:lnTo>
                  <a:pt x="407540" y="38496"/>
                </a:lnTo>
                <a:lnTo>
                  <a:pt x="407540" y="48418"/>
                </a:lnTo>
                <a:lnTo>
                  <a:pt x="408879" y="52337"/>
                </a:lnTo>
                <a:lnTo>
                  <a:pt x="411559" y="55215"/>
                </a:lnTo>
                <a:lnTo>
                  <a:pt x="414336" y="57993"/>
                </a:lnTo>
                <a:lnTo>
                  <a:pt x="418157" y="59382"/>
                </a:lnTo>
                <a:lnTo>
                  <a:pt x="436412" y="59382"/>
                </a:lnTo>
                <a:lnTo>
                  <a:pt x="433635" y="62160"/>
                </a:lnTo>
                <a:lnTo>
                  <a:pt x="428624" y="64144"/>
                </a:lnTo>
                <a:close/>
              </a:path>
              <a:path w="492759" h="75564">
                <a:moveTo>
                  <a:pt x="442068" y="16371"/>
                </a:moveTo>
                <a:lnTo>
                  <a:pt x="436562" y="16371"/>
                </a:lnTo>
                <a:lnTo>
                  <a:pt x="436066" y="12898"/>
                </a:lnTo>
                <a:lnTo>
                  <a:pt x="434676" y="10120"/>
                </a:lnTo>
                <a:lnTo>
                  <a:pt x="432395" y="8036"/>
                </a:lnTo>
                <a:lnTo>
                  <a:pt x="430112" y="5853"/>
                </a:lnTo>
                <a:lnTo>
                  <a:pt x="427185" y="4762"/>
                </a:lnTo>
                <a:lnTo>
                  <a:pt x="436923" y="4762"/>
                </a:lnTo>
                <a:lnTo>
                  <a:pt x="439588" y="7094"/>
                </a:lnTo>
                <a:lnTo>
                  <a:pt x="441473" y="11112"/>
                </a:lnTo>
                <a:lnTo>
                  <a:pt x="442068" y="16371"/>
                </a:lnTo>
                <a:close/>
              </a:path>
              <a:path w="492759" h="75564">
                <a:moveTo>
                  <a:pt x="410849" y="32593"/>
                </a:moveTo>
                <a:lnTo>
                  <a:pt x="406647" y="32593"/>
                </a:lnTo>
                <a:lnTo>
                  <a:pt x="408135" y="29418"/>
                </a:lnTo>
                <a:lnTo>
                  <a:pt x="410368" y="26937"/>
                </a:lnTo>
                <a:lnTo>
                  <a:pt x="413345" y="25151"/>
                </a:lnTo>
                <a:lnTo>
                  <a:pt x="416420" y="23266"/>
                </a:lnTo>
                <a:lnTo>
                  <a:pt x="419694" y="22324"/>
                </a:lnTo>
                <a:lnTo>
                  <a:pt x="429219" y="22324"/>
                </a:lnTo>
                <a:lnTo>
                  <a:pt x="434131" y="24258"/>
                </a:lnTo>
                <a:lnTo>
                  <a:pt x="436886" y="27086"/>
                </a:lnTo>
                <a:lnTo>
                  <a:pt x="418454" y="27086"/>
                </a:lnTo>
                <a:lnTo>
                  <a:pt x="414733" y="28574"/>
                </a:lnTo>
                <a:lnTo>
                  <a:pt x="410849" y="32593"/>
                </a:lnTo>
                <a:close/>
              </a:path>
              <a:path w="492759" h="75564">
                <a:moveTo>
                  <a:pt x="436412" y="59382"/>
                </a:moveTo>
                <a:lnTo>
                  <a:pt x="427384" y="59382"/>
                </a:lnTo>
                <a:lnTo>
                  <a:pt x="430955" y="57844"/>
                </a:lnTo>
                <a:lnTo>
                  <a:pt x="436611" y="51593"/>
                </a:lnTo>
                <a:lnTo>
                  <a:pt x="438050" y="47823"/>
                </a:lnTo>
                <a:lnTo>
                  <a:pt x="437979" y="38496"/>
                </a:lnTo>
                <a:lnTo>
                  <a:pt x="436661" y="34776"/>
                </a:lnTo>
                <a:lnTo>
                  <a:pt x="433882" y="31700"/>
                </a:lnTo>
                <a:lnTo>
                  <a:pt x="431204" y="28624"/>
                </a:lnTo>
                <a:lnTo>
                  <a:pt x="427583" y="27086"/>
                </a:lnTo>
                <a:lnTo>
                  <a:pt x="436886" y="27086"/>
                </a:lnTo>
                <a:lnTo>
                  <a:pt x="438397" y="28624"/>
                </a:lnTo>
                <a:lnTo>
                  <a:pt x="441770" y="31998"/>
                </a:lnTo>
                <a:lnTo>
                  <a:pt x="443706" y="36958"/>
                </a:lnTo>
                <a:lnTo>
                  <a:pt x="443706" y="49162"/>
                </a:lnTo>
                <a:lnTo>
                  <a:pt x="441671" y="54222"/>
                </a:lnTo>
                <a:lnTo>
                  <a:pt x="437603" y="58191"/>
                </a:lnTo>
                <a:lnTo>
                  <a:pt x="436412" y="59382"/>
                </a:lnTo>
                <a:close/>
              </a:path>
              <a:path w="492759" h="75564">
                <a:moveTo>
                  <a:pt x="492524" y="47327"/>
                </a:moveTo>
                <a:lnTo>
                  <a:pt x="449364" y="47327"/>
                </a:lnTo>
                <a:lnTo>
                  <a:pt x="449364" y="41969"/>
                </a:lnTo>
                <a:lnTo>
                  <a:pt x="478088" y="595"/>
                </a:lnTo>
                <a:lnTo>
                  <a:pt x="483148" y="595"/>
                </a:lnTo>
                <a:lnTo>
                  <a:pt x="483148" y="8780"/>
                </a:lnTo>
                <a:lnTo>
                  <a:pt x="477939" y="8780"/>
                </a:lnTo>
                <a:lnTo>
                  <a:pt x="454424" y="42564"/>
                </a:lnTo>
                <a:lnTo>
                  <a:pt x="492524" y="42564"/>
                </a:lnTo>
                <a:lnTo>
                  <a:pt x="492524" y="47327"/>
                </a:lnTo>
                <a:close/>
              </a:path>
              <a:path w="492759" h="75564">
                <a:moveTo>
                  <a:pt x="483148" y="42564"/>
                </a:moveTo>
                <a:lnTo>
                  <a:pt x="478088" y="42564"/>
                </a:lnTo>
                <a:lnTo>
                  <a:pt x="478088" y="8780"/>
                </a:lnTo>
                <a:lnTo>
                  <a:pt x="483148" y="8780"/>
                </a:lnTo>
                <a:lnTo>
                  <a:pt x="483148" y="42564"/>
                </a:lnTo>
                <a:close/>
              </a:path>
              <a:path w="492759" h="75564">
                <a:moveTo>
                  <a:pt x="483148" y="62805"/>
                </a:moveTo>
                <a:lnTo>
                  <a:pt x="478088" y="62805"/>
                </a:lnTo>
                <a:lnTo>
                  <a:pt x="478088" y="47327"/>
                </a:lnTo>
                <a:lnTo>
                  <a:pt x="483148" y="47327"/>
                </a:lnTo>
                <a:lnTo>
                  <a:pt x="483148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4" name="object 154">
            <a:extLst>
              <a:ext uri="{FF2B5EF4-FFF2-40B4-BE49-F238E27FC236}">
                <a16:creationId xmlns:a16="http://schemas.microsoft.com/office/drawing/2014/main" id="{88F28323-C3A2-2EE0-4423-9AFEBEA1B66E}"/>
              </a:ext>
            </a:extLst>
          </p:cNvPr>
          <p:cNvSpPr/>
          <p:nvPr/>
        </p:nvSpPr>
        <p:spPr>
          <a:xfrm>
            <a:off x="7554385" y="2241644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object 155">
            <a:extLst>
              <a:ext uri="{FF2B5EF4-FFF2-40B4-BE49-F238E27FC236}">
                <a16:creationId xmlns:a16="http://schemas.microsoft.com/office/drawing/2014/main" id="{3F06DB22-DD47-CE7C-ABD8-AC89EA42DEAE}"/>
              </a:ext>
            </a:extLst>
          </p:cNvPr>
          <p:cNvSpPr/>
          <p:nvPr/>
        </p:nvSpPr>
        <p:spPr>
          <a:xfrm>
            <a:off x="7554385" y="2241644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>
            <a:extLst>
              <a:ext uri="{FF2B5EF4-FFF2-40B4-BE49-F238E27FC236}">
                <a16:creationId xmlns:a16="http://schemas.microsoft.com/office/drawing/2014/main" id="{A2DB66F3-F736-43BB-09EF-5BE7201F511E}"/>
              </a:ext>
            </a:extLst>
          </p:cNvPr>
          <p:cNvSpPr/>
          <p:nvPr/>
        </p:nvSpPr>
        <p:spPr>
          <a:xfrm>
            <a:off x="7698352" y="2266250"/>
            <a:ext cx="540385" cy="75565"/>
          </a:xfrm>
          <a:custGeom>
            <a:avLst/>
            <a:gdLst/>
            <a:ahLst/>
            <a:cxnLst/>
            <a:rect l="l" t="t" r="r" b="b"/>
            <a:pathLst>
              <a:path w="540384" h="75565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0384" h="75565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0384" h="75565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0384" h="75565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0384" h="75565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0384" h="75565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0384" h="75565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0384" h="75565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0384" h="75565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0384" h="75565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0384" h="75565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0384" h="75565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0384" h="75565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0384" h="75565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0384" h="75565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0384" h="75565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0384" h="75565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0384" h="75565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0384" h="75565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0384" h="75565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0384" h="75565">
                <a:moveTo>
                  <a:pt x="407094" y="33635"/>
                </a:moveTo>
                <a:lnTo>
                  <a:pt x="402332" y="33635"/>
                </a:lnTo>
                <a:lnTo>
                  <a:pt x="408434" y="1488"/>
                </a:lnTo>
                <a:lnTo>
                  <a:pt x="439538" y="1488"/>
                </a:lnTo>
                <a:lnTo>
                  <a:pt x="439538" y="6548"/>
                </a:lnTo>
                <a:lnTo>
                  <a:pt x="412303" y="6548"/>
                </a:lnTo>
                <a:lnTo>
                  <a:pt x="408285" y="27235"/>
                </a:lnTo>
                <a:lnTo>
                  <a:pt x="408434" y="27384"/>
                </a:lnTo>
                <a:lnTo>
                  <a:pt x="414746" y="27384"/>
                </a:lnTo>
                <a:lnTo>
                  <a:pt x="413196" y="28128"/>
                </a:lnTo>
                <a:lnTo>
                  <a:pt x="410815" y="29319"/>
                </a:lnTo>
                <a:lnTo>
                  <a:pt x="408781" y="31154"/>
                </a:lnTo>
                <a:lnTo>
                  <a:pt x="407094" y="33635"/>
                </a:lnTo>
                <a:close/>
              </a:path>
              <a:path w="540384" h="75565">
                <a:moveTo>
                  <a:pt x="414746" y="27384"/>
                </a:moveTo>
                <a:lnTo>
                  <a:pt x="408434" y="27384"/>
                </a:lnTo>
                <a:lnTo>
                  <a:pt x="410120" y="25499"/>
                </a:lnTo>
                <a:lnTo>
                  <a:pt x="412104" y="24060"/>
                </a:lnTo>
                <a:lnTo>
                  <a:pt x="416669" y="22076"/>
                </a:lnTo>
                <a:lnTo>
                  <a:pt x="419100" y="21580"/>
                </a:lnTo>
                <a:lnTo>
                  <a:pt x="428029" y="21580"/>
                </a:lnTo>
                <a:lnTo>
                  <a:pt x="433089" y="23564"/>
                </a:lnTo>
                <a:lnTo>
                  <a:pt x="435728" y="26342"/>
                </a:lnTo>
                <a:lnTo>
                  <a:pt x="418256" y="26342"/>
                </a:lnTo>
                <a:lnTo>
                  <a:pt x="415676" y="26937"/>
                </a:lnTo>
                <a:lnTo>
                  <a:pt x="414746" y="27384"/>
                </a:lnTo>
                <a:close/>
              </a:path>
              <a:path w="540384" h="75565">
                <a:moveTo>
                  <a:pt x="434892" y="59382"/>
                </a:moveTo>
                <a:lnTo>
                  <a:pt x="425846" y="59382"/>
                </a:lnTo>
                <a:lnTo>
                  <a:pt x="429517" y="57745"/>
                </a:lnTo>
                <a:lnTo>
                  <a:pt x="432395" y="54471"/>
                </a:lnTo>
                <a:lnTo>
                  <a:pt x="435371" y="51196"/>
                </a:lnTo>
                <a:lnTo>
                  <a:pt x="436860" y="47178"/>
                </a:lnTo>
                <a:lnTo>
                  <a:pt x="436860" y="37752"/>
                </a:lnTo>
                <a:lnTo>
                  <a:pt x="435322" y="33932"/>
                </a:lnTo>
                <a:lnTo>
                  <a:pt x="432246" y="30956"/>
                </a:lnTo>
                <a:lnTo>
                  <a:pt x="429269" y="27880"/>
                </a:lnTo>
                <a:lnTo>
                  <a:pt x="425499" y="26342"/>
                </a:lnTo>
                <a:lnTo>
                  <a:pt x="435728" y="26342"/>
                </a:lnTo>
                <a:lnTo>
                  <a:pt x="440630" y="31501"/>
                </a:lnTo>
                <a:lnTo>
                  <a:pt x="442515" y="36661"/>
                </a:lnTo>
                <a:lnTo>
                  <a:pt x="442515" y="48964"/>
                </a:lnTo>
                <a:lnTo>
                  <a:pt x="440432" y="53974"/>
                </a:lnTo>
                <a:lnTo>
                  <a:pt x="434892" y="59382"/>
                </a:lnTo>
                <a:close/>
              </a:path>
              <a:path w="540384" h="75565">
                <a:moveTo>
                  <a:pt x="426987" y="64144"/>
                </a:moveTo>
                <a:lnTo>
                  <a:pt x="415279" y="64144"/>
                </a:lnTo>
                <a:lnTo>
                  <a:pt x="410517" y="62458"/>
                </a:lnTo>
                <a:lnTo>
                  <a:pt x="402778" y="55711"/>
                </a:lnTo>
                <a:lnTo>
                  <a:pt x="400744" y="50998"/>
                </a:lnTo>
                <a:lnTo>
                  <a:pt x="400546" y="44946"/>
                </a:lnTo>
                <a:lnTo>
                  <a:pt x="406052" y="44946"/>
                </a:lnTo>
                <a:lnTo>
                  <a:pt x="406250" y="49311"/>
                </a:lnTo>
                <a:lnTo>
                  <a:pt x="407739" y="52833"/>
                </a:lnTo>
                <a:lnTo>
                  <a:pt x="410517" y="55512"/>
                </a:lnTo>
                <a:lnTo>
                  <a:pt x="413394" y="58092"/>
                </a:lnTo>
                <a:lnTo>
                  <a:pt x="417016" y="59382"/>
                </a:lnTo>
                <a:lnTo>
                  <a:pt x="434892" y="59382"/>
                </a:lnTo>
                <a:lnTo>
                  <a:pt x="432097" y="62110"/>
                </a:lnTo>
                <a:lnTo>
                  <a:pt x="426987" y="64144"/>
                </a:lnTo>
                <a:close/>
              </a:path>
              <a:path w="540384" h="75565">
                <a:moveTo>
                  <a:pt x="477344" y="62805"/>
                </a:moveTo>
                <a:lnTo>
                  <a:pt x="471689" y="62805"/>
                </a:lnTo>
                <a:lnTo>
                  <a:pt x="471689" y="16668"/>
                </a:lnTo>
                <a:lnTo>
                  <a:pt x="455317" y="16668"/>
                </a:lnTo>
                <a:lnTo>
                  <a:pt x="455317" y="12650"/>
                </a:lnTo>
                <a:lnTo>
                  <a:pt x="460378" y="12551"/>
                </a:lnTo>
                <a:lnTo>
                  <a:pt x="463900" y="12104"/>
                </a:lnTo>
                <a:lnTo>
                  <a:pt x="465884" y="11310"/>
                </a:lnTo>
                <a:lnTo>
                  <a:pt x="467968" y="10517"/>
                </a:lnTo>
                <a:lnTo>
                  <a:pt x="469506" y="9276"/>
                </a:lnTo>
                <a:lnTo>
                  <a:pt x="470498" y="7590"/>
                </a:lnTo>
                <a:lnTo>
                  <a:pt x="471590" y="5903"/>
                </a:lnTo>
                <a:lnTo>
                  <a:pt x="472334" y="3571"/>
                </a:lnTo>
                <a:lnTo>
                  <a:pt x="472731" y="595"/>
                </a:lnTo>
                <a:lnTo>
                  <a:pt x="477344" y="595"/>
                </a:lnTo>
                <a:lnTo>
                  <a:pt x="477344" y="62805"/>
                </a:lnTo>
                <a:close/>
              </a:path>
              <a:path w="540384" h="75565">
                <a:moveTo>
                  <a:pt x="506369" y="22175"/>
                </a:moveTo>
                <a:lnTo>
                  <a:pt x="500863" y="22175"/>
                </a:lnTo>
                <a:lnTo>
                  <a:pt x="500863" y="14833"/>
                </a:lnTo>
                <a:lnTo>
                  <a:pt x="502549" y="9673"/>
                </a:lnTo>
                <a:lnTo>
                  <a:pt x="505923" y="5804"/>
                </a:lnTo>
                <a:lnTo>
                  <a:pt x="509395" y="1934"/>
                </a:lnTo>
                <a:lnTo>
                  <a:pt x="514307" y="0"/>
                </a:lnTo>
                <a:lnTo>
                  <a:pt x="526511" y="0"/>
                </a:lnTo>
                <a:lnTo>
                  <a:pt x="531173" y="1587"/>
                </a:lnTo>
                <a:lnTo>
                  <a:pt x="534646" y="4762"/>
                </a:lnTo>
                <a:lnTo>
                  <a:pt x="516142" y="4762"/>
                </a:lnTo>
                <a:lnTo>
                  <a:pt x="512719" y="6201"/>
                </a:lnTo>
                <a:lnTo>
                  <a:pt x="507857" y="11856"/>
                </a:lnTo>
                <a:lnTo>
                  <a:pt x="506568" y="15775"/>
                </a:lnTo>
                <a:lnTo>
                  <a:pt x="506369" y="20835"/>
                </a:lnTo>
                <a:lnTo>
                  <a:pt x="506369" y="22175"/>
                </a:lnTo>
                <a:close/>
              </a:path>
              <a:path w="540384" h="75565">
                <a:moveTo>
                  <a:pt x="540302" y="62805"/>
                </a:moveTo>
                <a:lnTo>
                  <a:pt x="499374" y="62805"/>
                </a:lnTo>
                <a:lnTo>
                  <a:pt x="499374" y="58241"/>
                </a:lnTo>
                <a:lnTo>
                  <a:pt x="523732" y="34131"/>
                </a:lnTo>
                <a:lnTo>
                  <a:pt x="528247" y="30559"/>
                </a:lnTo>
                <a:lnTo>
                  <a:pt x="530629" y="27681"/>
                </a:lnTo>
                <a:lnTo>
                  <a:pt x="533109" y="24804"/>
                </a:lnTo>
                <a:lnTo>
                  <a:pt x="534349" y="21431"/>
                </a:lnTo>
                <a:lnTo>
                  <a:pt x="534349" y="13791"/>
                </a:lnTo>
                <a:lnTo>
                  <a:pt x="533059" y="10715"/>
                </a:lnTo>
                <a:lnTo>
                  <a:pt x="527900" y="5953"/>
                </a:lnTo>
                <a:lnTo>
                  <a:pt x="524575" y="4762"/>
                </a:lnTo>
                <a:lnTo>
                  <a:pt x="534646" y="4762"/>
                </a:lnTo>
                <a:lnTo>
                  <a:pt x="538218" y="7937"/>
                </a:lnTo>
                <a:lnTo>
                  <a:pt x="540004" y="12203"/>
                </a:lnTo>
                <a:lnTo>
                  <a:pt x="539888" y="22175"/>
                </a:lnTo>
                <a:lnTo>
                  <a:pt x="538665" y="25846"/>
                </a:lnTo>
                <a:lnTo>
                  <a:pt x="533406" y="33287"/>
                </a:lnTo>
                <a:lnTo>
                  <a:pt x="528594" y="37256"/>
                </a:lnTo>
                <a:lnTo>
                  <a:pt x="515993" y="44896"/>
                </a:lnTo>
                <a:lnTo>
                  <a:pt x="512074" y="47823"/>
                </a:lnTo>
                <a:lnTo>
                  <a:pt x="507510" y="52784"/>
                </a:lnTo>
                <a:lnTo>
                  <a:pt x="506121" y="55215"/>
                </a:lnTo>
                <a:lnTo>
                  <a:pt x="505626" y="57596"/>
                </a:lnTo>
                <a:lnTo>
                  <a:pt x="540302" y="57596"/>
                </a:lnTo>
                <a:lnTo>
                  <a:pt x="540302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object 157">
            <a:extLst>
              <a:ext uri="{FF2B5EF4-FFF2-40B4-BE49-F238E27FC236}">
                <a16:creationId xmlns:a16="http://schemas.microsoft.com/office/drawing/2014/main" id="{D86C0931-7480-48AE-4EB4-D5C074175434}"/>
              </a:ext>
            </a:extLst>
          </p:cNvPr>
          <p:cNvSpPr/>
          <p:nvPr/>
        </p:nvSpPr>
        <p:spPr>
          <a:xfrm>
            <a:off x="7554385" y="2082472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object 158">
            <a:extLst>
              <a:ext uri="{FF2B5EF4-FFF2-40B4-BE49-F238E27FC236}">
                <a16:creationId xmlns:a16="http://schemas.microsoft.com/office/drawing/2014/main" id="{D35DFCBC-F6E4-9D89-E802-96D022A7A729}"/>
              </a:ext>
            </a:extLst>
          </p:cNvPr>
          <p:cNvSpPr/>
          <p:nvPr/>
        </p:nvSpPr>
        <p:spPr>
          <a:xfrm>
            <a:off x="7554385" y="2082472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9" name="object 159">
            <a:extLst>
              <a:ext uri="{FF2B5EF4-FFF2-40B4-BE49-F238E27FC236}">
                <a16:creationId xmlns:a16="http://schemas.microsoft.com/office/drawing/2014/main" id="{40E58347-8942-A702-C3E3-C66E1F0506AB}"/>
              </a:ext>
            </a:extLst>
          </p:cNvPr>
          <p:cNvSpPr/>
          <p:nvPr/>
        </p:nvSpPr>
        <p:spPr>
          <a:xfrm>
            <a:off x="7698352" y="2107069"/>
            <a:ext cx="540385" cy="75565"/>
          </a:xfrm>
          <a:custGeom>
            <a:avLst/>
            <a:gdLst/>
            <a:ahLst/>
            <a:cxnLst/>
            <a:rect l="l" t="t" r="r" b="b"/>
            <a:pathLst>
              <a:path w="540384" h="75565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0384" h="75565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0384" h="75565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0384" h="75565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0384" h="75565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0384" h="75565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0384" h="75565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0384" h="75565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0384" h="75565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0384" h="75565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0384" h="75565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0384" h="75565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0384" h="75565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0384" h="75565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0384" h="75565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0384" h="75565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0384" h="75565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0384" h="75565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0384" h="75565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0384" h="75565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0384" h="75565">
                <a:moveTo>
                  <a:pt x="407094" y="33635"/>
                </a:moveTo>
                <a:lnTo>
                  <a:pt x="402332" y="33635"/>
                </a:lnTo>
                <a:lnTo>
                  <a:pt x="408434" y="1488"/>
                </a:lnTo>
                <a:lnTo>
                  <a:pt x="439538" y="1488"/>
                </a:lnTo>
                <a:lnTo>
                  <a:pt x="439538" y="6548"/>
                </a:lnTo>
                <a:lnTo>
                  <a:pt x="412303" y="6548"/>
                </a:lnTo>
                <a:lnTo>
                  <a:pt x="408285" y="27235"/>
                </a:lnTo>
                <a:lnTo>
                  <a:pt x="408434" y="27384"/>
                </a:lnTo>
                <a:lnTo>
                  <a:pt x="414746" y="27384"/>
                </a:lnTo>
                <a:lnTo>
                  <a:pt x="413196" y="28128"/>
                </a:lnTo>
                <a:lnTo>
                  <a:pt x="410815" y="29319"/>
                </a:lnTo>
                <a:lnTo>
                  <a:pt x="408781" y="31154"/>
                </a:lnTo>
                <a:lnTo>
                  <a:pt x="407094" y="33635"/>
                </a:lnTo>
                <a:close/>
              </a:path>
              <a:path w="540384" h="75565">
                <a:moveTo>
                  <a:pt x="414746" y="27384"/>
                </a:moveTo>
                <a:lnTo>
                  <a:pt x="408434" y="27384"/>
                </a:lnTo>
                <a:lnTo>
                  <a:pt x="410120" y="25499"/>
                </a:lnTo>
                <a:lnTo>
                  <a:pt x="412104" y="24060"/>
                </a:lnTo>
                <a:lnTo>
                  <a:pt x="416669" y="22076"/>
                </a:lnTo>
                <a:lnTo>
                  <a:pt x="419100" y="21580"/>
                </a:lnTo>
                <a:lnTo>
                  <a:pt x="428029" y="21580"/>
                </a:lnTo>
                <a:lnTo>
                  <a:pt x="433089" y="23564"/>
                </a:lnTo>
                <a:lnTo>
                  <a:pt x="435728" y="26342"/>
                </a:lnTo>
                <a:lnTo>
                  <a:pt x="418256" y="26342"/>
                </a:lnTo>
                <a:lnTo>
                  <a:pt x="415676" y="26937"/>
                </a:lnTo>
                <a:lnTo>
                  <a:pt x="414746" y="27384"/>
                </a:lnTo>
                <a:close/>
              </a:path>
              <a:path w="540384" h="75565">
                <a:moveTo>
                  <a:pt x="434892" y="59382"/>
                </a:moveTo>
                <a:lnTo>
                  <a:pt x="425846" y="59382"/>
                </a:lnTo>
                <a:lnTo>
                  <a:pt x="429517" y="57745"/>
                </a:lnTo>
                <a:lnTo>
                  <a:pt x="432395" y="54471"/>
                </a:lnTo>
                <a:lnTo>
                  <a:pt x="435371" y="51196"/>
                </a:lnTo>
                <a:lnTo>
                  <a:pt x="436860" y="47178"/>
                </a:lnTo>
                <a:lnTo>
                  <a:pt x="436860" y="37752"/>
                </a:lnTo>
                <a:lnTo>
                  <a:pt x="435322" y="33932"/>
                </a:lnTo>
                <a:lnTo>
                  <a:pt x="432246" y="30956"/>
                </a:lnTo>
                <a:lnTo>
                  <a:pt x="429269" y="27880"/>
                </a:lnTo>
                <a:lnTo>
                  <a:pt x="425499" y="26342"/>
                </a:lnTo>
                <a:lnTo>
                  <a:pt x="435728" y="26342"/>
                </a:lnTo>
                <a:lnTo>
                  <a:pt x="440630" y="31501"/>
                </a:lnTo>
                <a:lnTo>
                  <a:pt x="442515" y="36661"/>
                </a:lnTo>
                <a:lnTo>
                  <a:pt x="442515" y="48964"/>
                </a:lnTo>
                <a:lnTo>
                  <a:pt x="440432" y="53974"/>
                </a:lnTo>
                <a:lnTo>
                  <a:pt x="434892" y="59382"/>
                </a:lnTo>
                <a:close/>
              </a:path>
              <a:path w="540384" h="75565">
                <a:moveTo>
                  <a:pt x="426987" y="64144"/>
                </a:moveTo>
                <a:lnTo>
                  <a:pt x="415279" y="64144"/>
                </a:lnTo>
                <a:lnTo>
                  <a:pt x="410517" y="62458"/>
                </a:lnTo>
                <a:lnTo>
                  <a:pt x="402778" y="55711"/>
                </a:lnTo>
                <a:lnTo>
                  <a:pt x="400744" y="50998"/>
                </a:lnTo>
                <a:lnTo>
                  <a:pt x="400546" y="44946"/>
                </a:lnTo>
                <a:lnTo>
                  <a:pt x="406052" y="44946"/>
                </a:lnTo>
                <a:lnTo>
                  <a:pt x="406250" y="49311"/>
                </a:lnTo>
                <a:lnTo>
                  <a:pt x="407739" y="52833"/>
                </a:lnTo>
                <a:lnTo>
                  <a:pt x="410517" y="55512"/>
                </a:lnTo>
                <a:lnTo>
                  <a:pt x="413394" y="58092"/>
                </a:lnTo>
                <a:lnTo>
                  <a:pt x="417016" y="59382"/>
                </a:lnTo>
                <a:lnTo>
                  <a:pt x="434892" y="59382"/>
                </a:lnTo>
                <a:lnTo>
                  <a:pt x="432097" y="62110"/>
                </a:lnTo>
                <a:lnTo>
                  <a:pt x="426987" y="64144"/>
                </a:lnTo>
                <a:close/>
              </a:path>
              <a:path w="540384" h="75565">
                <a:moveTo>
                  <a:pt x="477344" y="62805"/>
                </a:moveTo>
                <a:lnTo>
                  <a:pt x="471689" y="62805"/>
                </a:lnTo>
                <a:lnTo>
                  <a:pt x="471689" y="16668"/>
                </a:lnTo>
                <a:lnTo>
                  <a:pt x="455317" y="16668"/>
                </a:lnTo>
                <a:lnTo>
                  <a:pt x="455317" y="12650"/>
                </a:lnTo>
                <a:lnTo>
                  <a:pt x="460378" y="12551"/>
                </a:lnTo>
                <a:lnTo>
                  <a:pt x="463900" y="12104"/>
                </a:lnTo>
                <a:lnTo>
                  <a:pt x="465884" y="11310"/>
                </a:lnTo>
                <a:lnTo>
                  <a:pt x="467968" y="10517"/>
                </a:lnTo>
                <a:lnTo>
                  <a:pt x="469506" y="9276"/>
                </a:lnTo>
                <a:lnTo>
                  <a:pt x="470498" y="7590"/>
                </a:lnTo>
                <a:lnTo>
                  <a:pt x="471590" y="5903"/>
                </a:lnTo>
                <a:lnTo>
                  <a:pt x="472334" y="3571"/>
                </a:lnTo>
                <a:lnTo>
                  <a:pt x="472731" y="595"/>
                </a:lnTo>
                <a:lnTo>
                  <a:pt x="477344" y="595"/>
                </a:lnTo>
                <a:lnTo>
                  <a:pt x="477344" y="62805"/>
                </a:lnTo>
                <a:close/>
              </a:path>
              <a:path w="540384" h="75565">
                <a:moveTo>
                  <a:pt x="506369" y="22175"/>
                </a:moveTo>
                <a:lnTo>
                  <a:pt x="500863" y="22175"/>
                </a:lnTo>
                <a:lnTo>
                  <a:pt x="500863" y="14833"/>
                </a:lnTo>
                <a:lnTo>
                  <a:pt x="502549" y="9673"/>
                </a:lnTo>
                <a:lnTo>
                  <a:pt x="505923" y="5804"/>
                </a:lnTo>
                <a:lnTo>
                  <a:pt x="509395" y="1934"/>
                </a:lnTo>
                <a:lnTo>
                  <a:pt x="514307" y="0"/>
                </a:lnTo>
                <a:lnTo>
                  <a:pt x="526511" y="0"/>
                </a:lnTo>
                <a:lnTo>
                  <a:pt x="531173" y="1587"/>
                </a:lnTo>
                <a:lnTo>
                  <a:pt x="534646" y="4762"/>
                </a:lnTo>
                <a:lnTo>
                  <a:pt x="516142" y="4762"/>
                </a:lnTo>
                <a:lnTo>
                  <a:pt x="512719" y="6201"/>
                </a:lnTo>
                <a:lnTo>
                  <a:pt x="507857" y="11856"/>
                </a:lnTo>
                <a:lnTo>
                  <a:pt x="506568" y="15775"/>
                </a:lnTo>
                <a:lnTo>
                  <a:pt x="506369" y="20835"/>
                </a:lnTo>
                <a:lnTo>
                  <a:pt x="506369" y="22175"/>
                </a:lnTo>
                <a:close/>
              </a:path>
              <a:path w="540384" h="75565">
                <a:moveTo>
                  <a:pt x="540302" y="62805"/>
                </a:moveTo>
                <a:lnTo>
                  <a:pt x="499374" y="62805"/>
                </a:lnTo>
                <a:lnTo>
                  <a:pt x="499374" y="58241"/>
                </a:lnTo>
                <a:lnTo>
                  <a:pt x="523732" y="34131"/>
                </a:lnTo>
                <a:lnTo>
                  <a:pt x="528247" y="30559"/>
                </a:lnTo>
                <a:lnTo>
                  <a:pt x="530629" y="27681"/>
                </a:lnTo>
                <a:lnTo>
                  <a:pt x="533109" y="24804"/>
                </a:lnTo>
                <a:lnTo>
                  <a:pt x="534349" y="21431"/>
                </a:lnTo>
                <a:lnTo>
                  <a:pt x="534349" y="13791"/>
                </a:lnTo>
                <a:lnTo>
                  <a:pt x="533059" y="10715"/>
                </a:lnTo>
                <a:lnTo>
                  <a:pt x="527900" y="5953"/>
                </a:lnTo>
                <a:lnTo>
                  <a:pt x="524575" y="4762"/>
                </a:lnTo>
                <a:lnTo>
                  <a:pt x="534646" y="4762"/>
                </a:lnTo>
                <a:lnTo>
                  <a:pt x="538218" y="7937"/>
                </a:lnTo>
                <a:lnTo>
                  <a:pt x="540004" y="12203"/>
                </a:lnTo>
                <a:lnTo>
                  <a:pt x="539888" y="22175"/>
                </a:lnTo>
                <a:lnTo>
                  <a:pt x="538665" y="25846"/>
                </a:lnTo>
                <a:lnTo>
                  <a:pt x="533406" y="33287"/>
                </a:lnTo>
                <a:lnTo>
                  <a:pt x="528594" y="37256"/>
                </a:lnTo>
                <a:lnTo>
                  <a:pt x="515993" y="44896"/>
                </a:lnTo>
                <a:lnTo>
                  <a:pt x="512074" y="47823"/>
                </a:lnTo>
                <a:lnTo>
                  <a:pt x="507510" y="52784"/>
                </a:lnTo>
                <a:lnTo>
                  <a:pt x="506121" y="55215"/>
                </a:lnTo>
                <a:lnTo>
                  <a:pt x="505626" y="57596"/>
                </a:lnTo>
                <a:lnTo>
                  <a:pt x="540302" y="57596"/>
                </a:lnTo>
                <a:lnTo>
                  <a:pt x="540302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0" name="object 160">
            <a:extLst>
              <a:ext uri="{FF2B5EF4-FFF2-40B4-BE49-F238E27FC236}">
                <a16:creationId xmlns:a16="http://schemas.microsoft.com/office/drawing/2014/main" id="{E34489CE-76D4-B969-5575-74F03837E8E1}"/>
              </a:ext>
            </a:extLst>
          </p:cNvPr>
          <p:cNvSpPr/>
          <p:nvPr/>
        </p:nvSpPr>
        <p:spPr>
          <a:xfrm>
            <a:off x="7557760" y="2400829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1" name="object 161">
            <a:extLst>
              <a:ext uri="{FF2B5EF4-FFF2-40B4-BE49-F238E27FC236}">
                <a16:creationId xmlns:a16="http://schemas.microsoft.com/office/drawing/2014/main" id="{1400E6FF-D0AB-5C97-A0B9-B5098476491C}"/>
              </a:ext>
            </a:extLst>
          </p:cNvPr>
          <p:cNvSpPr/>
          <p:nvPr/>
        </p:nvSpPr>
        <p:spPr>
          <a:xfrm>
            <a:off x="7557760" y="2400829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2" name="object 162">
            <a:extLst>
              <a:ext uri="{FF2B5EF4-FFF2-40B4-BE49-F238E27FC236}">
                <a16:creationId xmlns:a16="http://schemas.microsoft.com/office/drawing/2014/main" id="{9797A77A-8850-335C-F418-2011386F2F68}"/>
              </a:ext>
            </a:extLst>
          </p:cNvPr>
          <p:cNvSpPr/>
          <p:nvPr/>
        </p:nvSpPr>
        <p:spPr>
          <a:xfrm>
            <a:off x="7701724" y="2425432"/>
            <a:ext cx="540385" cy="75565"/>
          </a:xfrm>
          <a:custGeom>
            <a:avLst/>
            <a:gdLst/>
            <a:ahLst/>
            <a:cxnLst/>
            <a:rect l="l" t="t" r="r" b="b"/>
            <a:pathLst>
              <a:path w="540384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0384" h="75564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0384" h="75564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0384" h="75564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0384" h="75564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0384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0384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0384" h="75564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0384" h="75564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0384" h="75564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0384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0384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0384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0384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0384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0384" h="75564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0384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0384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0384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0384" h="75564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0384" h="75564">
                <a:moveTo>
                  <a:pt x="407094" y="33635"/>
                </a:moveTo>
                <a:lnTo>
                  <a:pt x="402332" y="33635"/>
                </a:lnTo>
                <a:lnTo>
                  <a:pt x="408434" y="1488"/>
                </a:lnTo>
                <a:lnTo>
                  <a:pt x="439538" y="1488"/>
                </a:lnTo>
                <a:lnTo>
                  <a:pt x="439538" y="6548"/>
                </a:lnTo>
                <a:lnTo>
                  <a:pt x="412303" y="6548"/>
                </a:lnTo>
                <a:lnTo>
                  <a:pt x="408285" y="27235"/>
                </a:lnTo>
                <a:lnTo>
                  <a:pt x="408434" y="27384"/>
                </a:lnTo>
                <a:lnTo>
                  <a:pt x="414746" y="27384"/>
                </a:lnTo>
                <a:lnTo>
                  <a:pt x="413196" y="28128"/>
                </a:lnTo>
                <a:lnTo>
                  <a:pt x="410815" y="29319"/>
                </a:lnTo>
                <a:lnTo>
                  <a:pt x="408781" y="31154"/>
                </a:lnTo>
                <a:lnTo>
                  <a:pt x="407094" y="33635"/>
                </a:lnTo>
                <a:close/>
              </a:path>
              <a:path w="540384" h="75564">
                <a:moveTo>
                  <a:pt x="414746" y="27384"/>
                </a:moveTo>
                <a:lnTo>
                  <a:pt x="408434" y="27384"/>
                </a:lnTo>
                <a:lnTo>
                  <a:pt x="410120" y="25499"/>
                </a:lnTo>
                <a:lnTo>
                  <a:pt x="412104" y="24060"/>
                </a:lnTo>
                <a:lnTo>
                  <a:pt x="416669" y="22076"/>
                </a:lnTo>
                <a:lnTo>
                  <a:pt x="419100" y="21580"/>
                </a:lnTo>
                <a:lnTo>
                  <a:pt x="428029" y="21580"/>
                </a:lnTo>
                <a:lnTo>
                  <a:pt x="433089" y="23564"/>
                </a:lnTo>
                <a:lnTo>
                  <a:pt x="435728" y="26342"/>
                </a:lnTo>
                <a:lnTo>
                  <a:pt x="418256" y="26342"/>
                </a:lnTo>
                <a:lnTo>
                  <a:pt x="415676" y="26937"/>
                </a:lnTo>
                <a:lnTo>
                  <a:pt x="414746" y="27384"/>
                </a:lnTo>
                <a:close/>
              </a:path>
              <a:path w="540384" h="75564">
                <a:moveTo>
                  <a:pt x="434892" y="59382"/>
                </a:moveTo>
                <a:lnTo>
                  <a:pt x="425846" y="59382"/>
                </a:lnTo>
                <a:lnTo>
                  <a:pt x="429517" y="57745"/>
                </a:lnTo>
                <a:lnTo>
                  <a:pt x="432395" y="54471"/>
                </a:lnTo>
                <a:lnTo>
                  <a:pt x="435371" y="51196"/>
                </a:lnTo>
                <a:lnTo>
                  <a:pt x="436860" y="47178"/>
                </a:lnTo>
                <a:lnTo>
                  <a:pt x="436860" y="37752"/>
                </a:lnTo>
                <a:lnTo>
                  <a:pt x="435322" y="33932"/>
                </a:lnTo>
                <a:lnTo>
                  <a:pt x="432246" y="30956"/>
                </a:lnTo>
                <a:lnTo>
                  <a:pt x="429269" y="27880"/>
                </a:lnTo>
                <a:lnTo>
                  <a:pt x="425499" y="26342"/>
                </a:lnTo>
                <a:lnTo>
                  <a:pt x="435728" y="26342"/>
                </a:lnTo>
                <a:lnTo>
                  <a:pt x="440630" y="31501"/>
                </a:lnTo>
                <a:lnTo>
                  <a:pt x="442515" y="36661"/>
                </a:lnTo>
                <a:lnTo>
                  <a:pt x="442515" y="48964"/>
                </a:lnTo>
                <a:lnTo>
                  <a:pt x="440432" y="53974"/>
                </a:lnTo>
                <a:lnTo>
                  <a:pt x="434892" y="59382"/>
                </a:lnTo>
                <a:close/>
              </a:path>
              <a:path w="540384" h="75564">
                <a:moveTo>
                  <a:pt x="426987" y="64144"/>
                </a:moveTo>
                <a:lnTo>
                  <a:pt x="415279" y="64144"/>
                </a:lnTo>
                <a:lnTo>
                  <a:pt x="410517" y="62458"/>
                </a:lnTo>
                <a:lnTo>
                  <a:pt x="402778" y="55711"/>
                </a:lnTo>
                <a:lnTo>
                  <a:pt x="400744" y="50998"/>
                </a:lnTo>
                <a:lnTo>
                  <a:pt x="400546" y="44946"/>
                </a:lnTo>
                <a:lnTo>
                  <a:pt x="406052" y="44946"/>
                </a:lnTo>
                <a:lnTo>
                  <a:pt x="406250" y="49311"/>
                </a:lnTo>
                <a:lnTo>
                  <a:pt x="407739" y="52833"/>
                </a:lnTo>
                <a:lnTo>
                  <a:pt x="410517" y="55512"/>
                </a:lnTo>
                <a:lnTo>
                  <a:pt x="413394" y="58092"/>
                </a:lnTo>
                <a:lnTo>
                  <a:pt x="417016" y="59382"/>
                </a:lnTo>
                <a:lnTo>
                  <a:pt x="434892" y="59382"/>
                </a:lnTo>
                <a:lnTo>
                  <a:pt x="432097" y="62110"/>
                </a:lnTo>
                <a:lnTo>
                  <a:pt x="426987" y="64144"/>
                </a:lnTo>
                <a:close/>
              </a:path>
              <a:path w="540384" h="75564">
                <a:moveTo>
                  <a:pt x="477344" y="62805"/>
                </a:moveTo>
                <a:lnTo>
                  <a:pt x="471689" y="62805"/>
                </a:lnTo>
                <a:lnTo>
                  <a:pt x="471689" y="16668"/>
                </a:lnTo>
                <a:lnTo>
                  <a:pt x="455317" y="16668"/>
                </a:lnTo>
                <a:lnTo>
                  <a:pt x="455317" y="12650"/>
                </a:lnTo>
                <a:lnTo>
                  <a:pt x="460378" y="12551"/>
                </a:lnTo>
                <a:lnTo>
                  <a:pt x="463900" y="12104"/>
                </a:lnTo>
                <a:lnTo>
                  <a:pt x="465884" y="11310"/>
                </a:lnTo>
                <a:lnTo>
                  <a:pt x="467968" y="10517"/>
                </a:lnTo>
                <a:lnTo>
                  <a:pt x="469506" y="9276"/>
                </a:lnTo>
                <a:lnTo>
                  <a:pt x="470498" y="7590"/>
                </a:lnTo>
                <a:lnTo>
                  <a:pt x="471590" y="5903"/>
                </a:lnTo>
                <a:lnTo>
                  <a:pt x="472334" y="3571"/>
                </a:lnTo>
                <a:lnTo>
                  <a:pt x="472731" y="595"/>
                </a:lnTo>
                <a:lnTo>
                  <a:pt x="477344" y="595"/>
                </a:lnTo>
                <a:lnTo>
                  <a:pt x="477344" y="62805"/>
                </a:lnTo>
                <a:close/>
              </a:path>
              <a:path w="540384" h="75564">
                <a:moveTo>
                  <a:pt x="506369" y="22175"/>
                </a:moveTo>
                <a:lnTo>
                  <a:pt x="500863" y="22175"/>
                </a:lnTo>
                <a:lnTo>
                  <a:pt x="500863" y="14833"/>
                </a:lnTo>
                <a:lnTo>
                  <a:pt x="502549" y="9673"/>
                </a:lnTo>
                <a:lnTo>
                  <a:pt x="505923" y="5804"/>
                </a:lnTo>
                <a:lnTo>
                  <a:pt x="509395" y="1934"/>
                </a:lnTo>
                <a:lnTo>
                  <a:pt x="514307" y="0"/>
                </a:lnTo>
                <a:lnTo>
                  <a:pt x="526511" y="0"/>
                </a:lnTo>
                <a:lnTo>
                  <a:pt x="531173" y="1587"/>
                </a:lnTo>
                <a:lnTo>
                  <a:pt x="534646" y="4762"/>
                </a:lnTo>
                <a:lnTo>
                  <a:pt x="516142" y="4762"/>
                </a:lnTo>
                <a:lnTo>
                  <a:pt x="512719" y="6201"/>
                </a:lnTo>
                <a:lnTo>
                  <a:pt x="507857" y="11856"/>
                </a:lnTo>
                <a:lnTo>
                  <a:pt x="506568" y="15775"/>
                </a:lnTo>
                <a:lnTo>
                  <a:pt x="506369" y="20835"/>
                </a:lnTo>
                <a:lnTo>
                  <a:pt x="506369" y="22175"/>
                </a:lnTo>
                <a:close/>
              </a:path>
              <a:path w="540384" h="75564">
                <a:moveTo>
                  <a:pt x="540302" y="62805"/>
                </a:moveTo>
                <a:lnTo>
                  <a:pt x="499374" y="62805"/>
                </a:lnTo>
                <a:lnTo>
                  <a:pt x="499374" y="58241"/>
                </a:lnTo>
                <a:lnTo>
                  <a:pt x="523732" y="34131"/>
                </a:lnTo>
                <a:lnTo>
                  <a:pt x="528247" y="30559"/>
                </a:lnTo>
                <a:lnTo>
                  <a:pt x="530629" y="27681"/>
                </a:lnTo>
                <a:lnTo>
                  <a:pt x="533109" y="24804"/>
                </a:lnTo>
                <a:lnTo>
                  <a:pt x="534349" y="21431"/>
                </a:lnTo>
                <a:lnTo>
                  <a:pt x="534349" y="13791"/>
                </a:lnTo>
                <a:lnTo>
                  <a:pt x="533059" y="10715"/>
                </a:lnTo>
                <a:lnTo>
                  <a:pt x="527900" y="5953"/>
                </a:lnTo>
                <a:lnTo>
                  <a:pt x="524575" y="4762"/>
                </a:lnTo>
                <a:lnTo>
                  <a:pt x="534646" y="4762"/>
                </a:lnTo>
                <a:lnTo>
                  <a:pt x="538218" y="7937"/>
                </a:lnTo>
                <a:lnTo>
                  <a:pt x="540004" y="12203"/>
                </a:lnTo>
                <a:lnTo>
                  <a:pt x="539888" y="22175"/>
                </a:lnTo>
                <a:lnTo>
                  <a:pt x="538665" y="25846"/>
                </a:lnTo>
                <a:lnTo>
                  <a:pt x="533406" y="33287"/>
                </a:lnTo>
                <a:lnTo>
                  <a:pt x="528594" y="37256"/>
                </a:lnTo>
                <a:lnTo>
                  <a:pt x="515993" y="44896"/>
                </a:lnTo>
                <a:lnTo>
                  <a:pt x="512074" y="47823"/>
                </a:lnTo>
                <a:lnTo>
                  <a:pt x="507510" y="52784"/>
                </a:lnTo>
                <a:lnTo>
                  <a:pt x="506121" y="55215"/>
                </a:lnTo>
                <a:lnTo>
                  <a:pt x="505626" y="57596"/>
                </a:lnTo>
                <a:lnTo>
                  <a:pt x="540302" y="57596"/>
                </a:lnTo>
                <a:lnTo>
                  <a:pt x="540302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3" name="object 163">
            <a:extLst>
              <a:ext uri="{FF2B5EF4-FFF2-40B4-BE49-F238E27FC236}">
                <a16:creationId xmlns:a16="http://schemas.microsoft.com/office/drawing/2014/main" id="{98BDAB61-D08A-F235-FFFF-6B06F3FC7838}"/>
              </a:ext>
            </a:extLst>
          </p:cNvPr>
          <p:cNvSpPr/>
          <p:nvPr/>
        </p:nvSpPr>
        <p:spPr>
          <a:xfrm>
            <a:off x="7550185" y="3036855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4" name="object 164">
            <a:extLst>
              <a:ext uri="{FF2B5EF4-FFF2-40B4-BE49-F238E27FC236}">
                <a16:creationId xmlns:a16="http://schemas.microsoft.com/office/drawing/2014/main" id="{30B8D549-C816-190B-EDE3-B99368519BF5}"/>
              </a:ext>
            </a:extLst>
          </p:cNvPr>
          <p:cNvSpPr/>
          <p:nvPr/>
        </p:nvSpPr>
        <p:spPr>
          <a:xfrm>
            <a:off x="7550185" y="3036855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5" name="object 165">
            <a:extLst>
              <a:ext uri="{FF2B5EF4-FFF2-40B4-BE49-F238E27FC236}">
                <a16:creationId xmlns:a16="http://schemas.microsoft.com/office/drawing/2014/main" id="{D3074E2C-0B70-1E43-A8AA-497BD3093C51}"/>
              </a:ext>
            </a:extLst>
          </p:cNvPr>
          <p:cNvSpPr/>
          <p:nvPr/>
        </p:nvSpPr>
        <p:spPr>
          <a:xfrm>
            <a:off x="7694152" y="3061462"/>
            <a:ext cx="540385" cy="75565"/>
          </a:xfrm>
          <a:custGeom>
            <a:avLst/>
            <a:gdLst/>
            <a:ahLst/>
            <a:cxnLst/>
            <a:rect l="l" t="t" r="r" b="b"/>
            <a:pathLst>
              <a:path w="540384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0384" h="75564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0384" h="75564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0384" h="75564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0384" h="75564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0384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0384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0384" h="75564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0384" h="75564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0384" h="75564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0384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0384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0384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0384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0384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0384" h="75564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0384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0384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0384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0384" h="75564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0384" h="75564">
                <a:moveTo>
                  <a:pt x="407094" y="33635"/>
                </a:moveTo>
                <a:lnTo>
                  <a:pt x="402332" y="33635"/>
                </a:lnTo>
                <a:lnTo>
                  <a:pt x="408434" y="1488"/>
                </a:lnTo>
                <a:lnTo>
                  <a:pt x="439538" y="1488"/>
                </a:lnTo>
                <a:lnTo>
                  <a:pt x="439538" y="6548"/>
                </a:lnTo>
                <a:lnTo>
                  <a:pt x="412303" y="6548"/>
                </a:lnTo>
                <a:lnTo>
                  <a:pt x="408285" y="27235"/>
                </a:lnTo>
                <a:lnTo>
                  <a:pt x="408434" y="27384"/>
                </a:lnTo>
                <a:lnTo>
                  <a:pt x="414746" y="27384"/>
                </a:lnTo>
                <a:lnTo>
                  <a:pt x="413196" y="28128"/>
                </a:lnTo>
                <a:lnTo>
                  <a:pt x="410815" y="29319"/>
                </a:lnTo>
                <a:lnTo>
                  <a:pt x="408781" y="31154"/>
                </a:lnTo>
                <a:lnTo>
                  <a:pt x="407094" y="33635"/>
                </a:lnTo>
                <a:close/>
              </a:path>
              <a:path w="540384" h="75564">
                <a:moveTo>
                  <a:pt x="414746" y="27384"/>
                </a:moveTo>
                <a:lnTo>
                  <a:pt x="408434" y="27384"/>
                </a:lnTo>
                <a:lnTo>
                  <a:pt x="410120" y="25499"/>
                </a:lnTo>
                <a:lnTo>
                  <a:pt x="412104" y="24060"/>
                </a:lnTo>
                <a:lnTo>
                  <a:pt x="416669" y="22076"/>
                </a:lnTo>
                <a:lnTo>
                  <a:pt x="419100" y="21580"/>
                </a:lnTo>
                <a:lnTo>
                  <a:pt x="428029" y="21580"/>
                </a:lnTo>
                <a:lnTo>
                  <a:pt x="433089" y="23564"/>
                </a:lnTo>
                <a:lnTo>
                  <a:pt x="435728" y="26342"/>
                </a:lnTo>
                <a:lnTo>
                  <a:pt x="418256" y="26342"/>
                </a:lnTo>
                <a:lnTo>
                  <a:pt x="415676" y="26937"/>
                </a:lnTo>
                <a:lnTo>
                  <a:pt x="414746" y="27384"/>
                </a:lnTo>
                <a:close/>
              </a:path>
              <a:path w="540384" h="75564">
                <a:moveTo>
                  <a:pt x="434892" y="59382"/>
                </a:moveTo>
                <a:lnTo>
                  <a:pt x="425846" y="59382"/>
                </a:lnTo>
                <a:lnTo>
                  <a:pt x="429517" y="57745"/>
                </a:lnTo>
                <a:lnTo>
                  <a:pt x="432395" y="54471"/>
                </a:lnTo>
                <a:lnTo>
                  <a:pt x="435371" y="51196"/>
                </a:lnTo>
                <a:lnTo>
                  <a:pt x="436860" y="47178"/>
                </a:lnTo>
                <a:lnTo>
                  <a:pt x="436860" y="37752"/>
                </a:lnTo>
                <a:lnTo>
                  <a:pt x="435322" y="33932"/>
                </a:lnTo>
                <a:lnTo>
                  <a:pt x="432246" y="30956"/>
                </a:lnTo>
                <a:lnTo>
                  <a:pt x="429269" y="27880"/>
                </a:lnTo>
                <a:lnTo>
                  <a:pt x="425499" y="26342"/>
                </a:lnTo>
                <a:lnTo>
                  <a:pt x="435728" y="26342"/>
                </a:lnTo>
                <a:lnTo>
                  <a:pt x="440630" y="31501"/>
                </a:lnTo>
                <a:lnTo>
                  <a:pt x="442515" y="36661"/>
                </a:lnTo>
                <a:lnTo>
                  <a:pt x="442515" y="48964"/>
                </a:lnTo>
                <a:lnTo>
                  <a:pt x="440432" y="53974"/>
                </a:lnTo>
                <a:lnTo>
                  <a:pt x="434892" y="59382"/>
                </a:lnTo>
                <a:close/>
              </a:path>
              <a:path w="540384" h="75564">
                <a:moveTo>
                  <a:pt x="426987" y="64144"/>
                </a:moveTo>
                <a:lnTo>
                  <a:pt x="415279" y="64144"/>
                </a:lnTo>
                <a:lnTo>
                  <a:pt x="410517" y="62458"/>
                </a:lnTo>
                <a:lnTo>
                  <a:pt x="402778" y="55711"/>
                </a:lnTo>
                <a:lnTo>
                  <a:pt x="400744" y="50998"/>
                </a:lnTo>
                <a:lnTo>
                  <a:pt x="400546" y="44946"/>
                </a:lnTo>
                <a:lnTo>
                  <a:pt x="406052" y="44946"/>
                </a:lnTo>
                <a:lnTo>
                  <a:pt x="406250" y="49311"/>
                </a:lnTo>
                <a:lnTo>
                  <a:pt x="407739" y="52833"/>
                </a:lnTo>
                <a:lnTo>
                  <a:pt x="410517" y="55512"/>
                </a:lnTo>
                <a:lnTo>
                  <a:pt x="413394" y="58092"/>
                </a:lnTo>
                <a:lnTo>
                  <a:pt x="417016" y="59382"/>
                </a:lnTo>
                <a:lnTo>
                  <a:pt x="434892" y="59382"/>
                </a:lnTo>
                <a:lnTo>
                  <a:pt x="432097" y="62110"/>
                </a:lnTo>
                <a:lnTo>
                  <a:pt x="426987" y="64144"/>
                </a:lnTo>
                <a:close/>
              </a:path>
              <a:path w="540384" h="75564">
                <a:moveTo>
                  <a:pt x="477344" y="62805"/>
                </a:moveTo>
                <a:lnTo>
                  <a:pt x="471689" y="62805"/>
                </a:lnTo>
                <a:lnTo>
                  <a:pt x="471689" y="16668"/>
                </a:lnTo>
                <a:lnTo>
                  <a:pt x="455317" y="16668"/>
                </a:lnTo>
                <a:lnTo>
                  <a:pt x="455317" y="12650"/>
                </a:lnTo>
                <a:lnTo>
                  <a:pt x="460378" y="12551"/>
                </a:lnTo>
                <a:lnTo>
                  <a:pt x="463900" y="12104"/>
                </a:lnTo>
                <a:lnTo>
                  <a:pt x="465884" y="11310"/>
                </a:lnTo>
                <a:lnTo>
                  <a:pt x="467968" y="10517"/>
                </a:lnTo>
                <a:lnTo>
                  <a:pt x="469506" y="9276"/>
                </a:lnTo>
                <a:lnTo>
                  <a:pt x="470498" y="7590"/>
                </a:lnTo>
                <a:lnTo>
                  <a:pt x="471590" y="5903"/>
                </a:lnTo>
                <a:lnTo>
                  <a:pt x="472334" y="3571"/>
                </a:lnTo>
                <a:lnTo>
                  <a:pt x="472731" y="595"/>
                </a:lnTo>
                <a:lnTo>
                  <a:pt x="477344" y="595"/>
                </a:lnTo>
                <a:lnTo>
                  <a:pt x="477344" y="62805"/>
                </a:lnTo>
                <a:close/>
              </a:path>
              <a:path w="540384" h="75564">
                <a:moveTo>
                  <a:pt x="506369" y="22175"/>
                </a:moveTo>
                <a:lnTo>
                  <a:pt x="500863" y="22175"/>
                </a:lnTo>
                <a:lnTo>
                  <a:pt x="500863" y="14833"/>
                </a:lnTo>
                <a:lnTo>
                  <a:pt x="502549" y="9673"/>
                </a:lnTo>
                <a:lnTo>
                  <a:pt x="505923" y="5804"/>
                </a:lnTo>
                <a:lnTo>
                  <a:pt x="509395" y="1934"/>
                </a:lnTo>
                <a:lnTo>
                  <a:pt x="514307" y="0"/>
                </a:lnTo>
                <a:lnTo>
                  <a:pt x="526511" y="0"/>
                </a:lnTo>
                <a:lnTo>
                  <a:pt x="531173" y="1587"/>
                </a:lnTo>
                <a:lnTo>
                  <a:pt x="534646" y="4762"/>
                </a:lnTo>
                <a:lnTo>
                  <a:pt x="516142" y="4762"/>
                </a:lnTo>
                <a:lnTo>
                  <a:pt x="512719" y="6201"/>
                </a:lnTo>
                <a:lnTo>
                  <a:pt x="507857" y="11856"/>
                </a:lnTo>
                <a:lnTo>
                  <a:pt x="506568" y="15775"/>
                </a:lnTo>
                <a:lnTo>
                  <a:pt x="506369" y="20835"/>
                </a:lnTo>
                <a:lnTo>
                  <a:pt x="506369" y="22175"/>
                </a:lnTo>
                <a:close/>
              </a:path>
              <a:path w="540384" h="75564">
                <a:moveTo>
                  <a:pt x="540302" y="62805"/>
                </a:moveTo>
                <a:lnTo>
                  <a:pt x="499374" y="62805"/>
                </a:lnTo>
                <a:lnTo>
                  <a:pt x="499374" y="58241"/>
                </a:lnTo>
                <a:lnTo>
                  <a:pt x="523732" y="34131"/>
                </a:lnTo>
                <a:lnTo>
                  <a:pt x="528247" y="30559"/>
                </a:lnTo>
                <a:lnTo>
                  <a:pt x="530629" y="27681"/>
                </a:lnTo>
                <a:lnTo>
                  <a:pt x="533109" y="24804"/>
                </a:lnTo>
                <a:lnTo>
                  <a:pt x="534349" y="21431"/>
                </a:lnTo>
                <a:lnTo>
                  <a:pt x="534349" y="13791"/>
                </a:lnTo>
                <a:lnTo>
                  <a:pt x="533059" y="10715"/>
                </a:lnTo>
                <a:lnTo>
                  <a:pt x="527900" y="5953"/>
                </a:lnTo>
                <a:lnTo>
                  <a:pt x="524575" y="4762"/>
                </a:lnTo>
                <a:lnTo>
                  <a:pt x="534646" y="4762"/>
                </a:lnTo>
                <a:lnTo>
                  <a:pt x="538218" y="7937"/>
                </a:lnTo>
                <a:lnTo>
                  <a:pt x="540004" y="12203"/>
                </a:lnTo>
                <a:lnTo>
                  <a:pt x="539888" y="22175"/>
                </a:lnTo>
                <a:lnTo>
                  <a:pt x="538665" y="25846"/>
                </a:lnTo>
                <a:lnTo>
                  <a:pt x="533406" y="33287"/>
                </a:lnTo>
                <a:lnTo>
                  <a:pt x="528594" y="37256"/>
                </a:lnTo>
                <a:lnTo>
                  <a:pt x="515993" y="44896"/>
                </a:lnTo>
                <a:lnTo>
                  <a:pt x="512074" y="47823"/>
                </a:lnTo>
                <a:lnTo>
                  <a:pt x="507510" y="52784"/>
                </a:lnTo>
                <a:lnTo>
                  <a:pt x="506121" y="55215"/>
                </a:lnTo>
                <a:lnTo>
                  <a:pt x="505626" y="57596"/>
                </a:lnTo>
                <a:lnTo>
                  <a:pt x="540302" y="57596"/>
                </a:lnTo>
                <a:lnTo>
                  <a:pt x="540302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6" name="object 166">
            <a:extLst>
              <a:ext uri="{FF2B5EF4-FFF2-40B4-BE49-F238E27FC236}">
                <a16:creationId xmlns:a16="http://schemas.microsoft.com/office/drawing/2014/main" id="{767161AB-68D3-DFC0-9C57-6D7B2D5783D2}"/>
              </a:ext>
            </a:extLst>
          </p:cNvPr>
          <p:cNvSpPr/>
          <p:nvPr/>
        </p:nvSpPr>
        <p:spPr>
          <a:xfrm>
            <a:off x="7550185" y="2877683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7" name="object 167">
            <a:extLst>
              <a:ext uri="{FF2B5EF4-FFF2-40B4-BE49-F238E27FC236}">
                <a16:creationId xmlns:a16="http://schemas.microsoft.com/office/drawing/2014/main" id="{F96B7A1C-87D9-CF14-0087-FB986BE02A2F}"/>
              </a:ext>
            </a:extLst>
          </p:cNvPr>
          <p:cNvSpPr/>
          <p:nvPr/>
        </p:nvSpPr>
        <p:spPr>
          <a:xfrm>
            <a:off x="7550185" y="2877683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8" name="object 168">
            <a:extLst>
              <a:ext uri="{FF2B5EF4-FFF2-40B4-BE49-F238E27FC236}">
                <a16:creationId xmlns:a16="http://schemas.microsoft.com/office/drawing/2014/main" id="{1F131EB5-608F-4C3B-DC49-8895F4F20AC6}"/>
              </a:ext>
            </a:extLst>
          </p:cNvPr>
          <p:cNvSpPr/>
          <p:nvPr/>
        </p:nvSpPr>
        <p:spPr>
          <a:xfrm>
            <a:off x="7694152" y="2902281"/>
            <a:ext cx="540385" cy="75565"/>
          </a:xfrm>
          <a:custGeom>
            <a:avLst/>
            <a:gdLst/>
            <a:ahLst/>
            <a:cxnLst/>
            <a:rect l="l" t="t" r="r" b="b"/>
            <a:pathLst>
              <a:path w="540384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0384" h="75564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0384" h="75564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0384" h="75564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0384" h="75564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0384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0384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0384" h="75564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0384" h="75564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0384" h="75564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0384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0384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0384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0384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0384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0384" h="75564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0384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0384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0384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0384" h="75564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0384" h="75564">
                <a:moveTo>
                  <a:pt x="407094" y="33635"/>
                </a:moveTo>
                <a:lnTo>
                  <a:pt x="402332" y="33635"/>
                </a:lnTo>
                <a:lnTo>
                  <a:pt x="408434" y="1488"/>
                </a:lnTo>
                <a:lnTo>
                  <a:pt x="439538" y="1488"/>
                </a:lnTo>
                <a:lnTo>
                  <a:pt x="439538" y="6548"/>
                </a:lnTo>
                <a:lnTo>
                  <a:pt x="412303" y="6548"/>
                </a:lnTo>
                <a:lnTo>
                  <a:pt x="408285" y="27235"/>
                </a:lnTo>
                <a:lnTo>
                  <a:pt x="408434" y="27384"/>
                </a:lnTo>
                <a:lnTo>
                  <a:pt x="414746" y="27384"/>
                </a:lnTo>
                <a:lnTo>
                  <a:pt x="413196" y="28128"/>
                </a:lnTo>
                <a:lnTo>
                  <a:pt x="410815" y="29319"/>
                </a:lnTo>
                <a:lnTo>
                  <a:pt x="408781" y="31154"/>
                </a:lnTo>
                <a:lnTo>
                  <a:pt x="407094" y="33635"/>
                </a:lnTo>
                <a:close/>
              </a:path>
              <a:path w="540384" h="75564">
                <a:moveTo>
                  <a:pt x="414746" y="27384"/>
                </a:moveTo>
                <a:lnTo>
                  <a:pt x="408434" y="27384"/>
                </a:lnTo>
                <a:lnTo>
                  <a:pt x="410120" y="25499"/>
                </a:lnTo>
                <a:lnTo>
                  <a:pt x="412104" y="24060"/>
                </a:lnTo>
                <a:lnTo>
                  <a:pt x="416669" y="22076"/>
                </a:lnTo>
                <a:lnTo>
                  <a:pt x="419100" y="21580"/>
                </a:lnTo>
                <a:lnTo>
                  <a:pt x="428029" y="21580"/>
                </a:lnTo>
                <a:lnTo>
                  <a:pt x="433089" y="23564"/>
                </a:lnTo>
                <a:lnTo>
                  <a:pt x="435728" y="26342"/>
                </a:lnTo>
                <a:lnTo>
                  <a:pt x="418256" y="26342"/>
                </a:lnTo>
                <a:lnTo>
                  <a:pt x="415676" y="26937"/>
                </a:lnTo>
                <a:lnTo>
                  <a:pt x="414746" y="27384"/>
                </a:lnTo>
                <a:close/>
              </a:path>
              <a:path w="540384" h="75564">
                <a:moveTo>
                  <a:pt x="434892" y="59382"/>
                </a:moveTo>
                <a:lnTo>
                  <a:pt x="425846" y="59382"/>
                </a:lnTo>
                <a:lnTo>
                  <a:pt x="429517" y="57745"/>
                </a:lnTo>
                <a:lnTo>
                  <a:pt x="432395" y="54471"/>
                </a:lnTo>
                <a:lnTo>
                  <a:pt x="435371" y="51196"/>
                </a:lnTo>
                <a:lnTo>
                  <a:pt x="436860" y="47178"/>
                </a:lnTo>
                <a:lnTo>
                  <a:pt x="436860" y="37752"/>
                </a:lnTo>
                <a:lnTo>
                  <a:pt x="435322" y="33932"/>
                </a:lnTo>
                <a:lnTo>
                  <a:pt x="432246" y="30956"/>
                </a:lnTo>
                <a:lnTo>
                  <a:pt x="429269" y="27880"/>
                </a:lnTo>
                <a:lnTo>
                  <a:pt x="425499" y="26342"/>
                </a:lnTo>
                <a:lnTo>
                  <a:pt x="435728" y="26342"/>
                </a:lnTo>
                <a:lnTo>
                  <a:pt x="440630" y="31501"/>
                </a:lnTo>
                <a:lnTo>
                  <a:pt x="442515" y="36661"/>
                </a:lnTo>
                <a:lnTo>
                  <a:pt x="442515" y="48964"/>
                </a:lnTo>
                <a:lnTo>
                  <a:pt x="440432" y="53974"/>
                </a:lnTo>
                <a:lnTo>
                  <a:pt x="434892" y="59382"/>
                </a:lnTo>
                <a:close/>
              </a:path>
              <a:path w="540384" h="75564">
                <a:moveTo>
                  <a:pt x="426987" y="64144"/>
                </a:moveTo>
                <a:lnTo>
                  <a:pt x="415279" y="64144"/>
                </a:lnTo>
                <a:lnTo>
                  <a:pt x="410517" y="62458"/>
                </a:lnTo>
                <a:lnTo>
                  <a:pt x="402778" y="55711"/>
                </a:lnTo>
                <a:lnTo>
                  <a:pt x="400744" y="50998"/>
                </a:lnTo>
                <a:lnTo>
                  <a:pt x="400546" y="44946"/>
                </a:lnTo>
                <a:lnTo>
                  <a:pt x="406052" y="44946"/>
                </a:lnTo>
                <a:lnTo>
                  <a:pt x="406250" y="49311"/>
                </a:lnTo>
                <a:lnTo>
                  <a:pt x="407739" y="52833"/>
                </a:lnTo>
                <a:lnTo>
                  <a:pt x="410517" y="55512"/>
                </a:lnTo>
                <a:lnTo>
                  <a:pt x="413394" y="58092"/>
                </a:lnTo>
                <a:lnTo>
                  <a:pt x="417016" y="59382"/>
                </a:lnTo>
                <a:lnTo>
                  <a:pt x="434892" y="59382"/>
                </a:lnTo>
                <a:lnTo>
                  <a:pt x="432097" y="62110"/>
                </a:lnTo>
                <a:lnTo>
                  <a:pt x="426987" y="64144"/>
                </a:lnTo>
                <a:close/>
              </a:path>
              <a:path w="540384" h="75564">
                <a:moveTo>
                  <a:pt x="477344" y="62805"/>
                </a:moveTo>
                <a:lnTo>
                  <a:pt x="471689" y="62805"/>
                </a:lnTo>
                <a:lnTo>
                  <a:pt x="471689" y="16668"/>
                </a:lnTo>
                <a:lnTo>
                  <a:pt x="455317" y="16668"/>
                </a:lnTo>
                <a:lnTo>
                  <a:pt x="455317" y="12650"/>
                </a:lnTo>
                <a:lnTo>
                  <a:pt x="460378" y="12551"/>
                </a:lnTo>
                <a:lnTo>
                  <a:pt x="463900" y="12104"/>
                </a:lnTo>
                <a:lnTo>
                  <a:pt x="465884" y="11310"/>
                </a:lnTo>
                <a:lnTo>
                  <a:pt x="467968" y="10517"/>
                </a:lnTo>
                <a:lnTo>
                  <a:pt x="469506" y="9276"/>
                </a:lnTo>
                <a:lnTo>
                  <a:pt x="470498" y="7590"/>
                </a:lnTo>
                <a:lnTo>
                  <a:pt x="471590" y="5903"/>
                </a:lnTo>
                <a:lnTo>
                  <a:pt x="472334" y="3571"/>
                </a:lnTo>
                <a:lnTo>
                  <a:pt x="472731" y="595"/>
                </a:lnTo>
                <a:lnTo>
                  <a:pt x="477344" y="595"/>
                </a:lnTo>
                <a:lnTo>
                  <a:pt x="477344" y="62805"/>
                </a:lnTo>
                <a:close/>
              </a:path>
              <a:path w="540384" h="75564">
                <a:moveTo>
                  <a:pt x="506369" y="22175"/>
                </a:moveTo>
                <a:lnTo>
                  <a:pt x="500863" y="22175"/>
                </a:lnTo>
                <a:lnTo>
                  <a:pt x="500863" y="14833"/>
                </a:lnTo>
                <a:lnTo>
                  <a:pt x="502549" y="9673"/>
                </a:lnTo>
                <a:lnTo>
                  <a:pt x="505923" y="5804"/>
                </a:lnTo>
                <a:lnTo>
                  <a:pt x="509395" y="1934"/>
                </a:lnTo>
                <a:lnTo>
                  <a:pt x="514307" y="0"/>
                </a:lnTo>
                <a:lnTo>
                  <a:pt x="526511" y="0"/>
                </a:lnTo>
                <a:lnTo>
                  <a:pt x="531173" y="1587"/>
                </a:lnTo>
                <a:lnTo>
                  <a:pt x="534646" y="4762"/>
                </a:lnTo>
                <a:lnTo>
                  <a:pt x="516142" y="4762"/>
                </a:lnTo>
                <a:lnTo>
                  <a:pt x="512719" y="6201"/>
                </a:lnTo>
                <a:lnTo>
                  <a:pt x="507857" y="11856"/>
                </a:lnTo>
                <a:lnTo>
                  <a:pt x="506568" y="15775"/>
                </a:lnTo>
                <a:lnTo>
                  <a:pt x="506369" y="20835"/>
                </a:lnTo>
                <a:lnTo>
                  <a:pt x="506369" y="22175"/>
                </a:lnTo>
                <a:close/>
              </a:path>
              <a:path w="540384" h="75564">
                <a:moveTo>
                  <a:pt x="540302" y="62805"/>
                </a:moveTo>
                <a:lnTo>
                  <a:pt x="499374" y="62805"/>
                </a:lnTo>
                <a:lnTo>
                  <a:pt x="499374" y="58241"/>
                </a:lnTo>
                <a:lnTo>
                  <a:pt x="523732" y="34131"/>
                </a:lnTo>
                <a:lnTo>
                  <a:pt x="528247" y="30559"/>
                </a:lnTo>
                <a:lnTo>
                  <a:pt x="530629" y="27681"/>
                </a:lnTo>
                <a:lnTo>
                  <a:pt x="533109" y="24804"/>
                </a:lnTo>
                <a:lnTo>
                  <a:pt x="534349" y="21431"/>
                </a:lnTo>
                <a:lnTo>
                  <a:pt x="534349" y="13791"/>
                </a:lnTo>
                <a:lnTo>
                  <a:pt x="533059" y="10715"/>
                </a:lnTo>
                <a:lnTo>
                  <a:pt x="527900" y="5953"/>
                </a:lnTo>
                <a:lnTo>
                  <a:pt x="524575" y="4762"/>
                </a:lnTo>
                <a:lnTo>
                  <a:pt x="534646" y="4762"/>
                </a:lnTo>
                <a:lnTo>
                  <a:pt x="538218" y="7937"/>
                </a:lnTo>
                <a:lnTo>
                  <a:pt x="540004" y="12203"/>
                </a:lnTo>
                <a:lnTo>
                  <a:pt x="539888" y="22175"/>
                </a:lnTo>
                <a:lnTo>
                  <a:pt x="538665" y="25846"/>
                </a:lnTo>
                <a:lnTo>
                  <a:pt x="533406" y="33287"/>
                </a:lnTo>
                <a:lnTo>
                  <a:pt x="528594" y="37256"/>
                </a:lnTo>
                <a:lnTo>
                  <a:pt x="515993" y="44896"/>
                </a:lnTo>
                <a:lnTo>
                  <a:pt x="512074" y="47823"/>
                </a:lnTo>
                <a:lnTo>
                  <a:pt x="507510" y="52784"/>
                </a:lnTo>
                <a:lnTo>
                  <a:pt x="506121" y="55215"/>
                </a:lnTo>
                <a:lnTo>
                  <a:pt x="505626" y="57596"/>
                </a:lnTo>
                <a:lnTo>
                  <a:pt x="540302" y="57596"/>
                </a:lnTo>
                <a:lnTo>
                  <a:pt x="540302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9" name="object 169">
            <a:extLst>
              <a:ext uri="{FF2B5EF4-FFF2-40B4-BE49-F238E27FC236}">
                <a16:creationId xmlns:a16="http://schemas.microsoft.com/office/drawing/2014/main" id="{C1E4F38D-D3BC-EB8C-756A-796DEEB4A41C}"/>
              </a:ext>
            </a:extLst>
          </p:cNvPr>
          <p:cNvSpPr/>
          <p:nvPr/>
        </p:nvSpPr>
        <p:spPr>
          <a:xfrm>
            <a:off x="7553560" y="3196040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0" name="object 170">
            <a:extLst>
              <a:ext uri="{FF2B5EF4-FFF2-40B4-BE49-F238E27FC236}">
                <a16:creationId xmlns:a16="http://schemas.microsoft.com/office/drawing/2014/main" id="{3E4672B7-4A36-6AC4-C548-73DE440D3FE8}"/>
              </a:ext>
            </a:extLst>
          </p:cNvPr>
          <p:cNvSpPr/>
          <p:nvPr/>
        </p:nvSpPr>
        <p:spPr>
          <a:xfrm>
            <a:off x="7553560" y="3196040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1" name="object 171">
            <a:extLst>
              <a:ext uri="{FF2B5EF4-FFF2-40B4-BE49-F238E27FC236}">
                <a16:creationId xmlns:a16="http://schemas.microsoft.com/office/drawing/2014/main" id="{DF0C316F-F86E-FEE8-A484-B22B58153C3B}"/>
              </a:ext>
            </a:extLst>
          </p:cNvPr>
          <p:cNvSpPr/>
          <p:nvPr/>
        </p:nvSpPr>
        <p:spPr>
          <a:xfrm>
            <a:off x="7697524" y="3220644"/>
            <a:ext cx="540385" cy="75565"/>
          </a:xfrm>
          <a:custGeom>
            <a:avLst/>
            <a:gdLst/>
            <a:ahLst/>
            <a:cxnLst/>
            <a:rect l="l" t="t" r="r" b="b"/>
            <a:pathLst>
              <a:path w="540384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0384" h="75564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0384" h="75564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0384" h="75564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0384" h="75564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0384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0384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0384" h="75564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0384" h="75564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0384" h="75564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0384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0384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0384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0384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0384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0384" h="75564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0384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0384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0384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0384" h="75564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0384" h="75564">
                <a:moveTo>
                  <a:pt x="407094" y="33635"/>
                </a:moveTo>
                <a:lnTo>
                  <a:pt x="402332" y="33635"/>
                </a:lnTo>
                <a:lnTo>
                  <a:pt x="408434" y="1488"/>
                </a:lnTo>
                <a:lnTo>
                  <a:pt x="439538" y="1488"/>
                </a:lnTo>
                <a:lnTo>
                  <a:pt x="439538" y="6548"/>
                </a:lnTo>
                <a:lnTo>
                  <a:pt x="412303" y="6548"/>
                </a:lnTo>
                <a:lnTo>
                  <a:pt x="408285" y="27235"/>
                </a:lnTo>
                <a:lnTo>
                  <a:pt x="408434" y="27384"/>
                </a:lnTo>
                <a:lnTo>
                  <a:pt x="414746" y="27384"/>
                </a:lnTo>
                <a:lnTo>
                  <a:pt x="413196" y="28128"/>
                </a:lnTo>
                <a:lnTo>
                  <a:pt x="410815" y="29319"/>
                </a:lnTo>
                <a:lnTo>
                  <a:pt x="408781" y="31154"/>
                </a:lnTo>
                <a:lnTo>
                  <a:pt x="407094" y="33635"/>
                </a:lnTo>
                <a:close/>
              </a:path>
              <a:path w="540384" h="75564">
                <a:moveTo>
                  <a:pt x="414746" y="27384"/>
                </a:moveTo>
                <a:lnTo>
                  <a:pt x="408434" y="27384"/>
                </a:lnTo>
                <a:lnTo>
                  <a:pt x="410120" y="25499"/>
                </a:lnTo>
                <a:lnTo>
                  <a:pt x="412104" y="24060"/>
                </a:lnTo>
                <a:lnTo>
                  <a:pt x="416669" y="22076"/>
                </a:lnTo>
                <a:lnTo>
                  <a:pt x="419100" y="21580"/>
                </a:lnTo>
                <a:lnTo>
                  <a:pt x="428029" y="21580"/>
                </a:lnTo>
                <a:lnTo>
                  <a:pt x="433089" y="23564"/>
                </a:lnTo>
                <a:lnTo>
                  <a:pt x="435728" y="26342"/>
                </a:lnTo>
                <a:lnTo>
                  <a:pt x="418256" y="26342"/>
                </a:lnTo>
                <a:lnTo>
                  <a:pt x="415676" y="26937"/>
                </a:lnTo>
                <a:lnTo>
                  <a:pt x="414746" y="27384"/>
                </a:lnTo>
                <a:close/>
              </a:path>
              <a:path w="540384" h="75564">
                <a:moveTo>
                  <a:pt x="434892" y="59382"/>
                </a:moveTo>
                <a:lnTo>
                  <a:pt x="425846" y="59382"/>
                </a:lnTo>
                <a:lnTo>
                  <a:pt x="429517" y="57745"/>
                </a:lnTo>
                <a:lnTo>
                  <a:pt x="432395" y="54471"/>
                </a:lnTo>
                <a:lnTo>
                  <a:pt x="435371" y="51196"/>
                </a:lnTo>
                <a:lnTo>
                  <a:pt x="436860" y="47178"/>
                </a:lnTo>
                <a:lnTo>
                  <a:pt x="436860" y="37752"/>
                </a:lnTo>
                <a:lnTo>
                  <a:pt x="435322" y="33932"/>
                </a:lnTo>
                <a:lnTo>
                  <a:pt x="432246" y="30956"/>
                </a:lnTo>
                <a:lnTo>
                  <a:pt x="429269" y="27880"/>
                </a:lnTo>
                <a:lnTo>
                  <a:pt x="425499" y="26342"/>
                </a:lnTo>
                <a:lnTo>
                  <a:pt x="435728" y="26342"/>
                </a:lnTo>
                <a:lnTo>
                  <a:pt x="440630" y="31501"/>
                </a:lnTo>
                <a:lnTo>
                  <a:pt x="442515" y="36661"/>
                </a:lnTo>
                <a:lnTo>
                  <a:pt x="442515" y="48964"/>
                </a:lnTo>
                <a:lnTo>
                  <a:pt x="440432" y="53974"/>
                </a:lnTo>
                <a:lnTo>
                  <a:pt x="434892" y="59382"/>
                </a:lnTo>
                <a:close/>
              </a:path>
              <a:path w="540384" h="75564">
                <a:moveTo>
                  <a:pt x="426987" y="64144"/>
                </a:moveTo>
                <a:lnTo>
                  <a:pt x="415279" y="64144"/>
                </a:lnTo>
                <a:lnTo>
                  <a:pt x="410517" y="62458"/>
                </a:lnTo>
                <a:lnTo>
                  <a:pt x="402778" y="55711"/>
                </a:lnTo>
                <a:lnTo>
                  <a:pt x="400744" y="50998"/>
                </a:lnTo>
                <a:lnTo>
                  <a:pt x="400546" y="44946"/>
                </a:lnTo>
                <a:lnTo>
                  <a:pt x="406052" y="44946"/>
                </a:lnTo>
                <a:lnTo>
                  <a:pt x="406250" y="49311"/>
                </a:lnTo>
                <a:lnTo>
                  <a:pt x="407739" y="52833"/>
                </a:lnTo>
                <a:lnTo>
                  <a:pt x="410517" y="55512"/>
                </a:lnTo>
                <a:lnTo>
                  <a:pt x="413394" y="58092"/>
                </a:lnTo>
                <a:lnTo>
                  <a:pt x="417016" y="59382"/>
                </a:lnTo>
                <a:lnTo>
                  <a:pt x="434892" y="59382"/>
                </a:lnTo>
                <a:lnTo>
                  <a:pt x="432097" y="62110"/>
                </a:lnTo>
                <a:lnTo>
                  <a:pt x="426987" y="64144"/>
                </a:lnTo>
                <a:close/>
              </a:path>
              <a:path w="540384" h="75564">
                <a:moveTo>
                  <a:pt x="477344" y="62805"/>
                </a:moveTo>
                <a:lnTo>
                  <a:pt x="471689" y="62805"/>
                </a:lnTo>
                <a:lnTo>
                  <a:pt x="471689" y="16668"/>
                </a:lnTo>
                <a:lnTo>
                  <a:pt x="455317" y="16668"/>
                </a:lnTo>
                <a:lnTo>
                  <a:pt x="455317" y="12650"/>
                </a:lnTo>
                <a:lnTo>
                  <a:pt x="460378" y="12551"/>
                </a:lnTo>
                <a:lnTo>
                  <a:pt x="463900" y="12104"/>
                </a:lnTo>
                <a:lnTo>
                  <a:pt x="465884" y="11310"/>
                </a:lnTo>
                <a:lnTo>
                  <a:pt x="467968" y="10517"/>
                </a:lnTo>
                <a:lnTo>
                  <a:pt x="469506" y="9276"/>
                </a:lnTo>
                <a:lnTo>
                  <a:pt x="470498" y="7590"/>
                </a:lnTo>
                <a:lnTo>
                  <a:pt x="471590" y="5903"/>
                </a:lnTo>
                <a:lnTo>
                  <a:pt x="472334" y="3571"/>
                </a:lnTo>
                <a:lnTo>
                  <a:pt x="472731" y="595"/>
                </a:lnTo>
                <a:lnTo>
                  <a:pt x="477344" y="595"/>
                </a:lnTo>
                <a:lnTo>
                  <a:pt x="477344" y="62805"/>
                </a:lnTo>
                <a:close/>
              </a:path>
              <a:path w="540384" h="75564">
                <a:moveTo>
                  <a:pt x="506369" y="22175"/>
                </a:moveTo>
                <a:lnTo>
                  <a:pt x="500863" y="22175"/>
                </a:lnTo>
                <a:lnTo>
                  <a:pt x="500863" y="14833"/>
                </a:lnTo>
                <a:lnTo>
                  <a:pt x="502549" y="9673"/>
                </a:lnTo>
                <a:lnTo>
                  <a:pt x="505923" y="5804"/>
                </a:lnTo>
                <a:lnTo>
                  <a:pt x="509395" y="1934"/>
                </a:lnTo>
                <a:lnTo>
                  <a:pt x="514307" y="0"/>
                </a:lnTo>
                <a:lnTo>
                  <a:pt x="526511" y="0"/>
                </a:lnTo>
                <a:lnTo>
                  <a:pt x="531173" y="1587"/>
                </a:lnTo>
                <a:lnTo>
                  <a:pt x="534646" y="4762"/>
                </a:lnTo>
                <a:lnTo>
                  <a:pt x="516142" y="4762"/>
                </a:lnTo>
                <a:lnTo>
                  <a:pt x="512719" y="6201"/>
                </a:lnTo>
                <a:lnTo>
                  <a:pt x="507857" y="11856"/>
                </a:lnTo>
                <a:lnTo>
                  <a:pt x="506568" y="15775"/>
                </a:lnTo>
                <a:lnTo>
                  <a:pt x="506369" y="20835"/>
                </a:lnTo>
                <a:lnTo>
                  <a:pt x="506369" y="22175"/>
                </a:lnTo>
                <a:close/>
              </a:path>
              <a:path w="540384" h="75564">
                <a:moveTo>
                  <a:pt x="540302" y="62805"/>
                </a:moveTo>
                <a:lnTo>
                  <a:pt x="499374" y="62805"/>
                </a:lnTo>
                <a:lnTo>
                  <a:pt x="499374" y="58241"/>
                </a:lnTo>
                <a:lnTo>
                  <a:pt x="523732" y="34131"/>
                </a:lnTo>
                <a:lnTo>
                  <a:pt x="528247" y="30559"/>
                </a:lnTo>
                <a:lnTo>
                  <a:pt x="530629" y="27681"/>
                </a:lnTo>
                <a:lnTo>
                  <a:pt x="533109" y="24804"/>
                </a:lnTo>
                <a:lnTo>
                  <a:pt x="534349" y="21431"/>
                </a:lnTo>
                <a:lnTo>
                  <a:pt x="534349" y="13791"/>
                </a:lnTo>
                <a:lnTo>
                  <a:pt x="533059" y="10715"/>
                </a:lnTo>
                <a:lnTo>
                  <a:pt x="527900" y="5953"/>
                </a:lnTo>
                <a:lnTo>
                  <a:pt x="524575" y="4762"/>
                </a:lnTo>
                <a:lnTo>
                  <a:pt x="534646" y="4762"/>
                </a:lnTo>
                <a:lnTo>
                  <a:pt x="538218" y="7937"/>
                </a:lnTo>
                <a:lnTo>
                  <a:pt x="540004" y="12203"/>
                </a:lnTo>
                <a:lnTo>
                  <a:pt x="539888" y="22175"/>
                </a:lnTo>
                <a:lnTo>
                  <a:pt x="538665" y="25846"/>
                </a:lnTo>
                <a:lnTo>
                  <a:pt x="533406" y="33287"/>
                </a:lnTo>
                <a:lnTo>
                  <a:pt x="528594" y="37256"/>
                </a:lnTo>
                <a:lnTo>
                  <a:pt x="515993" y="44896"/>
                </a:lnTo>
                <a:lnTo>
                  <a:pt x="512074" y="47823"/>
                </a:lnTo>
                <a:lnTo>
                  <a:pt x="507510" y="52784"/>
                </a:lnTo>
                <a:lnTo>
                  <a:pt x="506121" y="55215"/>
                </a:lnTo>
                <a:lnTo>
                  <a:pt x="505626" y="57596"/>
                </a:lnTo>
                <a:lnTo>
                  <a:pt x="540302" y="57596"/>
                </a:lnTo>
                <a:lnTo>
                  <a:pt x="540302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2" name="object 172">
            <a:extLst>
              <a:ext uri="{FF2B5EF4-FFF2-40B4-BE49-F238E27FC236}">
                <a16:creationId xmlns:a16="http://schemas.microsoft.com/office/drawing/2014/main" id="{27E89C9F-26BA-D261-80E1-C97C2CC27B37}"/>
              </a:ext>
            </a:extLst>
          </p:cNvPr>
          <p:cNvSpPr/>
          <p:nvPr/>
        </p:nvSpPr>
        <p:spPr>
          <a:xfrm>
            <a:off x="7550185" y="1447976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3" name="object 173">
            <a:extLst>
              <a:ext uri="{FF2B5EF4-FFF2-40B4-BE49-F238E27FC236}">
                <a16:creationId xmlns:a16="http://schemas.microsoft.com/office/drawing/2014/main" id="{C6BB88FD-D377-BFA3-EED0-812514EA809E}"/>
              </a:ext>
            </a:extLst>
          </p:cNvPr>
          <p:cNvSpPr/>
          <p:nvPr/>
        </p:nvSpPr>
        <p:spPr>
          <a:xfrm>
            <a:off x="7550185" y="1447976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4" name="object 174">
            <a:extLst>
              <a:ext uri="{FF2B5EF4-FFF2-40B4-BE49-F238E27FC236}">
                <a16:creationId xmlns:a16="http://schemas.microsoft.com/office/drawing/2014/main" id="{1D3707ED-1A27-66E9-8B0F-B0E7FF4D0821}"/>
              </a:ext>
            </a:extLst>
          </p:cNvPr>
          <p:cNvSpPr/>
          <p:nvPr/>
        </p:nvSpPr>
        <p:spPr>
          <a:xfrm>
            <a:off x="7805622" y="1470643"/>
            <a:ext cx="323850" cy="66675"/>
          </a:xfrm>
          <a:custGeom>
            <a:avLst/>
            <a:gdLst/>
            <a:ahLst/>
            <a:cxnLst/>
            <a:rect l="l" t="t" r="r" b="b"/>
            <a:pathLst>
              <a:path w="323850" h="66675">
                <a:moveTo>
                  <a:pt x="6102" y="64740"/>
                </a:moveTo>
                <a:lnTo>
                  <a:pt x="0" y="64740"/>
                </a:lnTo>
                <a:lnTo>
                  <a:pt x="0" y="1339"/>
                </a:lnTo>
                <a:lnTo>
                  <a:pt x="40183" y="1339"/>
                </a:lnTo>
                <a:lnTo>
                  <a:pt x="40183" y="6548"/>
                </a:lnTo>
                <a:lnTo>
                  <a:pt x="6102" y="6548"/>
                </a:lnTo>
                <a:lnTo>
                  <a:pt x="6102" y="29319"/>
                </a:lnTo>
                <a:lnTo>
                  <a:pt x="36463" y="29319"/>
                </a:lnTo>
                <a:lnTo>
                  <a:pt x="36463" y="34528"/>
                </a:lnTo>
                <a:lnTo>
                  <a:pt x="6102" y="34528"/>
                </a:lnTo>
                <a:lnTo>
                  <a:pt x="6102" y="64740"/>
                </a:lnTo>
                <a:close/>
              </a:path>
              <a:path w="323850" h="66675">
                <a:moveTo>
                  <a:pt x="81903" y="66079"/>
                </a:moveTo>
                <a:lnTo>
                  <a:pt x="65432" y="66079"/>
                </a:lnTo>
                <a:lnTo>
                  <a:pt x="58140" y="63003"/>
                </a:lnTo>
                <a:lnTo>
                  <a:pt x="52782" y="56852"/>
                </a:lnTo>
                <a:lnTo>
                  <a:pt x="47424" y="50601"/>
                </a:lnTo>
                <a:lnTo>
                  <a:pt x="44746" y="42664"/>
                </a:lnTo>
                <a:lnTo>
                  <a:pt x="44746" y="23316"/>
                </a:lnTo>
                <a:lnTo>
                  <a:pt x="47474" y="15378"/>
                </a:lnTo>
                <a:lnTo>
                  <a:pt x="58388" y="3075"/>
                </a:lnTo>
                <a:lnTo>
                  <a:pt x="65631" y="0"/>
                </a:lnTo>
                <a:lnTo>
                  <a:pt x="81109" y="0"/>
                </a:lnTo>
                <a:lnTo>
                  <a:pt x="86715" y="1835"/>
                </a:lnTo>
                <a:lnTo>
                  <a:pt x="90898" y="5060"/>
                </a:lnTo>
                <a:lnTo>
                  <a:pt x="67317" y="5060"/>
                </a:lnTo>
                <a:lnTo>
                  <a:pt x="61464" y="7689"/>
                </a:lnTo>
                <a:lnTo>
                  <a:pt x="57098" y="12947"/>
                </a:lnTo>
                <a:lnTo>
                  <a:pt x="52832" y="18206"/>
                </a:lnTo>
                <a:lnTo>
                  <a:pt x="50699" y="24903"/>
                </a:lnTo>
                <a:lnTo>
                  <a:pt x="50699" y="41076"/>
                </a:lnTo>
                <a:lnTo>
                  <a:pt x="52782" y="47724"/>
                </a:lnTo>
                <a:lnTo>
                  <a:pt x="56949" y="52982"/>
                </a:lnTo>
                <a:lnTo>
                  <a:pt x="61216" y="58241"/>
                </a:lnTo>
                <a:lnTo>
                  <a:pt x="67119" y="60870"/>
                </a:lnTo>
                <a:lnTo>
                  <a:pt x="90964" y="60870"/>
                </a:lnTo>
                <a:lnTo>
                  <a:pt x="87856" y="63847"/>
                </a:lnTo>
                <a:lnTo>
                  <a:pt x="81903" y="66079"/>
                </a:lnTo>
                <a:close/>
              </a:path>
              <a:path w="323850" h="66675">
                <a:moveTo>
                  <a:pt x="100109" y="20538"/>
                </a:moveTo>
                <a:lnTo>
                  <a:pt x="94157" y="20538"/>
                </a:lnTo>
                <a:lnTo>
                  <a:pt x="92965" y="15577"/>
                </a:lnTo>
                <a:lnTo>
                  <a:pt x="90584" y="11757"/>
                </a:lnTo>
                <a:lnTo>
                  <a:pt x="83441" y="6399"/>
                </a:lnTo>
                <a:lnTo>
                  <a:pt x="79324" y="5060"/>
                </a:lnTo>
                <a:lnTo>
                  <a:pt x="90898" y="5060"/>
                </a:lnTo>
                <a:lnTo>
                  <a:pt x="96339" y="9177"/>
                </a:lnTo>
                <a:lnTo>
                  <a:pt x="99216" y="14188"/>
                </a:lnTo>
                <a:lnTo>
                  <a:pt x="100109" y="20538"/>
                </a:lnTo>
                <a:close/>
              </a:path>
              <a:path w="323850" h="66675">
                <a:moveTo>
                  <a:pt x="90964" y="60870"/>
                </a:moveTo>
                <a:lnTo>
                  <a:pt x="80117" y="60870"/>
                </a:lnTo>
                <a:lnTo>
                  <a:pt x="84681" y="59035"/>
                </a:lnTo>
                <a:lnTo>
                  <a:pt x="92122" y="51593"/>
                </a:lnTo>
                <a:lnTo>
                  <a:pt x="94355" y="46682"/>
                </a:lnTo>
                <a:lnTo>
                  <a:pt x="95049" y="40629"/>
                </a:lnTo>
                <a:lnTo>
                  <a:pt x="101002" y="40629"/>
                </a:lnTo>
                <a:lnTo>
                  <a:pt x="100109" y="48567"/>
                </a:lnTo>
                <a:lnTo>
                  <a:pt x="97282" y="54818"/>
                </a:lnTo>
                <a:lnTo>
                  <a:pt x="90964" y="60870"/>
                </a:lnTo>
                <a:close/>
              </a:path>
              <a:path w="323850" h="66675">
                <a:moveTo>
                  <a:pt x="174407" y="49261"/>
                </a:moveTo>
                <a:lnTo>
                  <a:pt x="131246" y="49261"/>
                </a:lnTo>
                <a:lnTo>
                  <a:pt x="131246" y="43904"/>
                </a:lnTo>
                <a:lnTo>
                  <a:pt x="159971" y="2530"/>
                </a:lnTo>
                <a:lnTo>
                  <a:pt x="165030" y="2530"/>
                </a:lnTo>
                <a:lnTo>
                  <a:pt x="165030" y="10715"/>
                </a:lnTo>
                <a:lnTo>
                  <a:pt x="159821" y="10715"/>
                </a:lnTo>
                <a:lnTo>
                  <a:pt x="136307" y="44499"/>
                </a:lnTo>
                <a:lnTo>
                  <a:pt x="174407" y="44499"/>
                </a:lnTo>
                <a:lnTo>
                  <a:pt x="174407" y="49261"/>
                </a:lnTo>
                <a:close/>
              </a:path>
              <a:path w="323850" h="66675">
                <a:moveTo>
                  <a:pt x="165030" y="44499"/>
                </a:moveTo>
                <a:lnTo>
                  <a:pt x="159971" y="44499"/>
                </a:lnTo>
                <a:lnTo>
                  <a:pt x="159971" y="10715"/>
                </a:lnTo>
                <a:lnTo>
                  <a:pt x="165030" y="10715"/>
                </a:lnTo>
                <a:lnTo>
                  <a:pt x="165030" y="44499"/>
                </a:lnTo>
                <a:close/>
              </a:path>
              <a:path w="323850" h="66675">
                <a:moveTo>
                  <a:pt x="165030" y="64740"/>
                </a:moveTo>
                <a:lnTo>
                  <a:pt x="159971" y="64740"/>
                </a:lnTo>
                <a:lnTo>
                  <a:pt x="159971" y="49261"/>
                </a:lnTo>
                <a:lnTo>
                  <a:pt x="165030" y="49261"/>
                </a:lnTo>
                <a:lnTo>
                  <a:pt x="165030" y="64740"/>
                </a:lnTo>
                <a:close/>
              </a:path>
              <a:path w="323850" h="66675">
                <a:moveTo>
                  <a:pt x="209831" y="66079"/>
                </a:moveTo>
                <a:lnTo>
                  <a:pt x="195643" y="66079"/>
                </a:lnTo>
                <a:lnTo>
                  <a:pt x="190235" y="63400"/>
                </a:lnTo>
                <a:lnTo>
                  <a:pt x="186465" y="58042"/>
                </a:lnTo>
                <a:lnTo>
                  <a:pt x="182794" y="52685"/>
                </a:lnTo>
                <a:lnTo>
                  <a:pt x="180958" y="44697"/>
                </a:lnTo>
                <a:lnTo>
                  <a:pt x="180958" y="23365"/>
                </a:lnTo>
                <a:lnTo>
                  <a:pt x="182794" y="15329"/>
                </a:lnTo>
                <a:lnTo>
                  <a:pt x="186465" y="9971"/>
                </a:lnTo>
                <a:lnTo>
                  <a:pt x="190235" y="4613"/>
                </a:lnTo>
                <a:lnTo>
                  <a:pt x="195643" y="1934"/>
                </a:lnTo>
                <a:lnTo>
                  <a:pt x="209831" y="1934"/>
                </a:lnTo>
                <a:lnTo>
                  <a:pt x="215238" y="4663"/>
                </a:lnTo>
                <a:lnTo>
                  <a:pt x="216607" y="6697"/>
                </a:lnTo>
                <a:lnTo>
                  <a:pt x="197379" y="6697"/>
                </a:lnTo>
                <a:lnTo>
                  <a:pt x="193410" y="8979"/>
                </a:lnTo>
                <a:lnTo>
                  <a:pt x="190632" y="13543"/>
                </a:lnTo>
                <a:lnTo>
                  <a:pt x="187953" y="18008"/>
                </a:lnTo>
                <a:lnTo>
                  <a:pt x="186614" y="24804"/>
                </a:lnTo>
                <a:lnTo>
                  <a:pt x="186614" y="43060"/>
                </a:lnTo>
                <a:lnTo>
                  <a:pt x="187953" y="49906"/>
                </a:lnTo>
                <a:lnTo>
                  <a:pt x="193311" y="59035"/>
                </a:lnTo>
                <a:lnTo>
                  <a:pt x="197329" y="61317"/>
                </a:lnTo>
                <a:lnTo>
                  <a:pt x="216666" y="61317"/>
                </a:lnTo>
                <a:lnTo>
                  <a:pt x="215238" y="63400"/>
                </a:lnTo>
                <a:lnTo>
                  <a:pt x="209831" y="66079"/>
                </a:lnTo>
                <a:close/>
              </a:path>
              <a:path w="323850" h="66675">
                <a:moveTo>
                  <a:pt x="216666" y="61317"/>
                </a:moveTo>
                <a:lnTo>
                  <a:pt x="208045" y="61317"/>
                </a:lnTo>
                <a:lnTo>
                  <a:pt x="212064" y="59035"/>
                </a:lnTo>
                <a:lnTo>
                  <a:pt x="217421" y="49906"/>
                </a:lnTo>
                <a:lnTo>
                  <a:pt x="218761" y="43060"/>
                </a:lnTo>
                <a:lnTo>
                  <a:pt x="218741" y="24804"/>
                </a:lnTo>
                <a:lnTo>
                  <a:pt x="217421" y="18107"/>
                </a:lnTo>
                <a:lnTo>
                  <a:pt x="212064" y="8979"/>
                </a:lnTo>
                <a:lnTo>
                  <a:pt x="207996" y="6697"/>
                </a:lnTo>
                <a:lnTo>
                  <a:pt x="216607" y="6697"/>
                </a:lnTo>
                <a:lnTo>
                  <a:pt x="222580" y="15577"/>
                </a:lnTo>
                <a:lnTo>
                  <a:pt x="224382" y="23365"/>
                </a:lnTo>
                <a:lnTo>
                  <a:pt x="224405" y="44697"/>
                </a:lnTo>
                <a:lnTo>
                  <a:pt x="222580" y="52685"/>
                </a:lnTo>
                <a:lnTo>
                  <a:pt x="216666" y="61317"/>
                </a:lnTo>
                <a:close/>
              </a:path>
              <a:path w="323850" h="66675">
                <a:moveTo>
                  <a:pt x="254284" y="43904"/>
                </a:moveTo>
                <a:lnTo>
                  <a:pt x="244858" y="43904"/>
                </a:lnTo>
                <a:lnTo>
                  <a:pt x="239898" y="41969"/>
                </a:lnTo>
                <a:lnTo>
                  <a:pt x="236029" y="38099"/>
                </a:lnTo>
                <a:lnTo>
                  <a:pt x="232258" y="34131"/>
                </a:lnTo>
                <a:lnTo>
                  <a:pt x="230373" y="29120"/>
                </a:lnTo>
                <a:lnTo>
                  <a:pt x="230373" y="17015"/>
                </a:lnTo>
                <a:lnTo>
                  <a:pt x="232357" y="12005"/>
                </a:lnTo>
                <a:lnTo>
                  <a:pt x="240394" y="3968"/>
                </a:lnTo>
                <a:lnTo>
                  <a:pt x="245454" y="1934"/>
                </a:lnTo>
                <a:lnTo>
                  <a:pt x="259345" y="1934"/>
                </a:lnTo>
                <a:lnTo>
                  <a:pt x="264901" y="4564"/>
                </a:lnTo>
                <a:lnTo>
                  <a:pt x="266229" y="6697"/>
                </a:lnTo>
                <a:lnTo>
                  <a:pt x="246644" y="6697"/>
                </a:lnTo>
                <a:lnTo>
                  <a:pt x="243072" y="8235"/>
                </a:lnTo>
                <a:lnTo>
                  <a:pt x="240196" y="11310"/>
                </a:lnTo>
                <a:lnTo>
                  <a:pt x="237417" y="14386"/>
                </a:lnTo>
                <a:lnTo>
                  <a:pt x="236029" y="18206"/>
                </a:lnTo>
                <a:lnTo>
                  <a:pt x="236029" y="27533"/>
                </a:lnTo>
                <a:lnTo>
                  <a:pt x="237368" y="31452"/>
                </a:lnTo>
                <a:lnTo>
                  <a:pt x="240046" y="34528"/>
                </a:lnTo>
                <a:lnTo>
                  <a:pt x="242825" y="37603"/>
                </a:lnTo>
                <a:lnTo>
                  <a:pt x="246496" y="39141"/>
                </a:lnTo>
                <a:lnTo>
                  <a:pt x="263682" y="39141"/>
                </a:lnTo>
                <a:lnTo>
                  <a:pt x="263413" y="39439"/>
                </a:lnTo>
                <a:lnTo>
                  <a:pt x="257460" y="43011"/>
                </a:lnTo>
                <a:lnTo>
                  <a:pt x="254284" y="43904"/>
                </a:lnTo>
                <a:close/>
              </a:path>
              <a:path w="323850" h="66675">
                <a:moveTo>
                  <a:pt x="263682" y="39141"/>
                </a:moveTo>
                <a:lnTo>
                  <a:pt x="255624" y="39141"/>
                </a:lnTo>
                <a:lnTo>
                  <a:pt x="259345" y="37603"/>
                </a:lnTo>
                <a:lnTo>
                  <a:pt x="265099" y="31452"/>
                </a:lnTo>
                <a:lnTo>
                  <a:pt x="266538" y="27533"/>
                </a:lnTo>
                <a:lnTo>
                  <a:pt x="266538" y="17809"/>
                </a:lnTo>
                <a:lnTo>
                  <a:pt x="265199" y="13890"/>
                </a:lnTo>
                <a:lnTo>
                  <a:pt x="259841" y="8135"/>
                </a:lnTo>
                <a:lnTo>
                  <a:pt x="255971" y="6697"/>
                </a:lnTo>
                <a:lnTo>
                  <a:pt x="266229" y="6697"/>
                </a:lnTo>
                <a:lnTo>
                  <a:pt x="273182" y="33486"/>
                </a:lnTo>
                <a:lnTo>
                  <a:pt x="267430" y="33486"/>
                </a:lnTo>
                <a:lnTo>
                  <a:pt x="265745" y="36859"/>
                </a:lnTo>
                <a:lnTo>
                  <a:pt x="263682" y="39141"/>
                </a:lnTo>
                <a:close/>
              </a:path>
              <a:path w="323850" h="66675">
                <a:moveTo>
                  <a:pt x="264992" y="61317"/>
                </a:moveTo>
                <a:lnTo>
                  <a:pt x="256021" y="61317"/>
                </a:lnTo>
                <a:lnTo>
                  <a:pt x="260237" y="58935"/>
                </a:lnTo>
                <a:lnTo>
                  <a:pt x="263115" y="54173"/>
                </a:lnTo>
                <a:lnTo>
                  <a:pt x="266091" y="49410"/>
                </a:lnTo>
                <a:lnTo>
                  <a:pt x="267473" y="43011"/>
                </a:lnTo>
                <a:lnTo>
                  <a:pt x="267580" y="33486"/>
                </a:lnTo>
                <a:lnTo>
                  <a:pt x="273182" y="33486"/>
                </a:lnTo>
                <a:lnTo>
                  <a:pt x="273223" y="43904"/>
                </a:lnTo>
                <a:lnTo>
                  <a:pt x="271350" y="51345"/>
                </a:lnTo>
                <a:lnTo>
                  <a:pt x="267580" y="57298"/>
                </a:lnTo>
                <a:lnTo>
                  <a:pt x="264992" y="61317"/>
                </a:lnTo>
                <a:close/>
              </a:path>
              <a:path w="323850" h="66675">
                <a:moveTo>
                  <a:pt x="258303" y="66079"/>
                </a:moveTo>
                <a:lnTo>
                  <a:pt x="245504" y="66079"/>
                </a:lnTo>
                <a:lnTo>
                  <a:pt x="241088" y="64740"/>
                </a:lnTo>
                <a:lnTo>
                  <a:pt x="234540" y="59382"/>
                </a:lnTo>
                <a:lnTo>
                  <a:pt x="232556" y="55314"/>
                </a:lnTo>
                <a:lnTo>
                  <a:pt x="231861" y="49857"/>
                </a:lnTo>
                <a:lnTo>
                  <a:pt x="237516" y="49857"/>
                </a:lnTo>
                <a:lnTo>
                  <a:pt x="238112" y="53429"/>
                </a:lnTo>
                <a:lnTo>
                  <a:pt x="239551" y="56256"/>
                </a:lnTo>
                <a:lnTo>
                  <a:pt x="241832" y="58340"/>
                </a:lnTo>
                <a:lnTo>
                  <a:pt x="244114" y="60324"/>
                </a:lnTo>
                <a:lnTo>
                  <a:pt x="246992" y="61317"/>
                </a:lnTo>
                <a:lnTo>
                  <a:pt x="264992" y="61317"/>
                </a:lnTo>
                <a:lnTo>
                  <a:pt x="263809" y="63152"/>
                </a:lnTo>
                <a:lnTo>
                  <a:pt x="258303" y="66079"/>
                </a:lnTo>
                <a:close/>
              </a:path>
              <a:path w="323850" h="66675">
                <a:moveTo>
                  <a:pt x="308163" y="66079"/>
                </a:moveTo>
                <a:lnTo>
                  <a:pt x="294174" y="66079"/>
                </a:lnTo>
                <a:lnTo>
                  <a:pt x="288568" y="63499"/>
                </a:lnTo>
                <a:lnTo>
                  <a:pt x="280383" y="24060"/>
                </a:lnTo>
                <a:lnTo>
                  <a:pt x="282268" y="16569"/>
                </a:lnTo>
                <a:lnTo>
                  <a:pt x="289808" y="4861"/>
                </a:lnTo>
                <a:lnTo>
                  <a:pt x="295315" y="1934"/>
                </a:lnTo>
                <a:lnTo>
                  <a:pt x="308313" y="1934"/>
                </a:lnTo>
                <a:lnTo>
                  <a:pt x="312777" y="3373"/>
                </a:lnTo>
                <a:lnTo>
                  <a:pt x="316463" y="6697"/>
                </a:lnTo>
                <a:lnTo>
                  <a:pt x="297498" y="6697"/>
                </a:lnTo>
                <a:lnTo>
                  <a:pt x="293231" y="9128"/>
                </a:lnTo>
                <a:lnTo>
                  <a:pt x="290354" y="13989"/>
                </a:lnTo>
                <a:lnTo>
                  <a:pt x="287477" y="18752"/>
                </a:lnTo>
                <a:lnTo>
                  <a:pt x="286121" y="25201"/>
                </a:lnTo>
                <a:lnTo>
                  <a:pt x="286038" y="34528"/>
                </a:lnTo>
                <a:lnTo>
                  <a:pt x="290389" y="34528"/>
                </a:lnTo>
                <a:lnTo>
                  <a:pt x="288519" y="36462"/>
                </a:lnTo>
                <a:lnTo>
                  <a:pt x="287080" y="40431"/>
                </a:lnTo>
                <a:lnTo>
                  <a:pt x="287080" y="50353"/>
                </a:lnTo>
                <a:lnTo>
                  <a:pt x="288419" y="54272"/>
                </a:lnTo>
                <a:lnTo>
                  <a:pt x="291098" y="57149"/>
                </a:lnTo>
                <a:lnTo>
                  <a:pt x="293876" y="59928"/>
                </a:lnTo>
                <a:lnTo>
                  <a:pt x="297696" y="61317"/>
                </a:lnTo>
                <a:lnTo>
                  <a:pt x="315953" y="61317"/>
                </a:lnTo>
                <a:lnTo>
                  <a:pt x="313174" y="64095"/>
                </a:lnTo>
                <a:lnTo>
                  <a:pt x="308163" y="66079"/>
                </a:lnTo>
                <a:close/>
              </a:path>
              <a:path w="323850" h="66675">
                <a:moveTo>
                  <a:pt x="321608" y="18305"/>
                </a:moveTo>
                <a:lnTo>
                  <a:pt x="316101" y="18305"/>
                </a:lnTo>
                <a:lnTo>
                  <a:pt x="315605" y="14833"/>
                </a:lnTo>
                <a:lnTo>
                  <a:pt x="314216" y="12055"/>
                </a:lnTo>
                <a:lnTo>
                  <a:pt x="311934" y="9971"/>
                </a:lnTo>
                <a:lnTo>
                  <a:pt x="309652" y="7788"/>
                </a:lnTo>
                <a:lnTo>
                  <a:pt x="306725" y="6697"/>
                </a:lnTo>
                <a:lnTo>
                  <a:pt x="316463" y="6697"/>
                </a:lnTo>
                <a:lnTo>
                  <a:pt x="319127" y="9028"/>
                </a:lnTo>
                <a:lnTo>
                  <a:pt x="321012" y="13047"/>
                </a:lnTo>
                <a:lnTo>
                  <a:pt x="321608" y="18305"/>
                </a:lnTo>
                <a:close/>
              </a:path>
              <a:path w="323850" h="66675">
                <a:moveTo>
                  <a:pt x="290389" y="34528"/>
                </a:moveTo>
                <a:lnTo>
                  <a:pt x="286187" y="34528"/>
                </a:lnTo>
                <a:lnTo>
                  <a:pt x="287675" y="31353"/>
                </a:lnTo>
                <a:lnTo>
                  <a:pt x="289908" y="28872"/>
                </a:lnTo>
                <a:lnTo>
                  <a:pt x="292884" y="27086"/>
                </a:lnTo>
                <a:lnTo>
                  <a:pt x="295960" y="25201"/>
                </a:lnTo>
                <a:lnTo>
                  <a:pt x="299234" y="24258"/>
                </a:lnTo>
                <a:lnTo>
                  <a:pt x="308758" y="24258"/>
                </a:lnTo>
                <a:lnTo>
                  <a:pt x="313670" y="26193"/>
                </a:lnTo>
                <a:lnTo>
                  <a:pt x="316425" y="29021"/>
                </a:lnTo>
                <a:lnTo>
                  <a:pt x="297993" y="29021"/>
                </a:lnTo>
                <a:lnTo>
                  <a:pt x="294273" y="30509"/>
                </a:lnTo>
                <a:lnTo>
                  <a:pt x="290389" y="34528"/>
                </a:lnTo>
                <a:close/>
              </a:path>
              <a:path w="323850" h="66675">
                <a:moveTo>
                  <a:pt x="315953" y="61317"/>
                </a:moveTo>
                <a:lnTo>
                  <a:pt x="306923" y="61317"/>
                </a:lnTo>
                <a:lnTo>
                  <a:pt x="310495" y="59779"/>
                </a:lnTo>
                <a:lnTo>
                  <a:pt x="316151" y="53528"/>
                </a:lnTo>
                <a:lnTo>
                  <a:pt x="317589" y="49758"/>
                </a:lnTo>
                <a:lnTo>
                  <a:pt x="317519" y="40431"/>
                </a:lnTo>
                <a:lnTo>
                  <a:pt x="316200" y="36710"/>
                </a:lnTo>
                <a:lnTo>
                  <a:pt x="313422" y="33635"/>
                </a:lnTo>
                <a:lnTo>
                  <a:pt x="310743" y="30559"/>
                </a:lnTo>
                <a:lnTo>
                  <a:pt x="307122" y="29021"/>
                </a:lnTo>
                <a:lnTo>
                  <a:pt x="316425" y="29021"/>
                </a:lnTo>
                <a:lnTo>
                  <a:pt x="317937" y="30559"/>
                </a:lnTo>
                <a:lnTo>
                  <a:pt x="321310" y="33932"/>
                </a:lnTo>
                <a:lnTo>
                  <a:pt x="323245" y="38893"/>
                </a:lnTo>
                <a:lnTo>
                  <a:pt x="323245" y="51097"/>
                </a:lnTo>
                <a:lnTo>
                  <a:pt x="321210" y="56157"/>
                </a:lnTo>
                <a:lnTo>
                  <a:pt x="317143" y="60126"/>
                </a:lnTo>
                <a:lnTo>
                  <a:pt x="315953" y="61317"/>
                </a:lnTo>
                <a:close/>
              </a:path>
            </a:pathLst>
          </a:custGeom>
          <a:solidFill>
            <a:srgbClr val="38751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5" name="object 175">
            <a:extLst>
              <a:ext uri="{FF2B5EF4-FFF2-40B4-BE49-F238E27FC236}">
                <a16:creationId xmlns:a16="http://schemas.microsoft.com/office/drawing/2014/main" id="{F6B85035-C64A-CC47-A96B-8CE8189F4149}"/>
              </a:ext>
            </a:extLst>
          </p:cNvPr>
          <p:cNvSpPr/>
          <p:nvPr/>
        </p:nvSpPr>
        <p:spPr>
          <a:xfrm>
            <a:off x="7550185" y="1288801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6" name="object 176">
            <a:extLst>
              <a:ext uri="{FF2B5EF4-FFF2-40B4-BE49-F238E27FC236}">
                <a16:creationId xmlns:a16="http://schemas.microsoft.com/office/drawing/2014/main" id="{966022A1-5450-9C0E-3ED1-879A632AA2B1}"/>
              </a:ext>
            </a:extLst>
          </p:cNvPr>
          <p:cNvSpPr/>
          <p:nvPr/>
        </p:nvSpPr>
        <p:spPr>
          <a:xfrm>
            <a:off x="7550185" y="1288801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7" name="object 177">
            <a:extLst>
              <a:ext uri="{FF2B5EF4-FFF2-40B4-BE49-F238E27FC236}">
                <a16:creationId xmlns:a16="http://schemas.microsoft.com/office/drawing/2014/main" id="{345B2742-3370-D0FD-CDA0-94466CA2DF83}"/>
              </a:ext>
            </a:extLst>
          </p:cNvPr>
          <p:cNvSpPr/>
          <p:nvPr/>
        </p:nvSpPr>
        <p:spPr>
          <a:xfrm>
            <a:off x="7805622" y="1311469"/>
            <a:ext cx="323850" cy="66675"/>
          </a:xfrm>
          <a:custGeom>
            <a:avLst/>
            <a:gdLst/>
            <a:ahLst/>
            <a:cxnLst/>
            <a:rect l="l" t="t" r="r" b="b"/>
            <a:pathLst>
              <a:path w="323850" h="66675">
                <a:moveTo>
                  <a:pt x="6102" y="64740"/>
                </a:moveTo>
                <a:lnTo>
                  <a:pt x="0" y="64740"/>
                </a:lnTo>
                <a:lnTo>
                  <a:pt x="0" y="1339"/>
                </a:lnTo>
                <a:lnTo>
                  <a:pt x="40183" y="1339"/>
                </a:lnTo>
                <a:lnTo>
                  <a:pt x="40183" y="6548"/>
                </a:lnTo>
                <a:lnTo>
                  <a:pt x="6102" y="6548"/>
                </a:lnTo>
                <a:lnTo>
                  <a:pt x="6102" y="29319"/>
                </a:lnTo>
                <a:lnTo>
                  <a:pt x="36463" y="29319"/>
                </a:lnTo>
                <a:lnTo>
                  <a:pt x="36463" y="34528"/>
                </a:lnTo>
                <a:lnTo>
                  <a:pt x="6102" y="34528"/>
                </a:lnTo>
                <a:lnTo>
                  <a:pt x="6102" y="64740"/>
                </a:lnTo>
                <a:close/>
              </a:path>
              <a:path w="323850" h="66675">
                <a:moveTo>
                  <a:pt x="81903" y="66079"/>
                </a:moveTo>
                <a:lnTo>
                  <a:pt x="65432" y="66079"/>
                </a:lnTo>
                <a:lnTo>
                  <a:pt x="58140" y="63003"/>
                </a:lnTo>
                <a:lnTo>
                  <a:pt x="52782" y="56852"/>
                </a:lnTo>
                <a:lnTo>
                  <a:pt x="47424" y="50601"/>
                </a:lnTo>
                <a:lnTo>
                  <a:pt x="44746" y="42664"/>
                </a:lnTo>
                <a:lnTo>
                  <a:pt x="44746" y="23316"/>
                </a:lnTo>
                <a:lnTo>
                  <a:pt x="47474" y="15378"/>
                </a:lnTo>
                <a:lnTo>
                  <a:pt x="58388" y="3075"/>
                </a:lnTo>
                <a:lnTo>
                  <a:pt x="65631" y="0"/>
                </a:lnTo>
                <a:lnTo>
                  <a:pt x="81109" y="0"/>
                </a:lnTo>
                <a:lnTo>
                  <a:pt x="86715" y="1835"/>
                </a:lnTo>
                <a:lnTo>
                  <a:pt x="90898" y="5060"/>
                </a:lnTo>
                <a:lnTo>
                  <a:pt x="67317" y="5060"/>
                </a:lnTo>
                <a:lnTo>
                  <a:pt x="61464" y="7689"/>
                </a:lnTo>
                <a:lnTo>
                  <a:pt x="57098" y="12947"/>
                </a:lnTo>
                <a:lnTo>
                  <a:pt x="52832" y="18206"/>
                </a:lnTo>
                <a:lnTo>
                  <a:pt x="50699" y="24903"/>
                </a:lnTo>
                <a:lnTo>
                  <a:pt x="50699" y="41076"/>
                </a:lnTo>
                <a:lnTo>
                  <a:pt x="52782" y="47724"/>
                </a:lnTo>
                <a:lnTo>
                  <a:pt x="56949" y="52982"/>
                </a:lnTo>
                <a:lnTo>
                  <a:pt x="61216" y="58241"/>
                </a:lnTo>
                <a:lnTo>
                  <a:pt x="67119" y="60870"/>
                </a:lnTo>
                <a:lnTo>
                  <a:pt x="90964" y="60870"/>
                </a:lnTo>
                <a:lnTo>
                  <a:pt x="87856" y="63847"/>
                </a:lnTo>
                <a:lnTo>
                  <a:pt x="81903" y="66079"/>
                </a:lnTo>
                <a:close/>
              </a:path>
              <a:path w="323850" h="66675">
                <a:moveTo>
                  <a:pt x="100109" y="20538"/>
                </a:moveTo>
                <a:lnTo>
                  <a:pt x="94157" y="20538"/>
                </a:lnTo>
                <a:lnTo>
                  <a:pt x="92965" y="15577"/>
                </a:lnTo>
                <a:lnTo>
                  <a:pt x="90584" y="11757"/>
                </a:lnTo>
                <a:lnTo>
                  <a:pt x="83441" y="6399"/>
                </a:lnTo>
                <a:lnTo>
                  <a:pt x="79324" y="5060"/>
                </a:lnTo>
                <a:lnTo>
                  <a:pt x="90898" y="5060"/>
                </a:lnTo>
                <a:lnTo>
                  <a:pt x="96339" y="9177"/>
                </a:lnTo>
                <a:lnTo>
                  <a:pt x="99216" y="14188"/>
                </a:lnTo>
                <a:lnTo>
                  <a:pt x="100109" y="20538"/>
                </a:lnTo>
                <a:close/>
              </a:path>
              <a:path w="323850" h="66675">
                <a:moveTo>
                  <a:pt x="90964" y="60870"/>
                </a:moveTo>
                <a:lnTo>
                  <a:pt x="80117" y="60870"/>
                </a:lnTo>
                <a:lnTo>
                  <a:pt x="84681" y="59035"/>
                </a:lnTo>
                <a:lnTo>
                  <a:pt x="92122" y="51593"/>
                </a:lnTo>
                <a:lnTo>
                  <a:pt x="94355" y="46682"/>
                </a:lnTo>
                <a:lnTo>
                  <a:pt x="95049" y="40629"/>
                </a:lnTo>
                <a:lnTo>
                  <a:pt x="101002" y="40629"/>
                </a:lnTo>
                <a:lnTo>
                  <a:pt x="100109" y="48567"/>
                </a:lnTo>
                <a:lnTo>
                  <a:pt x="97282" y="54818"/>
                </a:lnTo>
                <a:lnTo>
                  <a:pt x="90964" y="60870"/>
                </a:lnTo>
                <a:close/>
              </a:path>
              <a:path w="323850" h="66675">
                <a:moveTo>
                  <a:pt x="159226" y="64740"/>
                </a:moveTo>
                <a:lnTo>
                  <a:pt x="153571" y="64740"/>
                </a:lnTo>
                <a:lnTo>
                  <a:pt x="153571" y="18603"/>
                </a:lnTo>
                <a:lnTo>
                  <a:pt x="137199" y="18603"/>
                </a:lnTo>
                <a:lnTo>
                  <a:pt x="137199" y="14585"/>
                </a:lnTo>
                <a:lnTo>
                  <a:pt x="142260" y="14485"/>
                </a:lnTo>
                <a:lnTo>
                  <a:pt x="145782" y="14039"/>
                </a:lnTo>
                <a:lnTo>
                  <a:pt x="147766" y="13245"/>
                </a:lnTo>
                <a:lnTo>
                  <a:pt x="149850" y="12451"/>
                </a:lnTo>
                <a:lnTo>
                  <a:pt x="151388" y="11211"/>
                </a:lnTo>
                <a:lnTo>
                  <a:pt x="152380" y="9524"/>
                </a:lnTo>
                <a:lnTo>
                  <a:pt x="153472" y="7838"/>
                </a:lnTo>
                <a:lnTo>
                  <a:pt x="154216" y="5506"/>
                </a:lnTo>
                <a:lnTo>
                  <a:pt x="154613" y="2530"/>
                </a:lnTo>
                <a:lnTo>
                  <a:pt x="159226" y="2530"/>
                </a:lnTo>
                <a:lnTo>
                  <a:pt x="159226" y="64740"/>
                </a:lnTo>
                <a:close/>
              </a:path>
              <a:path w="323850" h="66675">
                <a:moveTo>
                  <a:pt x="209831" y="66079"/>
                </a:moveTo>
                <a:lnTo>
                  <a:pt x="195643" y="66079"/>
                </a:lnTo>
                <a:lnTo>
                  <a:pt x="190235" y="63400"/>
                </a:lnTo>
                <a:lnTo>
                  <a:pt x="186465" y="58042"/>
                </a:lnTo>
                <a:lnTo>
                  <a:pt x="182794" y="52685"/>
                </a:lnTo>
                <a:lnTo>
                  <a:pt x="180958" y="44697"/>
                </a:lnTo>
                <a:lnTo>
                  <a:pt x="180958" y="23365"/>
                </a:lnTo>
                <a:lnTo>
                  <a:pt x="182794" y="15329"/>
                </a:lnTo>
                <a:lnTo>
                  <a:pt x="186465" y="9971"/>
                </a:lnTo>
                <a:lnTo>
                  <a:pt x="190235" y="4613"/>
                </a:lnTo>
                <a:lnTo>
                  <a:pt x="195643" y="1934"/>
                </a:lnTo>
                <a:lnTo>
                  <a:pt x="209831" y="1934"/>
                </a:lnTo>
                <a:lnTo>
                  <a:pt x="215238" y="4663"/>
                </a:lnTo>
                <a:lnTo>
                  <a:pt x="216607" y="6697"/>
                </a:lnTo>
                <a:lnTo>
                  <a:pt x="197379" y="6697"/>
                </a:lnTo>
                <a:lnTo>
                  <a:pt x="193410" y="8979"/>
                </a:lnTo>
                <a:lnTo>
                  <a:pt x="190632" y="13543"/>
                </a:lnTo>
                <a:lnTo>
                  <a:pt x="187953" y="18008"/>
                </a:lnTo>
                <a:lnTo>
                  <a:pt x="186614" y="24804"/>
                </a:lnTo>
                <a:lnTo>
                  <a:pt x="186614" y="43060"/>
                </a:lnTo>
                <a:lnTo>
                  <a:pt x="187953" y="49906"/>
                </a:lnTo>
                <a:lnTo>
                  <a:pt x="193311" y="59035"/>
                </a:lnTo>
                <a:lnTo>
                  <a:pt x="197329" y="61317"/>
                </a:lnTo>
                <a:lnTo>
                  <a:pt x="216666" y="61317"/>
                </a:lnTo>
                <a:lnTo>
                  <a:pt x="215238" y="63400"/>
                </a:lnTo>
                <a:lnTo>
                  <a:pt x="209831" y="66079"/>
                </a:lnTo>
                <a:close/>
              </a:path>
              <a:path w="323850" h="66675">
                <a:moveTo>
                  <a:pt x="216666" y="61317"/>
                </a:moveTo>
                <a:lnTo>
                  <a:pt x="208045" y="61317"/>
                </a:lnTo>
                <a:lnTo>
                  <a:pt x="212064" y="59035"/>
                </a:lnTo>
                <a:lnTo>
                  <a:pt x="217421" y="49906"/>
                </a:lnTo>
                <a:lnTo>
                  <a:pt x="218761" y="43060"/>
                </a:lnTo>
                <a:lnTo>
                  <a:pt x="218741" y="24804"/>
                </a:lnTo>
                <a:lnTo>
                  <a:pt x="217421" y="18107"/>
                </a:lnTo>
                <a:lnTo>
                  <a:pt x="212064" y="8979"/>
                </a:lnTo>
                <a:lnTo>
                  <a:pt x="207996" y="6697"/>
                </a:lnTo>
                <a:lnTo>
                  <a:pt x="216607" y="6697"/>
                </a:lnTo>
                <a:lnTo>
                  <a:pt x="222580" y="15577"/>
                </a:lnTo>
                <a:lnTo>
                  <a:pt x="224382" y="23365"/>
                </a:lnTo>
                <a:lnTo>
                  <a:pt x="224405" y="44697"/>
                </a:lnTo>
                <a:lnTo>
                  <a:pt x="222580" y="52685"/>
                </a:lnTo>
                <a:lnTo>
                  <a:pt x="216666" y="61317"/>
                </a:lnTo>
                <a:close/>
              </a:path>
              <a:path w="323850" h="66675">
                <a:moveTo>
                  <a:pt x="259246" y="66079"/>
                </a:moveTo>
                <a:lnTo>
                  <a:pt x="245057" y="66079"/>
                </a:lnTo>
                <a:lnTo>
                  <a:pt x="239650" y="63400"/>
                </a:lnTo>
                <a:lnTo>
                  <a:pt x="235879" y="58042"/>
                </a:lnTo>
                <a:lnTo>
                  <a:pt x="232208" y="52685"/>
                </a:lnTo>
                <a:lnTo>
                  <a:pt x="230373" y="44697"/>
                </a:lnTo>
                <a:lnTo>
                  <a:pt x="230373" y="23365"/>
                </a:lnTo>
                <a:lnTo>
                  <a:pt x="232208" y="15329"/>
                </a:lnTo>
                <a:lnTo>
                  <a:pt x="235879" y="9971"/>
                </a:lnTo>
                <a:lnTo>
                  <a:pt x="239650" y="4613"/>
                </a:lnTo>
                <a:lnTo>
                  <a:pt x="245057" y="1934"/>
                </a:lnTo>
                <a:lnTo>
                  <a:pt x="259246" y="1934"/>
                </a:lnTo>
                <a:lnTo>
                  <a:pt x="264653" y="4663"/>
                </a:lnTo>
                <a:lnTo>
                  <a:pt x="266021" y="6697"/>
                </a:lnTo>
                <a:lnTo>
                  <a:pt x="246794" y="6697"/>
                </a:lnTo>
                <a:lnTo>
                  <a:pt x="242825" y="8979"/>
                </a:lnTo>
                <a:lnTo>
                  <a:pt x="240046" y="13543"/>
                </a:lnTo>
                <a:lnTo>
                  <a:pt x="237368" y="18008"/>
                </a:lnTo>
                <a:lnTo>
                  <a:pt x="236029" y="24804"/>
                </a:lnTo>
                <a:lnTo>
                  <a:pt x="236029" y="43060"/>
                </a:lnTo>
                <a:lnTo>
                  <a:pt x="237368" y="49906"/>
                </a:lnTo>
                <a:lnTo>
                  <a:pt x="242726" y="59035"/>
                </a:lnTo>
                <a:lnTo>
                  <a:pt x="246744" y="61317"/>
                </a:lnTo>
                <a:lnTo>
                  <a:pt x="266081" y="61317"/>
                </a:lnTo>
                <a:lnTo>
                  <a:pt x="264653" y="63400"/>
                </a:lnTo>
                <a:lnTo>
                  <a:pt x="259246" y="66079"/>
                </a:lnTo>
                <a:close/>
              </a:path>
              <a:path w="323850" h="66675">
                <a:moveTo>
                  <a:pt x="266081" y="61317"/>
                </a:moveTo>
                <a:lnTo>
                  <a:pt x="257460" y="61317"/>
                </a:lnTo>
                <a:lnTo>
                  <a:pt x="261477" y="59035"/>
                </a:lnTo>
                <a:lnTo>
                  <a:pt x="266835" y="49906"/>
                </a:lnTo>
                <a:lnTo>
                  <a:pt x="268175" y="43060"/>
                </a:lnTo>
                <a:lnTo>
                  <a:pt x="268156" y="24804"/>
                </a:lnTo>
                <a:lnTo>
                  <a:pt x="266835" y="18107"/>
                </a:lnTo>
                <a:lnTo>
                  <a:pt x="261477" y="8979"/>
                </a:lnTo>
                <a:lnTo>
                  <a:pt x="257410" y="6697"/>
                </a:lnTo>
                <a:lnTo>
                  <a:pt x="266021" y="6697"/>
                </a:lnTo>
                <a:lnTo>
                  <a:pt x="271995" y="15577"/>
                </a:lnTo>
                <a:lnTo>
                  <a:pt x="273796" y="23365"/>
                </a:lnTo>
                <a:lnTo>
                  <a:pt x="273819" y="44697"/>
                </a:lnTo>
                <a:lnTo>
                  <a:pt x="271995" y="52685"/>
                </a:lnTo>
                <a:lnTo>
                  <a:pt x="266081" y="61317"/>
                </a:lnTo>
                <a:close/>
              </a:path>
              <a:path w="323850" h="66675">
                <a:moveTo>
                  <a:pt x="308659" y="66079"/>
                </a:moveTo>
                <a:lnTo>
                  <a:pt x="294472" y="66079"/>
                </a:lnTo>
                <a:lnTo>
                  <a:pt x="289064" y="63400"/>
                </a:lnTo>
                <a:lnTo>
                  <a:pt x="285294" y="58042"/>
                </a:lnTo>
                <a:lnTo>
                  <a:pt x="281623" y="52685"/>
                </a:lnTo>
                <a:lnTo>
                  <a:pt x="279787" y="44697"/>
                </a:lnTo>
                <a:lnTo>
                  <a:pt x="279787" y="23365"/>
                </a:lnTo>
                <a:lnTo>
                  <a:pt x="281623" y="15329"/>
                </a:lnTo>
                <a:lnTo>
                  <a:pt x="285294" y="9971"/>
                </a:lnTo>
                <a:lnTo>
                  <a:pt x="289064" y="4613"/>
                </a:lnTo>
                <a:lnTo>
                  <a:pt x="294471" y="1934"/>
                </a:lnTo>
                <a:lnTo>
                  <a:pt x="308659" y="1934"/>
                </a:lnTo>
                <a:lnTo>
                  <a:pt x="314067" y="4663"/>
                </a:lnTo>
                <a:lnTo>
                  <a:pt x="315435" y="6697"/>
                </a:lnTo>
                <a:lnTo>
                  <a:pt x="296207" y="6697"/>
                </a:lnTo>
                <a:lnTo>
                  <a:pt x="292239" y="8979"/>
                </a:lnTo>
                <a:lnTo>
                  <a:pt x="289461" y="13543"/>
                </a:lnTo>
                <a:lnTo>
                  <a:pt x="286782" y="18008"/>
                </a:lnTo>
                <a:lnTo>
                  <a:pt x="285442" y="24804"/>
                </a:lnTo>
                <a:lnTo>
                  <a:pt x="285442" y="43060"/>
                </a:lnTo>
                <a:lnTo>
                  <a:pt x="286782" y="49906"/>
                </a:lnTo>
                <a:lnTo>
                  <a:pt x="292140" y="59035"/>
                </a:lnTo>
                <a:lnTo>
                  <a:pt x="296158" y="61317"/>
                </a:lnTo>
                <a:lnTo>
                  <a:pt x="315494" y="61317"/>
                </a:lnTo>
                <a:lnTo>
                  <a:pt x="314067" y="63400"/>
                </a:lnTo>
                <a:lnTo>
                  <a:pt x="308659" y="66079"/>
                </a:lnTo>
                <a:close/>
              </a:path>
              <a:path w="323850" h="66675">
                <a:moveTo>
                  <a:pt x="315494" y="61317"/>
                </a:moveTo>
                <a:lnTo>
                  <a:pt x="306873" y="61317"/>
                </a:lnTo>
                <a:lnTo>
                  <a:pt x="310892" y="59035"/>
                </a:lnTo>
                <a:lnTo>
                  <a:pt x="316250" y="49906"/>
                </a:lnTo>
                <a:lnTo>
                  <a:pt x="317589" y="43060"/>
                </a:lnTo>
                <a:lnTo>
                  <a:pt x="317570" y="24804"/>
                </a:lnTo>
                <a:lnTo>
                  <a:pt x="316250" y="18107"/>
                </a:lnTo>
                <a:lnTo>
                  <a:pt x="310892" y="8979"/>
                </a:lnTo>
                <a:lnTo>
                  <a:pt x="306824" y="6697"/>
                </a:lnTo>
                <a:lnTo>
                  <a:pt x="315435" y="6697"/>
                </a:lnTo>
                <a:lnTo>
                  <a:pt x="321410" y="15577"/>
                </a:lnTo>
                <a:lnTo>
                  <a:pt x="323211" y="23365"/>
                </a:lnTo>
                <a:lnTo>
                  <a:pt x="323234" y="44697"/>
                </a:lnTo>
                <a:lnTo>
                  <a:pt x="321410" y="52685"/>
                </a:lnTo>
                <a:lnTo>
                  <a:pt x="315494" y="61317"/>
                </a:lnTo>
                <a:close/>
              </a:path>
            </a:pathLst>
          </a:custGeom>
          <a:solidFill>
            <a:srgbClr val="38751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8" name="object 178">
            <a:extLst>
              <a:ext uri="{FF2B5EF4-FFF2-40B4-BE49-F238E27FC236}">
                <a16:creationId xmlns:a16="http://schemas.microsoft.com/office/drawing/2014/main" id="{848D6C89-A86F-6652-F192-080FE16FA0E4}"/>
              </a:ext>
            </a:extLst>
          </p:cNvPr>
          <p:cNvSpPr/>
          <p:nvPr/>
        </p:nvSpPr>
        <p:spPr>
          <a:xfrm>
            <a:off x="7550185" y="1607148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9" name="object 179">
            <a:extLst>
              <a:ext uri="{FF2B5EF4-FFF2-40B4-BE49-F238E27FC236}">
                <a16:creationId xmlns:a16="http://schemas.microsoft.com/office/drawing/2014/main" id="{70657BF4-17C0-79AD-E3A7-057428DE5CFF}"/>
              </a:ext>
            </a:extLst>
          </p:cNvPr>
          <p:cNvSpPr/>
          <p:nvPr/>
        </p:nvSpPr>
        <p:spPr>
          <a:xfrm>
            <a:off x="7550185" y="1607148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0" name="object 180">
            <a:extLst>
              <a:ext uri="{FF2B5EF4-FFF2-40B4-BE49-F238E27FC236}">
                <a16:creationId xmlns:a16="http://schemas.microsoft.com/office/drawing/2014/main" id="{3EE4F855-EA8C-86A8-305D-A769C8418462}"/>
              </a:ext>
            </a:extLst>
          </p:cNvPr>
          <p:cNvSpPr/>
          <p:nvPr/>
        </p:nvSpPr>
        <p:spPr>
          <a:xfrm>
            <a:off x="7805622" y="1629817"/>
            <a:ext cx="323850" cy="66675"/>
          </a:xfrm>
          <a:custGeom>
            <a:avLst/>
            <a:gdLst/>
            <a:ahLst/>
            <a:cxnLst/>
            <a:rect l="l" t="t" r="r" b="b"/>
            <a:pathLst>
              <a:path w="323850" h="66675">
                <a:moveTo>
                  <a:pt x="6102" y="64740"/>
                </a:moveTo>
                <a:lnTo>
                  <a:pt x="0" y="64740"/>
                </a:lnTo>
                <a:lnTo>
                  <a:pt x="0" y="1339"/>
                </a:lnTo>
                <a:lnTo>
                  <a:pt x="40183" y="1339"/>
                </a:lnTo>
                <a:lnTo>
                  <a:pt x="40183" y="6548"/>
                </a:lnTo>
                <a:lnTo>
                  <a:pt x="6102" y="6548"/>
                </a:lnTo>
                <a:lnTo>
                  <a:pt x="6102" y="29319"/>
                </a:lnTo>
                <a:lnTo>
                  <a:pt x="36463" y="29319"/>
                </a:lnTo>
                <a:lnTo>
                  <a:pt x="36463" y="34528"/>
                </a:lnTo>
                <a:lnTo>
                  <a:pt x="6102" y="34528"/>
                </a:lnTo>
                <a:lnTo>
                  <a:pt x="6102" y="64740"/>
                </a:lnTo>
                <a:close/>
              </a:path>
              <a:path w="323850" h="66675">
                <a:moveTo>
                  <a:pt x="81903" y="66079"/>
                </a:moveTo>
                <a:lnTo>
                  <a:pt x="65432" y="66079"/>
                </a:lnTo>
                <a:lnTo>
                  <a:pt x="58140" y="63003"/>
                </a:lnTo>
                <a:lnTo>
                  <a:pt x="52782" y="56852"/>
                </a:lnTo>
                <a:lnTo>
                  <a:pt x="47424" y="50601"/>
                </a:lnTo>
                <a:lnTo>
                  <a:pt x="44746" y="42664"/>
                </a:lnTo>
                <a:lnTo>
                  <a:pt x="44746" y="23316"/>
                </a:lnTo>
                <a:lnTo>
                  <a:pt x="47474" y="15378"/>
                </a:lnTo>
                <a:lnTo>
                  <a:pt x="58388" y="3075"/>
                </a:lnTo>
                <a:lnTo>
                  <a:pt x="65631" y="0"/>
                </a:lnTo>
                <a:lnTo>
                  <a:pt x="81109" y="0"/>
                </a:lnTo>
                <a:lnTo>
                  <a:pt x="86715" y="1835"/>
                </a:lnTo>
                <a:lnTo>
                  <a:pt x="90898" y="5060"/>
                </a:lnTo>
                <a:lnTo>
                  <a:pt x="67317" y="5060"/>
                </a:lnTo>
                <a:lnTo>
                  <a:pt x="61464" y="7689"/>
                </a:lnTo>
                <a:lnTo>
                  <a:pt x="57098" y="12947"/>
                </a:lnTo>
                <a:lnTo>
                  <a:pt x="52832" y="18206"/>
                </a:lnTo>
                <a:lnTo>
                  <a:pt x="50699" y="24903"/>
                </a:lnTo>
                <a:lnTo>
                  <a:pt x="50699" y="41076"/>
                </a:lnTo>
                <a:lnTo>
                  <a:pt x="52782" y="47724"/>
                </a:lnTo>
                <a:lnTo>
                  <a:pt x="56949" y="52982"/>
                </a:lnTo>
                <a:lnTo>
                  <a:pt x="61216" y="58241"/>
                </a:lnTo>
                <a:lnTo>
                  <a:pt x="67119" y="60870"/>
                </a:lnTo>
                <a:lnTo>
                  <a:pt x="90964" y="60870"/>
                </a:lnTo>
                <a:lnTo>
                  <a:pt x="87856" y="63847"/>
                </a:lnTo>
                <a:lnTo>
                  <a:pt x="81903" y="66079"/>
                </a:lnTo>
                <a:close/>
              </a:path>
              <a:path w="323850" h="66675">
                <a:moveTo>
                  <a:pt x="100109" y="20538"/>
                </a:moveTo>
                <a:lnTo>
                  <a:pt x="94157" y="20538"/>
                </a:lnTo>
                <a:lnTo>
                  <a:pt x="92965" y="15577"/>
                </a:lnTo>
                <a:lnTo>
                  <a:pt x="90584" y="11757"/>
                </a:lnTo>
                <a:lnTo>
                  <a:pt x="83441" y="6399"/>
                </a:lnTo>
                <a:lnTo>
                  <a:pt x="79324" y="5060"/>
                </a:lnTo>
                <a:lnTo>
                  <a:pt x="90898" y="5060"/>
                </a:lnTo>
                <a:lnTo>
                  <a:pt x="96339" y="9177"/>
                </a:lnTo>
                <a:lnTo>
                  <a:pt x="99216" y="14188"/>
                </a:lnTo>
                <a:lnTo>
                  <a:pt x="100109" y="20538"/>
                </a:lnTo>
                <a:close/>
              </a:path>
              <a:path w="323850" h="66675">
                <a:moveTo>
                  <a:pt x="90964" y="60870"/>
                </a:moveTo>
                <a:lnTo>
                  <a:pt x="80117" y="60870"/>
                </a:lnTo>
                <a:lnTo>
                  <a:pt x="84681" y="59035"/>
                </a:lnTo>
                <a:lnTo>
                  <a:pt x="92122" y="51593"/>
                </a:lnTo>
                <a:lnTo>
                  <a:pt x="94355" y="46682"/>
                </a:lnTo>
                <a:lnTo>
                  <a:pt x="95049" y="40629"/>
                </a:lnTo>
                <a:lnTo>
                  <a:pt x="101002" y="40629"/>
                </a:lnTo>
                <a:lnTo>
                  <a:pt x="100109" y="48567"/>
                </a:lnTo>
                <a:lnTo>
                  <a:pt x="97282" y="54818"/>
                </a:lnTo>
                <a:lnTo>
                  <a:pt x="90964" y="60870"/>
                </a:lnTo>
                <a:close/>
              </a:path>
              <a:path w="323850" h="66675">
                <a:moveTo>
                  <a:pt x="174407" y="49261"/>
                </a:moveTo>
                <a:lnTo>
                  <a:pt x="131246" y="49261"/>
                </a:lnTo>
                <a:lnTo>
                  <a:pt x="131246" y="43904"/>
                </a:lnTo>
                <a:lnTo>
                  <a:pt x="159971" y="2530"/>
                </a:lnTo>
                <a:lnTo>
                  <a:pt x="165030" y="2530"/>
                </a:lnTo>
                <a:lnTo>
                  <a:pt x="165030" y="10715"/>
                </a:lnTo>
                <a:lnTo>
                  <a:pt x="159821" y="10715"/>
                </a:lnTo>
                <a:lnTo>
                  <a:pt x="136307" y="44499"/>
                </a:lnTo>
                <a:lnTo>
                  <a:pt x="174407" y="44499"/>
                </a:lnTo>
                <a:lnTo>
                  <a:pt x="174407" y="49261"/>
                </a:lnTo>
                <a:close/>
              </a:path>
              <a:path w="323850" h="66675">
                <a:moveTo>
                  <a:pt x="165030" y="44499"/>
                </a:moveTo>
                <a:lnTo>
                  <a:pt x="159971" y="44499"/>
                </a:lnTo>
                <a:lnTo>
                  <a:pt x="159971" y="10715"/>
                </a:lnTo>
                <a:lnTo>
                  <a:pt x="165030" y="10715"/>
                </a:lnTo>
                <a:lnTo>
                  <a:pt x="165030" y="44499"/>
                </a:lnTo>
                <a:close/>
              </a:path>
              <a:path w="323850" h="66675">
                <a:moveTo>
                  <a:pt x="165030" y="64740"/>
                </a:moveTo>
                <a:lnTo>
                  <a:pt x="159971" y="64740"/>
                </a:lnTo>
                <a:lnTo>
                  <a:pt x="159971" y="49261"/>
                </a:lnTo>
                <a:lnTo>
                  <a:pt x="165030" y="49261"/>
                </a:lnTo>
                <a:lnTo>
                  <a:pt x="165030" y="64740"/>
                </a:lnTo>
                <a:close/>
              </a:path>
              <a:path w="323850" h="66675">
                <a:moveTo>
                  <a:pt x="209831" y="66079"/>
                </a:moveTo>
                <a:lnTo>
                  <a:pt x="195643" y="66079"/>
                </a:lnTo>
                <a:lnTo>
                  <a:pt x="190235" y="63400"/>
                </a:lnTo>
                <a:lnTo>
                  <a:pt x="186465" y="58042"/>
                </a:lnTo>
                <a:lnTo>
                  <a:pt x="182794" y="52685"/>
                </a:lnTo>
                <a:lnTo>
                  <a:pt x="180958" y="44697"/>
                </a:lnTo>
                <a:lnTo>
                  <a:pt x="180958" y="23365"/>
                </a:lnTo>
                <a:lnTo>
                  <a:pt x="182794" y="15329"/>
                </a:lnTo>
                <a:lnTo>
                  <a:pt x="186465" y="9971"/>
                </a:lnTo>
                <a:lnTo>
                  <a:pt x="190235" y="4613"/>
                </a:lnTo>
                <a:lnTo>
                  <a:pt x="195643" y="1934"/>
                </a:lnTo>
                <a:lnTo>
                  <a:pt x="209831" y="1934"/>
                </a:lnTo>
                <a:lnTo>
                  <a:pt x="215238" y="4663"/>
                </a:lnTo>
                <a:lnTo>
                  <a:pt x="216607" y="6697"/>
                </a:lnTo>
                <a:lnTo>
                  <a:pt x="197379" y="6697"/>
                </a:lnTo>
                <a:lnTo>
                  <a:pt x="193410" y="8979"/>
                </a:lnTo>
                <a:lnTo>
                  <a:pt x="190632" y="13543"/>
                </a:lnTo>
                <a:lnTo>
                  <a:pt x="187953" y="18008"/>
                </a:lnTo>
                <a:lnTo>
                  <a:pt x="186614" y="24804"/>
                </a:lnTo>
                <a:lnTo>
                  <a:pt x="186614" y="43060"/>
                </a:lnTo>
                <a:lnTo>
                  <a:pt x="187953" y="49906"/>
                </a:lnTo>
                <a:lnTo>
                  <a:pt x="193311" y="59035"/>
                </a:lnTo>
                <a:lnTo>
                  <a:pt x="197329" y="61317"/>
                </a:lnTo>
                <a:lnTo>
                  <a:pt x="216666" y="61317"/>
                </a:lnTo>
                <a:lnTo>
                  <a:pt x="215238" y="63400"/>
                </a:lnTo>
                <a:lnTo>
                  <a:pt x="209831" y="66079"/>
                </a:lnTo>
                <a:close/>
              </a:path>
              <a:path w="323850" h="66675">
                <a:moveTo>
                  <a:pt x="216666" y="61317"/>
                </a:moveTo>
                <a:lnTo>
                  <a:pt x="208045" y="61317"/>
                </a:lnTo>
                <a:lnTo>
                  <a:pt x="212064" y="59035"/>
                </a:lnTo>
                <a:lnTo>
                  <a:pt x="217421" y="49906"/>
                </a:lnTo>
                <a:lnTo>
                  <a:pt x="218761" y="43060"/>
                </a:lnTo>
                <a:lnTo>
                  <a:pt x="218741" y="24804"/>
                </a:lnTo>
                <a:lnTo>
                  <a:pt x="217421" y="18107"/>
                </a:lnTo>
                <a:lnTo>
                  <a:pt x="212064" y="8979"/>
                </a:lnTo>
                <a:lnTo>
                  <a:pt x="207996" y="6697"/>
                </a:lnTo>
                <a:lnTo>
                  <a:pt x="216607" y="6697"/>
                </a:lnTo>
                <a:lnTo>
                  <a:pt x="222580" y="15577"/>
                </a:lnTo>
                <a:lnTo>
                  <a:pt x="224382" y="23365"/>
                </a:lnTo>
                <a:lnTo>
                  <a:pt x="224405" y="44697"/>
                </a:lnTo>
                <a:lnTo>
                  <a:pt x="222580" y="52685"/>
                </a:lnTo>
                <a:lnTo>
                  <a:pt x="216666" y="61317"/>
                </a:lnTo>
                <a:close/>
              </a:path>
              <a:path w="323850" h="66675">
                <a:moveTo>
                  <a:pt x="254284" y="43904"/>
                </a:moveTo>
                <a:lnTo>
                  <a:pt x="244858" y="43904"/>
                </a:lnTo>
                <a:lnTo>
                  <a:pt x="239898" y="41969"/>
                </a:lnTo>
                <a:lnTo>
                  <a:pt x="236029" y="38099"/>
                </a:lnTo>
                <a:lnTo>
                  <a:pt x="232258" y="34131"/>
                </a:lnTo>
                <a:lnTo>
                  <a:pt x="230373" y="29120"/>
                </a:lnTo>
                <a:lnTo>
                  <a:pt x="230373" y="17015"/>
                </a:lnTo>
                <a:lnTo>
                  <a:pt x="232357" y="12005"/>
                </a:lnTo>
                <a:lnTo>
                  <a:pt x="240394" y="3968"/>
                </a:lnTo>
                <a:lnTo>
                  <a:pt x="245454" y="1934"/>
                </a:lnTo>
                <a:lnTo>
                  <a:pt x="259345" y="1934"/>
                </a:lnTo>
                <a:lnTo>
                  <a:pt x="264901" y="4564"/>
                </a:lnTo>
                <a:lnTo>
                  <a:pt x="266229" y="6697"/>
                </a:lnTo>
                <a:lnTo>
                  <a:pt x="246644" y="6697"/>
                </a:lnTo>
                <a:lnTo>
                  <a:pt x="243072" y="8235"/>
                </a:lnTo>
                <a:lnTo>
                  <a:pt x="240196" y="11310"/>
                </a:lnTo>
                <a:lnTo>
                  <a:pt x="237417" y="14386"/>
                </a:lnTo>
                <a:lnTo>
                  <a:pt x="236029" y="18206"/>
                </a:lnTo>
                <a:lnTo>
                  <a:pt x="236029" y="27533"/>
                </a:lnTo>
                <a:lnTo>
                  <a:pt x="237368" y="31452"/>
                </a:lnTo>
                <a:lnTo>
                  <a:pt x="240046" y="34528"/>
                </a:lnTo>
                <a:lnTo>
                  <a:pt x="242825" y="37603"/>
                </a:lnTo>
                <a:lnTo>
                  <a:pt x="246496" y="39141"/>
                </a:lnTo>
                <a:lnTo>
                  <a:pt x="263682" y="39141"/>
                </a:lnTo>
                <a:lnTo>
                  <a:pt x="263413" y="39439"/>
                </a:lnTo>
                <a:lnTo>
                  <a:pt x="257460" y="43011"/>
                </a:lnTo>
                <a:lnTo>
                  <a:pt x="254284" y="43904"/>
                </a:lnTo>
                <a:close/>
              </a:path>
              <a:path w="323850" h="66675">
                <a:moveTo>
                  <a:pt x="263682" y="39141"/>
                </a:moveTo>
                <a:lnTo>
                  <a:pt x="255624" y="39141"/>
                </a:lnTo>
                <a:lnTo>
                  <a:pt x="259345" y="37603"/>
                </a:lnTo>
                <a:lnTo>
                  <a:pt x="265099" y="31452"/>
                </a:lnTo>
                <a:lnTo>
                  <a:pt x="266538" y="27533"/>
                </a:lnTo>
                <a:lnTo>
                  <a:pt x="266538" y="17809"/>
                </a:lnTo>
                <a:lnTo>
                  <a:pt x="265199" y="13890"/>
                </a:lnTo>
                <a:lnTo>
                  <a:pt x="259841" y="8135"/>
                </a:lnTo>
                <a:lnTo>
                  <a:pt x="255971" y="6697"/>
                </a:lnTo>
                <a:lnTo>
                  <a:pt x="266229" y="6697"/>
                </a:lnTo>
                <a:lnTo>
                  <a:pt x="273182" y="33486"/>
                </a:lnTo>
                <a:lnTo>
                  <a:pt x="267430" y="33486"/>
                </a:lnTo>
                <a:lnTo>
                  <a:pt x="265745" y="36859"/>
                </a:lnTo>
                <a:lnTo>
                  <a:pt x="263682" y="39141"/>
                </a:lnTo>
                <a:close/>
              </a:path>
              <a:path w="323850" h="66675">
                <a:moveTo>
                  <a:pt x="264992" y="61317"/>
                </a:moveTo>
                <a:lnTo>
                  <a:pt x="256021" y="61317"/>
                </a:lnTo>
                <a:lnTo>
                  <a:pt x="260237" y="58935"/>
                </a:lnTo>
                <a:lnTo>
                  <a:pt x="263115" y="54173"/>
                </a:lnTo>
                <a:lnTo>
                  <a:pt x="266091" y="49410"/>
                </a:lnTo>
                <a:lnTo>
                  <a:pt x="267473" y="43011"/>
                </a:lnTo>
                <a:lnTo>
                  <a:pt x="267580" y="33486"/>
                </a:lnTo>
                <a:lnTo>
                  <a:pt x="273182" y="33486"/>
                </a:lnTo>
                <a:lnTo>
                  <a:pt x="273223" y="43904"/>
                </a:lnTo>
                <a:lnTo>
                  <a:pt x="271350" y="51345"/>
                </a:lnTo>
                <a:lnTo>
                  <a:pt x="267580" y="57298"/>
                </a:lnTo>
                <a:lnTo>
                  <a:pt x="264992" y="61317"/>
                </a:lnTo>
                <a:close/>
              </a:path>
              <a:path w="323850" h="66675">
                <a:moveTo>
                  <a:pt x="258303" y="66079"/>
                </a:moveTo>
                <a:lnTo>
                  <a:pt x="245504" y="66079"/>
                </a:lnTo>
                <a:lnTo>
                  <a:pt x="241088" y="64740"/>
                </a:lnTo>
                <a:lnTo>
                  <a:pt x="234540" y="59382"/>
                </a:lnTo>
                <a:lnTo>
                  <a:pt x="232556" y="55314"/>
                </a:lnTo>
                <a:lnTo>
                  <a:pt x="231861" y="49857"/>
                </a:lnTo>
                <a:lnTo>
                  <a:pt x="237516" y="49857"/>
                </a:lnTo>
                <a:lnTo>
                  <a:pt x="238112" y="53429"/>
                </a:lnTo>
                <a:lnTo>
                  <a:pt x="239551" y="56256"/>
                </a:lnTo>
                <a:lnTo>
                  <a:pt x="241832" y="58340"/>
                </a:lnTo>
                <a:lnTo>
                  <a:pt x="244114" y="60324"/>
                </a:lnTo>
                <a:lnTo>
                  <a:pt x="246992" y="61317"/>
                </a:lnTo>
                <a:lnTo>
                  <a:pt x="264992" y="61317"/>
                </a:lnTo>
                <a:lnTo>
                  <a:pt x="263809" y="63152"/>
                </a:lnTo>
                <a:lnTo>
                  <a:pt x="258303" y="66079"/>
                </a:lnTo>
                <a:close/>
              </a:path>
              <a:path w="323850" h="66675">
                <a:moveTo>
                  <a:pt x="308163" y="66079"/>
                </a:moveTo>
                <a:lnTo>
                  <a:pt x="294174" y="66079"/>
                </a:lnTo>
                <a:lnTo>
                  <a:pt x="288568" y="63499"/>
                </a:lnTo>
                <a:lnTo>
                  <a:pt x="280383" y="24060"/>
                </a:lnTo>
                <a:lnTo>
                  <a:pt x="282268" y="16569"/>
                </a:lnTo>
                <a:lnTo>
                  <a:pt x="289808" y="4861"/>
                </a:lnTo>
                <a:lnTo>
                  <a:pt x="295315" y="1934"/>
                </a:lnTo>
                <a:lnTo>
                  <a:pt x="308313" y="1934"/>
                </a:lnTo>
                <a:lnTo>
                  <a:pt x="312777" y="3373"/>
                </a:lnTo>
                <a:lnTo>
                  <a:pt x="316463" y="6697"/>
                </a:lnTo>
                <a:lnTo>
                  <a:pt x="297498" y="6697"/>
                </a:lnTo>
                <a:lnTo>
                  <a:pt x="293231" y="9128"/>
                </a:lnTo>
                <a:lnTo>
                  <a:pt x="290354" y="13989"/>
                </a:lnTo>
                <a:lnTo>
                  <a:pt x="287477" y="18752"/>
                </a:lnTo>
                <a:lnTo>
                  <a:pt x="286121" y="25201"/>
                </a:lnTo>
                <a:lnTo>
                  <a:pt x="286038" y="34528"/>
                </a:lnTo>
                <a:lnTo>
                  <a:pt x="290389" y="34528"/>
                </a:lnTo>
                <a:lnTo>
                  <a:pt x="288519" y="36462"/>
                </a:lnTo>
                <a:lnTo>
                  <a:pt x="287080" y="40431"/>
                </a:lnTo>
                <a:lnTo>
                  <a:pt x="287080" y="50353"/>
                </a:lnTo>
                <a:lnTo>
                  <a:pt x="288419" y="54272"/>
                </a:lnTo>
                <a:lnTo>
                  <a:pt x="291098" y="57149"/>
                </a:lnTo>
                <a:lnTo>
                  <a:pt x="293876" y="59928"/>
                </a:lnTo>
                <a:lnTo>
                  <a:pt x="297696" y="61317"/>
                </a:lnTo>
                <a:lnTo>
                  <a:pt x="315953" y="61317"/>
                </a:lnTo>
                <a:lnTo>
                  <a:pt x="313174" y="64095"/>
                </a:lnTo>
                <a:lnTo>
                  <a:pt x="308163" y="66079"/>
                </a:lnTo>
                <a:close/>
              </a:path>
              <a:path w="323850" h="66675">
                <a:moveTo>
                  <a:pt x="321608" y="18305"/>
                </a:moveTo>
                <a:lnTo>
                  <a:pt x="316101" y="18305"/>
                </a:lnTo>
                <a:lnTo>
                  <a:pt x="315605" y="14833"/>
                </a:lnTo>
                <a:lnTo>
                  <a:pt x="314216" y="12055"/>
                </a:lnTo>
                <a:lnTo>
                  <a:pt x="311934" y="9971"/>
                </a:lnTo>
                <a:lnTo>
                  <a:pt x="309652" y="7788"/>
                </a:lnTo>
                <a:lnTo>
                  <a:pt x="306725" y="6697"/>
                </a:lnTo>
                <a:lnTo>
                  <a:pt x="316463" y="6697"/>
                </a:lnTo>
                <a:lnTo>
                  <a:pt x="319127" y="9028"/>
                </a:lnTo>
                <a:lnTo>
                  <a:pt x="321012" y="13047"/>
                </a:lnTo>
                <a:lnTo>
                  <a:pt x="321608" y="18305"/>
                </a:lnTo>
                <a:close/>
              </a:path>
              <a:path w="323850" h="66675">
                <a:moveTo>
                  <a:pt x="290389" y="34528"/>
                </a:moveTo>
                <a:lnTo>
                  <a:pt x="286187" y="34528"/>
                </a:lnTo>
                <a:lnTo>
                  <a:pt x="287675" y="31353"/>
                </a:lnTo>
                <a:lnTo>
                  <a:pt x="289908" y="28872"/>
                </a:lnTo>
                <a:lnTo>
                  <a:pt x="292884" y="27086"/>
                </a:lnTo>
                <a:lnTo>
                  <a:pt x="295960" y="25201"/>
                </a:lnTo>
                <a:lnTo>
                  <a:pt x="299234" y="24258"/>
                </a:lnTo>
                <a:lnTo>
                  <a:pt x="308758" y="24258"/>
                </a:lnTo>
                <a:lnTo>
                  <a:pt x="313670" y="26193"/>
                </a:lnTo>
                <a:lnTo>
                  <a:pt x="316425" y="29021"/>
                </a:lnTo>
                <a:lnTo>
                  <a:pt x="297993" y="29021"/>
                </a:lnTo>
                <a:lnTo>
                  <a:pt x="294273" y="30509"/>
                </a:lnTo>
                <a:lnTo>
                  <a:pt x="290389" y="34528"/>
                </a:lnTo>
                <a:close/>
              </a:path>
              <a:path w="323850" h="66675">
                <a:moveTo>
                  <a:pt x="315953" y="61317"/>
                </a:moveTo>
                <a:lnTo>
                  <a:pt x="306923" y="61317"/>
                </a:lnTo>
                <a:lnTo>
                  <a:pt x="310495" y="59779"/>
                </a:lnTo>
                <a:lnTo>
                  <a:pt x="316151" y="53528"/>
                </a:lnTo>
                <a:lnTo>
                  <a:pt x="317589" y="49758"/>
                </a:lnTo>
                <a:lnTo>
                  <a:pt x="317519" y="40431"/>
                </a:lnTo>
                <a:lnTo>
                  <a:pt x="316200" y="36710"/>
                </a:lnTo>
                <a:lnTo>
                  <a:pt x="313422" y="33635"/>
                </a:lnTo>
                <a:lnTo>
                  <a:pt x="310743" y="30559"/>
                </a:lnTo>
                <a:lnTo>
                  <a:pt x="307122" y="29021"/>
                </a:lnTo>
                <a:lnTo>
                  <a:pt x="316425" y="29021"/>
                </a:lnTo>
                <a:lnTo>
                  <a:pt x="317937" y="30559"/>
                </a:lnTo>
                <a:lnTo>
                  <a:pt x="321310" y="33932"/>
                </a:lnTo>
                <a:lnTo>
                  <a:pt x="323245" y="38893"/>
                </a:lnTo>
                <a:lnTo>
                  <a:pt x="323245" y="51097"/>
                </a:lnTo>
                <a:lnTo>
                  <a:pt x="321210" y="56157"/>
                </a:lnTo>
                <a:lnTo>
                  <a:pt x="317143" y="60126"/>
                </a:lnTo>
                <a:lnTo>
                  <a:pt x="315953" y="61317"/>
                </a:lnTo>
                <a:close/>
              </a:path>
            </a:pathLst>
          </a:custGeom>
          <a:solidFill>
            <a:srgbClr val="38751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5" name="object 185">
            <a:extLst>
              <a:ext uri="{FF2B5EF4-FFF2-40B4-BE49-F238E27FC236}">
                <a16:creationId xmlns:a16="http://schemas.microsoft.com/office/drawing/2014/main" id="{A36B9178-1C72-1789-36C2-579E1CF3AAC9}"/>
              </a:ext>
            </a:extLst>
          </p:cNvPr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May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</a:t>
            </a:r>
            <a:r>
              <a:rPr kumimoji="0" sz="3000" b="0" i="0" u="none" strike="noStrike" kern="1200" cap="none" spc="-15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6" name="object 186">
            <a:extLst>
              <a:ext uri="{FF2B5EF4-FFF2-40B4-BE49-F238E27FC236}">
                <a16:creationId xmlns:a16="http://schemas.microsoft.com/office/drawing/2014/main" id="{62135C94-447C-545E-C486-70183B65D457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6583680" y="8092441"/>
            <a:ext cx="21031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r" defTabSz="914400" rtl="0" eaLnBrk="1" fontAlgn="auto" latinLnBrk="0" hangingPunct="1">
              <a:lnSpc>
                <a:spcPts val="23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7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</a:t>
            </a:r>
            <a:r>
              <a:rPr kumimoji="0" sz="3000" b="0" i="0" u="none" strike="noStrike" kern="1200" cap="none" spc="0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9 -</a:t>
            </a:r>
            <a:r>
              <a:rPr kumimoji="0" sz="3000" b="0" i="0" u="none" strike="noStrike" kern="1200" cap="none" spc="-277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fld id="{81D60167-4931-47E6-BA6A-407CBD079E47}" type="slidenum"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12700" marR="0" lvl="0" indent="0" algn="r" defTabSz="914400" rtl="0" eaLnBrk="1" fontAlgn="auto" latinLnBrk="0" hangingPunct="1">
                <a:lnSpc>
                  <a:spcPts val="23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7" name="object 187">
            <a:extLst>
              <a:ext uri="{FF2B5EF4-FFF2-40B4-BE49-F238E27FC236}">
                <a16:creationId xmlns:a16="http://schemas.microsoft.com/office/drawing/2014/main" id="{A41FA166-3280-1AEC-779E-5DCBCC4761BF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145224" y="8022972"/>
            <a:ext cx="4697730" cy="27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</a:p>
        </p:txBody>
      </p:sp>
      <p:sp>
        <p:nvSpPr>
          <p:cNvPr id="188" name="object 188">
            <a:extLst>
              <a:ext uri="{FF2B5EF4-FFF2-40B4-BE49-F238E27FC236}">
                <a16:creationId xmlns:a16="http://schemas.microsoft.com/office/drawing/2014/main" id="{83AC1E67-8842-EDDF-DEC1-E02F525CF427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7608913" y="8019850"/>
            <a:ext cx="1423034" cy="13465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sp>
        <p:nvSpPr>
          <p:cNvPr id="182" name="object 182">
            <a:extLst>
              <a:ext uri="{FF2B5EF4-FFF2-40B4-BE49-F238E27FC236}">
                <a16:creationId xmlns:a16="http://schemas.microsoft.com/office/drawing/2014/main" id="{06BCDBE4-0037-8209-A820-48B56089ED48}"/>
              </a:ext>
            </a:extLst>
          </p:cNvPr>
          <p:cNvSpPr txBox="1"/>
          <p:nvPr/>
        </p:nvSpPr>
        <p:spPr>
          <a:xfrm>
            <a:off x="6629489" y="4969679"/>
            <a:ext cx="6178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VGG16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3" name="object 183">
            <a:extLst>
              <a:ext uri="{FF2B5EF4-FFF2-40B4-BE49-F238E27FC236}">
                <a16:creationId xmlns:a16="http://schemas.microsoft.com/office/drawing/2014/main" id="{3CE950D1-ABDC-694A-3DF0-DC6CA769EB83}"/>
              </a:ext>
            </a:extLst>
          </p:cNvPr>
          <p:cNvSpPr txBox="1"/>
          <p:nvPr/>
        </p:nvSpPr>
        <p:spPr>
          <a:xfrm>
            <a:off x="7696287" y="4969679"/>
            <a:ext cx="6178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VGG19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1" name="object 179">
            <a:extLst>
              <a:ext uri="{FF2B5EF4-FFF2-40B4-BE49-F238E27FC236}">
                <a16:creationId xmlns:a16="http://schemas.microsoft.com/office/drawing/2014/main" id="{E20916F0-E887-9C74-CC87-B9F5EC4B9CF6}"/>
              </a:ext>
            </a:extLst>
          </p:cNvPr>
          <p:cNvSpPr txBox="1">
            <a:spLocks/>
          </p:cNvSpPr>
          <p:nvPr/>
        </p:nvSpPr>
        <p:spPr>
          <a:xfrm>
            <a:off x="225098" y="922275"/>
            <a:ext cx="4015597" cy="893193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6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Case </a:t>
            </a:r>
            <a:r>
              <a:rPr kumimoji="0" lang="en-US" sz="3000" b="0" i="0" u="none" strike="noStrike" kern="0" cap="none" spc="-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Study:</a:t>
            </a:r>
            <a:r>
              <a:rPr kumimoji="0" lang="en-US" sz="3000" b="0" i="0" u="none" strike="noStrike" kern="0" cap="none" spc="-9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3000" b="0" i="0" u="none" strike="noStrike" kern="0" cap="none" spc="-5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VGGNet</a:t>
            </a: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  <a:p>
            <a:pPr marL="25400" marR="0" lvl="0" indent="0" algn="l" defTabSz="914400" rtl="0" eaLnBrk="1" fontAlgn="auto" latinLnBrk="0" hangingPunct="1">
              <a:lnSpc>
                <a:spcPct val="100000"/>
              </a:lnSpc>
              <a:spcBef>
                <a:spcPts val="2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[</a:t>
            </a:r>
            <a:r>
              <a:rPr kumimoji="0" lang="en-US" sz="2000" b="0" i="1" u="none" strike="noStrike" kern="0" cap="none" spc="-5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Simonyan</a:t>
            </a:r>
            <a:r>
              <a:rPr kumimoji="0" lang="en-US" sz="2000" b="0" i="1" u="none" strike="noStrike" kern="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and Zisserman,</a:t>
            </a:r>
            <a:r>
              <a:rPr kumimoji="0" lang="en-US" sz="2000" b="0" i="1" u="none" strike="noStrike" kern="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2000" b="0" i="1" u="none" strike="noStrike" kern="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2014]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38F09CDC-5F0C-1FD8-96C2-0530A33D735B}"/>
              </a:ext>
            </a:extLst>
          </p:cNvPr>
          <p:cNvSpPr txBox="1"/>
          <p:nvPr/>
        </p:nvSpPr>
        <p:spPr>
          <a:xfrm>
            <a:off x="0" y="6604084"/>
            <a:ext cx="63706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, Justin Johnson, Serena Yeung, </a:t>
            </a:r>
            <a:r>
              <a:rPr lang="en-US" sz="1050" b="0" i="0" u="none" strike="noStrike" baseline="0" dirty="0" err="1">
                <a:latin typeface="+mj-lt"/>
              </a:rPr>
              <a:t>Yunzhu</a:t>
            </a:r>
            <a:r>
              <a:rPr lang="en-US" sz="1050" b="0" i="0" u="none" strike="noStrike" baseline="0" dirty="0">
                <a:latin typeface="+mj-lt"/>
              </a:rPr>
              <a:t> Li, </a:t>
            </a:r>
            <a:r>
              <a:rPr lang="en-US" sz="1050" b="0" i="0" u="none" strike="noStrike" baseline="0" dirty="0" err="1">
                <a:latin typeface="+mj-lt"/>
              </a:rPr>
              <a:t>Ruohan</a:t>
            </a:r>
            <a:r>
              <a:rPr lang="en-US" sz="1050" b="0" i="0" u="none" strike="noStrike" baseline="0" dirty="0">
                <a:latin typeface="+mj-lt"/>
              </a:rPr>
              <a:t> Gao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192" name="Picture 191">
            <a:extLst>
              <a:ext uri="{FF2B5EF4-FFF2-40B4-BE49-F238E27FC236}">
                <a16:creationId xmlns:a16="http://schemas.microsoft.com/office/drawing/2014/main" id="{AC8CE68C-D408-09BE-F273-089E9D7DB5C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1452" t="42433" r="13734" b="11925"/>
          <a:stretch/>
        </p:blipFill>
        <p:spPr>
          <a:xfrm>
            <a:off x="157925" y="2636137"/>
            <a:ext cx="5926552" cy="234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46662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8474" y="885803"/>
            <a:ext cx="43751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23389" algn="l"/>
                <a:tab pos="3684270" algn="l"/>
              </a:tabLst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INPUT: [224x224x3]	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memory: 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224*224*3=150K	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params:</a:t>
            </a:r>
            <a:r>
              <a:rPr kumimoji="0" sz="1200" b="0" i="0" u="none" strike="noStrike" kern="1200" cap="none" spc="-7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206911" y="3772944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206911" y="3772944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350861" y="3797543"/>
            <a:ext cx="542290" cy="75565"/>
          </a:xfrm>
          <a:custGeom>
            <a:avLst/>
            <a:gdLst/>
            <a:ahLst/>
            <a:cxnLst/>
            <a:rect l="l" t="t" r="r" b="b"/>
            <a:pathLst>
              <a:path w="542290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2290" h="75564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2290" h="75564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2290" h="75564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2290" h="75564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2290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2290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2290" h="75564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2290" h="75564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2290" h="75564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2290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2290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2290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2290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2290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2290" h="75564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2290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2290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2290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2290" h="75564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2290" h="75564">
                <a:moveTo>
                  <a:pt x="427930" y="62805"/>
                </a:moveTo>
                <a:lnTo>
                  <a:pt x="422274" y="62805"/>
                </a:lnTo>
                <a:lnTo>
                  <a:pt x="422274" y="16668"/>
                </a:lnTo>
                <a:lnTo>
                  <a:pt x="405904" y="16668"/>
                </a:lnTo>
                <a:lnTo>
                  <a:pt x="405904" y="12650"/>
                </a:lnTo>
                <a:lnTo>
                  <a:pt x="410963" y="12551"/>
                </a:lnTo>
                <a:lnTo>
                  <a:pt x="414486" y="12104"/>
                </a:lnTo>
                <a:lnTo>
                  <a:pt x="416470" y="11310"/>
                </a:lnTo>
                <a:lnTo>
                  <a:pt x="418554" y="10517"/>
                </a:lnTo>
                <a:lnTo>
                  <a:pt x="420092" y="9276"/>
                </a:lnTo>
                <a:lnTo>
                  <a:pt x="421084" y="7590"/>
                </a:lnTo>
                <a:lnTo>
                  <a:pt x="422175" y="5903"/>
                </a:lnTo>
                <a:lnTo>
                  <a:pt x="422919" y="3571"/>
                </a:lnTo>
                <a:lnTo>
                  <a:pt x="423316" y="595"/>
                </a:lnTo>
                <a:lnTo>
                  <a:pt x="427930" y="595"/>
                </a:lnTo>
                <a:lnTo>
                  <a:pt x="427930" y="62805"/>
                </a:lnTo>
                <a:close/>
              </a:path>
              <a:path w="542290" h="75564">
                <a:moveTo>
                  <a:pt x="456955" y="22175"/>
                </a:moveTo>
                <a:lnTo>
                  <a:pt x="451448" y="22175"/>
                </a:lnTo>
                <a:lnTo>
                  <a:pt x="451448" y="14833"/>
                </a:lnTo>
                <a:lnTo>
                  <a:pt x="453135" y="9673"/>
                </a:lnTo>
                <a:lnTo>
                  <a:pt x="456508" y="5804"/>
                </a:lnTo>
                <a:lnTo>
                  <a:pt x="459981" y="1934"/>
                </a:lnTo>
                <a:lnTo>
                  <a:pt x="464892" y="0"/>
                </a:lnTo>
                <a:lnTo>
                  <a:pt x="477096" y="0"/>
                </a:lnTo>
                <a:lnTo>
                  <a:pt x="481760" y="1587"/>
                </a:lnTo>
                <a:lnTo>
                  <a:pt x="485233" y="4762"/>
                </a:lnTo>
                <a:lnTo>
                  <a:pt x="466728" y="4762"/>
                </a:lnTo>
                <a:lnTo>
                  <a:pt x="463305" y="6201"/>
                </a:lnTo>
                <a:lnTo>
                  <a:pt x="458444" y="11856"/>
                </a:lnTo>
                <a:lnTo>
                  <a:pt x="457153" y="15775"/>
                </a:lnTo>
                <a:lnTo>
                  <a:pt x="456955" y="20835"/>
                </a:lnTo>
                <a:lnTo>
                  <a:pt x="456955" y="22175"/>
                </a:lnTo>
                <a:close/>
              </a:path>
              <a:path w="542290" h="75564">
                <a:moveTo>
                  <a:pt x="490888" y="62805"/>
                </a:moveTo>
                <a:lnTo>
                  <a:pt x="449960" y="62805"/>
                </a:lnTo>
                <a:lnTo>
                  <a:pt x="449960" y="58241"/>
                </a:lnTo>
                <a:lnTo>
                  <a:pt x="474318" y="34131"/>
                </a:lnTo>
                <a:lnTo>
                  <a:pt x="478833" y="30559"/>
                </a:lnTo>
                <a:lnTo>
                  <a:pt x="481214" y="27681"/>
                </a:lnTo>
                <a:lnTo>
                  <a:pt x="483694" y="24804"/>
                </a:lnTo>
                <a:lnTo>
                  <a:pt x="484934" y="21431"/>
                </a:lnTo>
                <a:lnTo>
                  <a:pt x="484934" y="13791"/>
                </a:lnTo>
                <a:lnTo>
                  <a:pt x="483645" y="10715"/>
                </a:lnTo>
                <a:lnTo>
                  <a:pt x="478485" y="5953"/>
                </a:lnTo>
                <a:lnTo>
                  <a:pt x="475162" y="4762"/>
                </a:lnTo>
                <a:lnTo>
                  <a:pt x="485233" y="4762"/>
                </a:lnTo>
                <a:lnTo>
                  <a:pt x="488804" y="7937"/>
                </a:lnTo>
                <a:lnTo>
                  <a:pt x="490590" y="12203"/>
                </a:lnTo>
                <a:lnTo>
                  <a:pt x="490475" y="22175"/>
                </a:lnTo>
                <a:lnTo>
                  <a:pt x="489250" y="25846"/>
                </a:lnTo>
                <a:lnTo>
                  <a:pt x="483991" y="33287"/>
                </a:lnTo>
                <a:lnTo>
                  <a:pt x="479179" y="37256"/>
                </a:lnTo>
                <a:lnTo>
                  <a:pt x="466579" y="44896"/>
                </a:lnTo>
                <a:lnTo>
                  <a:pt x="462660" y="47823"/>
                </a:lnTo>
                <a:lnTo>
                  <a:pt x="458096" y="52784"/>
                </a:lnTo>
                <a:lnTo>
                  <a:pt x="456707" y="55215"/>
                </a:lnTo>
                <a:lnTo>
                  <a:pt x="456211" y="57596"/>
                </a:lnTo>
                <a:lnTo>
                  <a:pt x="490888" y="57596"/>
                </a:lnTo>
                <a:lnTo>
                  <a:pt x="490888" y="62805"/>
                </a:lnTo>
                <a:close/>
              </a:path>
              <a:path w="542290" h="75564">
                <a:moveTo>
                  <a:pt x="527156" y="64144"/>
                </a:moveTo>
                <a:lnTo>
                  <a:pt x="514455" y="64144"/>
                </a:lnTo>
                <a:lnTo>
                  <a:pt x="509296" y="62458"/>
                </a:lnTo>
                <a:lnTo>
                  <a:pt x="501358" y="55711"/>
                </a:lnTo>
                <a:lnTo>
                  <a:pt x="499396" y="51246"/>
                </a:lnTo>
                <a:lnTo>
                  <a:pt x="499485" y="41423"/>
                </a:lnTo>
                <a:lnTo>
                  <a:pt x="500466" y="38348"/>
                </a:lnTo>
                <a:lnTo>
                  <a:pt x="504831" y="32196"/>
                </a:lnTo>
                <a:lnTo>
                  <a:pt x="507956" y="30261"/>
                </a:lnTo>
                <a:lnTo>
                  <a:pt x="512024" y="29467"/>
                </a:lnTo>
                <a:lnTo>
                  <a:pt x="512024" y="29319"/>
                </a:lnTo>
                <a:lnTo>
                  <a:pt x="501904" y="10864"/>
                </a:lnTo>
                <a:lnTo>
                  <a:pt x="503690" y="7094"/>
                </a:lnTo>
                <a:lnTo>
                  <a:pt x="510933" y="1438"/>
                </a:lnTo>
                <a:lnTo>
                  <a:pt x="515398" y="0"/>
                </a:lnTo>
                <a:lnTo>
                  <a:pt x="526015" y="0"/>
                </a:lnTo>
                <a:lnTo>
                  <a:pt x="530529" y="1438"/>
                </a:lnTo>
                <a:lnTo>
                  <a:pt x="534790" y="4762"/>
                </a:lnTo>
                <a:lnTo>
                  <a:pt x="517035" y="4762"/>
                </a:lnTo>
                <a:lnTo>
                  <a:pt x="513860" y="5754"/>
                </a:lnTo>
                <a:lnTo>
                  <a:pt x="508701" y="9723"/>
                </a:lnTo>
                <a:lnTo>
                  <a:pt x="507460" y="12253"/>
                </a:lnTo>
                <a:lnTo>
                  <a:pt x="507411" y="19198"/>
                </a:lnTo>
                <a:lnTo>
                  <a:pt x="508602" y="22026"/>
                </a:lnTo>
                <a:lnTo>
                  <a:pt x="513365" y="26193"/>
                </a:lnTo>
                <a:lnTo>
                  <a:pt x="516539" y="27235"/>
                </a:lnTo>
                <a:lnTo>
                  <a:pt x="534349" y="27235"/>
                </a:lnTo>
                <a:lnTo>
                  <a:pt x="532712" y="28326"/>
                </a:lnTo>
                <a:lnTo>
                  <a:pt x="529438" y="29319"/>
                </a:lnTo>
                <a:lnTo>
                  <a:pt x="529438" y="29467"/>
                </a:lnTo>
                <a:lnTo>
                  <a:pt x="533605" y="30360"/>
                </a:lnTo>
                <a:lnTo>
                  <a:pt x="536179" y="31849"/>
                </a:lnTo>
                <a:lnTo>
                  <a:pt x="515695" y="31849"/>
                </a:lnTo>
                <a:lnTo>
                  <a:pt x="511826" y="33089"/>
                </a:lnTo>
                <a:lnTo>
                  <a:pt x="509048" y="35569"/>
                </a:lnTo>
                <a:lnTo>
                  <a:pt x="506369" y="38050"/>
                </a:lnTo>
                <a:lnTo>
                  <a:pt x="505071" y="41225"/>
                </a:lnTo>
                <a:lnTo>
                  <a:pt x="505030" y="49758"/>
                </a:lnTo>
                <a:lnTo>
                  <a:pt x="506468" y="53181"/>
                </a:lnTo>
                <a:lnTo>
                  <a:pt x="512223" y="58142"/>
                </a:lnTo>
                <a:lnTo>
                  <a:pt x="516043" y="59382"/>
                </a:lnTo>
                <a:lnTo>
                  <a:pt x="536103" y="59382"/>
                </a:lnTo>
                <a:lnTo>
                  <a:pt x="532315" y="62507"/>
                </a:lnTo>
                <a:lnTo>
                  <a:pt x="527156" y="64144"/>
                </a:lnTo>
                <a:close/>
              </a:path>
              <a:path w="542290" h="75564">
                <a:moveTo>
                  <a:pt x="534349" y="27235"/>
                </a:moveTo>
                <a:lnTo>
                  <a:pt x="524973" y="27235"/>
                </a:lnTo>
                <a:lnTo>
                  <a:pt x="528346" y="26193"/>
                </a:lnTo>
                <a:lnTo>
                  <a:pt x="530629" y="24110"/>
                </a:lnTo>
                <a:lnTo>
                  <a:pt x="532910" y="21927"/>
                </a:lnTo>
                <a:lnTo>
                  <a:pt x="534011" y="19198"/>
                </a:lnTo>
                <a:lnTo>
                  <a:pt x="534051" y="12253"/>
                </a:lnTo>
                <a:lnTo>
                  <a:pt x="532860" y="9624"/>
                </a:lnTo>
                <a:lnTo>
                  <a:pt x="530479" y="7739"/>
                </a:lnTo>
                <a:lnTo>
                  <a:pt x="528098" y="5754"/>
                </a:lnTo>
                <a:lnTo>
                  <a:pt x="524874" y="4762"/>
                </a:lnTo>
                <a:lnTo>
                  <a:pt x="534790" y="4762"/>
                </a:lnTo>
                <a:lnTo>
                  <a:pt x="537871" y="7094"/>
                </a:lnTo>
                <a:lnTo>
                  <a:pt x="539707" y="10864"/>
                </a:lnTo>
                <a:lnTo>
                  <a:pt x="539614" y="19198"/>
                </a:lnTo>
                <a:lnTo>
                  <a:pt x="538813" y="21778"/>
                </a:lnTo>
                <a:lnTo>
                  <a:pt x="537027" y="24258"/>
                </a:lnTo>
                <a:lnTo>
                  <a:pt x="535242" y="26640"/>
                </a:lnTo>
                <a:lnTo>
                  <a:pt x="534349" y="27235"/>
                </a:lnTo>
                <a:close/>
              </a:path>
              <a:path w="542290" h="75564">
                <a:moveTo>
                  <a:pt x="536103" y="59382"/>
                </a:moveTo>
                <a:lnTo>
                  <a:pt x="525667" y="59382"/>
                </a:lnTo>
                <a:lnTo>
                  <a:pt x="529487" y="58142"/>
                </a:lnTo>
                <a:lnTo>
                  <a:pt x="532265" y="55661"/>
                </a:lnTo>
                <a:lnTo>
                  <a:pt x="535142" y="53181"/>
                </a:lnTo>
                <a:lnTo>
                  <a:pt x="536582" y="49758"/>
                </a:lnTo>
                <a:lnTo>
                  <a:pt x="536496" y="41225"/>
                </a:lnTo>
                <a:lnTo>
                  <a:pt x="535192" y="38199"/>
                </a:lnTo>
                <a:lnTo>
                  <a:pt x="532415" y="35718"/>
                </a:lnTo>
                <a:lnTo>
                  <a:pt x="529636" y="33139"/>
                </a:lnTo>
                <a:lnTo>
                  <a:pt x="525717" y="31849"/>
                </a:lnTo>
                <a:lnTo>
                  <a:pt x="536179" y="31849"/>
                </a:lnTo>
                <a:lnTo>
                  <a:pt x="536780" y="32196"/>
                </a:lnTo>
                <a:lnTo>
                  <a:pt x="541145" y="37752"/>
                </a:lnTo>
                <a:lnTo>
                  <a:pt x="542237" y="41225"/>
                </a:lnTo>
                <a:lnTo>
                  <a:pt x="542237" y="51246"/>
                </a:lnTo>
                <a:lnTo>
                  <a:pt x="540253" y="55860"/>
                </a:lnTo>
                <a:lnTo>
                  <a:pt x="536103" y="59382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06911" y="3932118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206911" y="3932118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543037" y="3956119"/>
            <a:ext cx="159407" cy="647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206911" y="4091293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206911" y="4091293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375570" y="4115887"/>
            <a:ext cx="492759" cy="75565"/>
          </a:xfrm>
          <a:custGeom>
            <a:avLst/>
            <a:gdLst/>
            <a:ahLst/>
            <a:cxnLst/>
            <a:rect l="l" t="t" r="r" b="b"/>
            <a:pathLst>
              <a:path w="492759" h="75564">
                <a:moveTo>
                  <a:pt x="7094" y="20538"/>
                </a:moveTo>
                <a:lnTo>
                  <a:pt x="1438" y="20538"/>
                </a:lnTo>
                <a:lnTo>
                  <a:pt x="1537" y="14386"/>
                </a:lnTo>
                <a:lnTo>
                  <a:pt x="3422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0" y="0"/>
                </a:lnTo>
                <a:lnTo>
                  <a:pt x="31104" y="1389"/>
                </a:lnTo>
                <a:lnTo>
                  <a:pt x="35583" y="4762"/>
                </a:lnTo>
                <a:lnTo>
                  <a:pt x="16965" y="4762"/>
                </a:lnTo>
                <a:lnTo>
                  <a:pt x="13542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492759" h="75564">
                <a:moveTo>
                  <a:pt x="36051" y="59382"/>
                </a:moveTo>
                <a:lnTo>
                  <a:pt x="25697" y="59382"/>
                </a:lnTo>
                <a:lnTo>
                  <a:pt x="29467" y="58092"/>
                </a:lnTo>
                <a:lnTo>
                  <a:pt x="35619" y="52933"/>
                </a:lnTo>
                <a:lnTo>
                  <a:pt x="37156" y="49658"/>
                </a:lnTo>
                <a:lnTo>
                  <a:pt x="37156" y="41622"/>
                </a:lnTo>
                <a:lnTo>
                  <a:pt x="35817" y="38447"/>
                </a:lnTo>
                <a:lnTo>
                  <a:pt x="33138" y="36165"/>
                </a:lnTo>
                <a:lnTo>
                  <a:pt x="30459" y="33783"/>
                </a:lnTo>
                <a:lnTo>
                  <a:pt x="26789" y="32593"/>
                </a:lnTo>
                <a:lnTo>
                  <a:pt x="17511" y="32593"/>
                </a:lnTo>
                <a:lnTo>
                  <a:pt x="17511" y="27830"/>
                </a:lnTo>
                <a:lnTo>
                  <a:pt x="25796" y="27830"/>
                </a:lnTo>
                <a:lnTo>
                  <a:pt x="28674" y="26838"/>
                </a:lnTo>
                <a:lnTo>
                  <a:pt x="33535" y="22770"/>
                </a:lnTo>
                <a:lnTo>
                  <a:pt x="34775" y="19992"/>
                </a:lnTo>
                <a:lnTo>
                  <a:pt x="34775" y="12749"/>
                </a:lnTo>
                <a:lnTo>
                  <a:pt x="33535" y="9872"/>
                </a:lnTo>
                <a:lnTo>
                  <a:pt x="31055" y="7887"/>
                </a:lnTo>
                <a:lnTo>
                  <a:pt x="28574" y="5804"/>
                </a:lnTo>
                <a:lnTo>
                  <a:pt x="25300" y="4762"/>
                </a:lnTo>
                <a:lnTo>
                  <a:pt x="35583" y="4762"/>
                </a:lnTo>
                <a:lnTo>
                  <a:pt x="38545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8" y="22225"/>
                </a:lnTo>
                <a:lnTo>
                  <a:pt x="35817" y="27086"/>
                </a:lnTo>
                <a:lnTo>
                  <a:pt x="33287" y="28723"/>
                </a:lnTo>
                <a:lnTo>
                  <a:pt x="30013" y="29616"/>
                </a:lnTo>
                <a:lnTo>
                  <a:pt x="30013" y="29765"/>
                </a:lnTo>
                <a:lnTo>
                  <a:pt x="34279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3" y="41274"/>
                </a:lnTo>
                <a:lnTo>
                  <a:pt x="42663" y="50899"/>
                </a:lnTo>
                <a:lnTo>
                  <a:pt x="40629" y="55463"/>
                </a:lnTo>
                <a:lnTo>
                  <a:pt x="36051" y="59382"/>
                </a:lnTo>
                <a:close/>
              </a:path>
              <a:path w="492759" h="75564">
                <a:moveTo>
                  <a:pt x="27483" y="64144"/>
                </a:moveTo>
                <a:lnTo>
                  <a:pt x="15080" y="64144"/>
                </a:lnTo>
                <a:lnTo>
                  <a:pt x="9970" y="62408"/>
                </a:lnTo>
                <a:lnTo>
                  <a:pt x="5903" y="58935"/>
                </a:lnTo>
                <a:lnTo>
                  <a:pt x="1934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99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699" y="57993"/>
                </a:lnTo>
                <a:lnTo>
                  <a:pt x="16469" y="59382"/>
                </a:lnTo>
                <a:lnTo>
                  <a:pt x="36051" y="59382"/>
                </a:lnTo>
                <a:lnTo>
                  <a:pt x="32592" y="62408"/>
                </a:lnTo>
                <a:lnTo>
                  <a:pt x="27483" y="64144"/>
                </a:lnTo>
                <a:close/>
              </a:path>
              <a:path w="492759" h="75564">
                <a:moveTo>
                  <a:pt x="53680" y="62805"/>
                </a:moveTo>
                <a:lnTo>
                  <a:pt x="46834" y="62805"/>
                </a:lnTo>
                <a:lnTo>
                  <a:pt x="64545" y="38992"/>
                </a:lnTo>
                <a:lnTo>
                  <a:pt x="48173" y="16966"/>
                </a:lnTo>
                <a:lnTo>
                  <a:pt x="55168" y="16966"/>
                </a:lnTo>
                <a:lnTo>
                  <a:pt x="68265" y="34379"/>
                </a:lnTo>
                <a:lnTo>
                  <a:pt x="74792" y="34379"/>
                </a:lnTo>
                <a:lnTo>
                  <a:pt x="71390" y="38844"/>
                </a:lnTo>
                <a:lnTo>
                  <a:pt x="74970" y="43606"/>
                </a:lnTo>
                <a:lnTo>
                  <a:pt x="67818" y="43606"/>
                </a:lnTo>
                <a:lnTo>
                  <a:pt x="53680" y="62805"/>
                </a:lnTo>
                <a:close/>
              </a:path>
              <a:path w="492759" h="75564">
                <a:moveTo>
                  <a:pt x="74792" y="34379"/>
                </a:moveTo>
                <a:lnTo>
                  <a:pt x="68265" y="34379"/>
                </a:lnTo>
                <a:lnTo>
                  <a:pt x="81065" y="16966"/>
                </a:lnTo>
                <a:lnTo>
                  <a:pt x="88059" y="16966"/>
                </a:lnTo>
                <a:lnTo>
                  <a:pt x="74792" y="34379"/>
                </a:lnTo>
                <a:close/>
              </a:path>
              <a:path w="492759" h="75564">
                <a:moveTo>
                  <a:pt x="89399" y="62805"/>
                </a:moveTo>
                <a:lnTo>
                  <a:pt x="82255" y="62805"/>
                </a:lnTo>
                <a:lnTo>
                  <a:pt x="67818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492759" h="75564">
                <a:moveTo>
                  <a:pt x="99241" y="20538"/>
                </a:moveTo>
                <a:lnTo>
                  <a:pt x="93585" y="20538"/>
                </a:lnTo>
                <a:lnTo>
                  <a:pt x="93684" y="14386"/>
                </a:lnTo>
                <a:lnTo>
                  <a:pt x="95569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7" y="0"/>
                </a:lnTo>
                <a:lnTo>
                  <a:pt x="123252" y="1389"/>
                </a:lnTo>
                <a:lnTo>
                  <a:pt x="127731" y="4762"/>
                </a:lnTo>
                <a:lnTo>
                  <a:pt x="109113" y="4762"/>
                </a:lnTo>
                <a:lnTo>
                  <a:pt x="105690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492759" h="75564">
                <a:moveTo>
                  <a:pt x="128198" y="59382"/>
                </a:moveTo>
                <a:lnTo>
                  <a:pt x="117844" y="59382"/>
                </a:lnTo>
                <a:lnTo>
                  <a:pt x="121614" y="58092"/>
                </a:lnTo>
                <a:lnTo>
                  <a:pt x="127767" y="52933"/>
                </a:lnTo>
                <a:lnTo>
                  <a:pt x="129304" y="49658"/>
                </a:lnTo>
                <a:lnTo>
                  <a:pt x="129304" y="41622"/>
                </a:lnTo>
                <a:lnTo>
                  <a:pt x="127965" y="38447"/>
                </a:lnTo>
                <a:lnTo>
                  <a:pt x="125285" y="36165"/>
                </a:lnTo>
                <a:lnTo>
                  <a:pt x="122607" y="33783"/>
                </a:lnTo>
                <a:lnTo>
                  <a:pt x="118936" y="32593"/>
                </a:lnTo>
                <a:lnTo>
                  <a:pt x="109659" y="32593"/>
                </a:lnTo>
                <a:lnTo>
                  <a:pt x="109659" y="27830"/>
                </a:lnTo>
                <a:lnTo>
                  <a:pt x="117944" y="27830"/>
                </a:lnTo>
                <a:lnTo>
                  <a:pt x="120821" y="26838"/>
                </a:lnTo>
                <a:lnTo>
                  <a:pt x="125683" y="22770"/>
                </a:lnTo>
                <a:lnTo>
                  <a:pt x="126923" y="19992"/>
                </a:lnTo>
                <a:lnTo>
                  <a:pt x="126923" y="12749"/>
                </a:lnTo>
                <a:lnTo>
                  <a:pt x="125683" y="9872"/>
                </a:lnTo>
                <a:lnTo>
                  <a:pt x="123202" y="7887"/>
                </a:lnTo>
                <a:lnTo>
                  <a:pt x="120722" y="5804"/>
                </a:lnTo>
                <a:lnTo>
                  <a:pt x="117447" y="4762"/>
                </a:lnTo>
                <a:lnTo>
                  <a:pt x="127731" y="4762"/>
                </a:lnTo>
                <a:lnTo>
                  <a:pt x="130693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6" y="22225"/>
                </a:lnTo>
                <a:lnTo>
                  <a:pt x="127965" y="27086"/>
                </a:lnTo>
                <a:lnTo>
                  <a:pt x="125435" y="28723"/>
                </a:lnTo>
                <a:lnTo>
                  <a:pt x="122160" y="29616"/>
                </a:lnTo>
                <a:lnTo>
                  <a:pt x="122160" y="29765"/>
                </a:lnTo>
                <a:lnTo>
                  <a:pt x="126426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0" y="41274"/>
                </a:lnTo>
                <a:lnTo>
                  <a:pt x="134810" y="50899"/>
                </a:lnTo>
                <a:lnTo>
                  <a:pt x="132777" y="55463"/>
                </a:lnTo>
                <a:lnTo>
                  <a:pt x="128198" y="59382"/>
                </a:lnTo>
                <a:close/>
              </a:path>
              <a:path w="492759" h="75564">
                <a:moveTo>
                  <a:pt x="119630" y="64144"/>
                </a:moveTo>
                <a:lnTo>
                  <a:pt x="107228" y="64144"/>
                </a:lnTo>
                <a:lnTo>
                  <a:pt x="102118" y="62408"/>
                </a:lnTo>
                <a:lnTo>
                  <a:pt x="98051" y="58935"/>
                </a:lnTo>
                <a:lnTo>
                  <a:pt x="94082" y="55364"/>
                </a:lnTo>
                <a:lnTo>
                  <a:pt x="92259" y="50899"/>
                </a:lnTo>
                <a:lnTo>
                  <a:pt x="92147" y="43209"/>
                </a:lnTo>
                <a:lnTo>
                  <a:pt x="92246" y="43011"/>
                </a:lnTo>
                <a:lnTo>
                  <a:pt x="97901" y="43011"/>
                </a:lnTo>
                <a:lnTo>
                  <a:pt x="97901" y="48765"/>
                </a:lnTo>
                <a:lnTo>
                  <a:pt x="99291" y="52437"/>
                </a:lnTo>
                <a:lnTo>
                  <a:pt x="104847" y="57993"/>
                </a:lnTo>
                <a:lnTo>
                  <a:pt x="108617" y="59382"/>
                </a:lnTo>
                <a:lnTo>
                  <a:pt x="128198" y="59382"/>
                </a:lnTo>
                <a:lnTo>
                  <a:pt x="124740" y="62408"/>
                </a:lnTo>
                <a:lnTo>
                  <a:pt x="119630" y="64144"/>
                </a:lnTo>
                <a:close/>
              </a:path>
              <a:path w="492759" h="75564">
                <a:moveTo>
                  <a:pt x="193283" y="64144"/>
                </a:moveTo>
                <a:lnTo>
                  <a:pt x="181774" y="64144"/>
                </a:lnTo>
                <a:lnTo>
                  <a:pt x="176515" y="61862"/>
                </a:lnTo>
                <a:lnTo>
                  <a:pt x="172447" y="57298"/>
                </a:lnTo>
                <a:lnTo>
                  <a:pt x="168479" y="52734"/>
                </a:lnTo>
                <a:lnTo>
                  <a:pt x="166494" y="46930"/>
                </a:lnTo>
                <a:lnTo>
                  <a:pt x="166494" y="32841"/>
                </a:lnTo>
                <a:lnTo>
                  <a:pt x="168479" y="27037"/>
                </a:lnTo>
                <a:lnTo>
                  <a:pt x="176416" y="17908"/>
                </a:lnTo>
                <a:lnTo>
                  <a:pt x="181675" y="15626"/>
                </a:lnTo>
                <a:lnTo>
                  <a:pt x="193581" y="15626"/>
                </a:lnTo>
                <a:lnTo>
                  <a:pt x="197848" y="17015"/>
                </a:lnTo>
                <a:lnTo>
                  <a:pt x="201724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6" y="26044"/>
                </a:lnTo>
                <a:lnTo>
                  <a:pt x="173588" y="29815"/>
                </a:lnTo>
                <a:lnTo>
                  <a:pt x="172150" y="34428"/>
                </a:lnTo>
                <a:lnTo>
                  <a:pt x="172150" y="45342"/>
                </a:lnTo>
                <a:lnTo>
                  <a:pt x="173588" y="49956"/>
                </a:lnTo>
                <a:lnTo>
                  <a:pt x="176466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0" y="62606"/>
                </a:lnTo>
                <a:lnTo>
                  <a:pt x="193283" y="64144"/>
                </a:lnTo>
                <a:close/>
              </a:path>
              <a:path w="492759" h="75564">
                <a:moveTo>
                  <a:pt x="206827" y="31402"/>
                </a:moveTo>
                <a:lnTo>
                  <a:pt x="201172" y="31402"/>
                </a:lnTo>
                <a:lnTo>
                  <a:pt x="200377" y="27731"/>
                </a:lnTo>
                <a:lnTo>
                  <a:pt x="198890" y="25003"/>
                </a:lnTo>
                <a:lnTo>
                  <a:pt x="196707" y="23217"/>
                </a:lnTo>
                <a:lnTo>
                  <a:pt x="194523" y="21332"/>
                </a:lnTo>
                <a:lnTo>
                  <a:pt x="191696" y="20389"/>
                </a:lnTo>
                <a:lnTo>
                  <a:pt x="201724" y="20389"/>
                </a:lnTo>
                <a:lnTo>
                  <a:pt x="204297" y="22572"/>
                </a:lnTo>
                <a:lnTo>
                  <a:pt x="206232" y="26441"/>
                </a:lnTo>
                <a:lnTo>
                  <a:pt x="206827" y="31402"/>
                </a:lnTo>
                <a:close/>
              </a:path>
              <a:path w="492759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4" y="53429"/>
                </a:lnTo>
                <a:lnTo>
                  <a:pt x="201122" y="50303"/>
                </a:lnTo>
                <a:lnTo>
                  <a:pt x="201618" y="46434"/>
                </a:lnTo>
                <a:lnTo>
                  <a:pt x="207125" y="46434"/>
                </a:lnTo>
                <a:lnTo>
                  <a:pt x="206331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492759" h="75564">
                <a:moveTo>
                  <a:pt x="238805" y="64144"/>
                </a:moveTo>
                <a:lnTo>
                  <a:pt x="227891" y="64144"/>
                </a:lnTo>
                <a:lnTo>
                  <a:pt x="222633" y="61862"/>
                </a:lnTo>
                <a:lnTo>
                  <a:pt x="218564" y="57298"/>
                </a:lnTo>
                <a:lnTo>
                  <a:pt x="214596" y="52734"/>
                </a:lnTo>
                <a:lnTo>
                  <a:pt x="212611" y="46930"/>
                </a:lnTo>
                <a:lnTo>
                  <a:pt x="212611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2" y="15626"/>
                </a:lnTo>
                <a:lnTo>
                  <a:pt x="240889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0" y="22274"/>
                </a:lnTo>
                <a:lnTo>
                  <a:pt x="222470" y="26193"/>
                </a:lnTo>
                <a:lnTo>
                  <a:pt x="219706" y="29815"/>
                </a:lnTo>
                <a:lnTo>
                  <a:pt x="218267" y="34428"/>
                </a:lnTo>
                <a:lnTo>
                  <a:pt x="218267" y="45342"/>
                </a:lnTo>
                <a:lnTo>
                  <a:pt x="219706" y="49956"/>
                </a:lnTo>
                <a:lnTo>
                  <a:pt x="222583" y="53726"/>
                </a:lnTo>
                <a:lnTo>
                  <a:pt x="225560" y="57497"/>
                </a:lnTo>
                <a:lnTo>
                  <a:pt x="229479" y="59382"/>
                </a:lnTo>
                <a:lnTo>
                  <a:pt x="248298" y="59382"/>
                </a:lnTo>
                <a:lnTo>
                  <a:pt x="246098" y="60870"/>
                </a:lnTo>
                <a:lnTo>
                  <a:pt x="242725" y="63053"/>
                </a:lnTo>
                <a:lnTo>
                  <a:pt x="238805" y="64144"/>
                </a:lnTo>
                <a:close/>
              </a:path>
              <a:path w="492759" h="75564">
                <a:moveTo>
                  <a:pt x="248298" y="59382"/>
                </a:moveTo>
                <a:lnTo>
                  <a:pt x="239202" y="59382"/>
                </a:lnTo>
                <a:lnTo>
                  <a:pt x="243072" y="57497"/>
                </a:lnTo>
                <a:lnTo>
                  <a:pt x="248925" y="49857"/>
                </a:lnTo>
                <a:lnTo>
                  <a:pt x="250382" y="45342"/>
                </a:lnTo>
                <a:lnTo>
                  <a:pt x="250382" y="34428"/>
                </a:lnTo>
                <a:lnTo>
                  <a:pt x="248925" y="29964"/>
                </a:lnTo>
                <a:lnTo>
                  <a:pt x="245838" y="26044"/>
                </a:lnTo>
                <a:lnTo>
                  <a:pt x="243072" y="22324"/>
                </a:lnTo>
                <a:lnTo>
                  <a:pt x="239153" y="20389"/>
                </a:lnTo>
                <a:lnTo>
                  <a:pt x="248305" y="20389"/>
                </a:lnTo>
                <a:lnTo>
                  <a:pt x="254085" y="27037"/>
                </a:lnTo>
                <a:lnTo>
                  <a:pt x="256069" y="32841"/>
                </a:lnTo>
                <a:lnTo>
                  <a:pt x="256069" y="44152"/>
                </a:lnTo>
                <a:lnTo>
                  <a:pt x="255226" y="48170"/>
                </a:lnTo>
                <a:lnTo>
                  <a:pt x="253539" y="51940"/>
                </a:lnTo>
                <a:lnTo>
                  <a:pt x="251952" y="55612"/>
                </a:lnTo>
                <a:lnTo>
                  <a:pt x="249471" y="58588"/>
                </a:lnTo>
                <a:lnTo>
                  <a:pt x="248298" y="59382"/>
                </a:lnTo>
                <a:close/>
              </a:path>
              <a:path w="492759" h="75564">
                <a:moveTo>
                  <a:pt x="273517" y="24854"/>
                </a:moveTo>
                <a:lnTo>
                  <a:pt x="270063" y="24854"/>
                </a:lnTo>
                <a:lnTo>
                  <a:pt x="271154" y="22175"/>
                </a:lnTo>
                <a:lnTo>
                  <a:pt x="273040" y="19992"/>
                </a:lnTo>
                <a:lnTo>
                  <a:pt x="275718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0" y="15626"/>
                </a:lnTo>
                <a:lnTo>
                  <a:pt x="294867" y="17065"/>
                </a:lnTo>
                <a:lnTo>
                  <a:pt x="297863" y="20389"/>
                </a:lnTo>
                <a:lnTo>
                  <a:pt x="281274" y="20389"/>
                </a:lnTo>
                <a:lnTo>
                  <a:pt x="278596" y="21133"/>
                </a:lnTo>
                <a:lnTo>
                  <a:pt x="276313" y="22621"/>
                </a:lnTo>
                <a:lnTo>
                  <a:pt x="274130" y="24110"/>
                </a:lnTo>
                <a:lnTo>
                  <a:pt x="273517" y="24854"/>
                </a:lnTo>
                <a:close/>
              </a:path>
              <a:path w="492759" h="75564">
                <a:moveTo>
                  <a:pt x="269914" y="62805"/>
                </a:moveTo>
                <a:lnTo>
                  <a:pt x="264259" y="62805"/>
                </a:lnTo>
                <a:lnTo>
                  <a:pt x="264259" y="16966"/>
                </a:lnTo>
                <a:lnTo>
                  <a:pt x="269914" y="16966"/>
                </a:lnTo>
                <a:lnTo>
                  <a:pt x="269914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2" y="28574"/>
                </a:lnTo>
                <a:lnTo>
                  <a:pt x="270410" y="31055"/>
                </a:lnTo>
                <a:lnTo>
                  <a:pt x="269914" y="33535"/>
                </a:lnTo>
                <a:lnTo>
                  <a:pt x="269914" y="62805"/>
                </a:lnTo>
                <a:close/>
              </a:path>
              <a:path w="492759" h="75564">
                <a:moveTo>
                  <a:pt x="301465" y="62805"/>
                </a:moveTo>
                <a:lnTo>
                  <a:pt x="295959" y="62805"/>
                </a:lnTo>
                <a:lnTo>
                  <a:pt x="295959" y="29418"/>
                </a:lnTo>
                <a:lnTo>
                  <a:pt x="294966" y="26094"/>
                </a:lnTo>
                <a:lnTo>
                  <a:pt x="292982" y="23812"/>
                </a:lnTo>
                <a:lnTo>
                  <a:pt x="291097" y="21530"/>
                </a:lnTo>
                <a:lnTo>
                  <a:pt x="288220" y="20389"/>
                </a:lnTo>
                <a:lnTo>
                  <a:pt x="297863" y="20389"/>
                </a:lnTo>
                <a:lnTo>
                  <a:pt x="300126" y="22820"/>
                </a:lnTo>
                <a:lnTo>
                  <a:pt x="301465" y="27136"/>
                </a:lnTo>
                <a:lnTo>
                  <a:pt x="301465" y="62805"/>
                </a:lnTo>
                <a:close/>
              </a:path>
              <a:path w="492759" h="75564">
                <a:moveTo>
                  <a:pt x="330584" y="62805"/>
                </a:moveTo>
                <a:lnTo>
                  <a:pt x="324631" y="62805"/>
                </a:lnTo>
                <a:lnTo>
                  <a:pt x="306921" y="16966"/>
                </a:lnTo>
                <a:lnTo>
                  <a:pt x="313171" y="16966"/>
                </a:lnTo>
                <a:lnTo>
                  <a:pt x="327607" y="57149"/>
                </a:lnTo>
                <a:lnTo>
                  <a:pt x="332696" y="57149"/>
                </a:lnTo>
                <a:lnTo>
                  <a:pt x="330584" y="62805"/>
                </a:lnTo>
                <a:close/>
              </a:path>
              <a:path w="492759" h="75564">
                <a:moveTo>
                  <a:pt x="332696" y="57149"/>
                </a:moveTo>
                <a:lnTo>
                  <a:pt x="327757" y="57149"/>
                </a:lnTo>
                <a:lnTo>
                  <a:pt x="341895" y="16966"/>
                </a:lnTo>
                <a:lnTo>
                  <a:pt x="347699" y="16966"/>
                </a:lnTo>
                <a:lnTo>
                  <a:pt x="332696" y="57149"/>
                </a:lnTo>
                <a:close/>
              </a:path>
              <a:path w="492759" h="75564">
                <a:moveTo>
                  <a:pt x="356085" y="75009"/>
                </a:moveTo>
                <a:lnTo>
                  <a:pt x="356085" y="71139"/>
                </a:lnTo>
                <a:lnTo>
                  <a:pt x="357375" y="70643"/>
                </a:lnTo>
                <a:lnTo>
                  <a:pt x="358367" y="69601"/>
                </a:lnTo>
                <a:lnTo>
                  <a:pt x="359062" y="68014"/>
                </a:lnTo>
                <a:lnTo>
                  <a:pt x="359855" y="66526"/>
                </a:lnTo>
                <a:lnTo>
                  <a:pt x="360252" y="64938"/>
                </a:lnTo>
                <a:lnTo>
                  <a:pt x="360252" y="62805"/>
                </a:lnTo>
                <a:lnTo>
                  <a:pt x="356532" y="62805"/>
                </a:lnTo>
                <a:lnTo>
                  <a:pt x="356532" y="53429"/>
                </a:lnTo>
                <a:lnTo>
                  <a:pt x="363973" y="53429"/>
                </a:lnTo>
                <a:lnTo>
                  <a:pt x="363973" y="65682"/>
                </a:lnTo>
                <a:lnTo>
                  <a:pt x="363278" y="68113"/>
                </a:lnTo>
                <a:lnTo>
                  <a:pt x="361890" y="70395"/>
                </a:lnTo>
                <a:lnTo>
                  <a:pt x="360600" y="72677"/>
                </a:lnTo>
                <a:lnTo>
                  <a:pt x="358665" y="74215"/>
                </a:lnTo>
                <a:lnTo>
                  <a:pt x="356085" y="75009"/>
                </a:lnTo>
                <a:close/>
              </a:path>
              <a:path w="492759" h="75564">
                <a:moveTo>
                  <a:pt x="428624" y="64144"/>
                </a:moveTo>
                <a:lnTo>
                  <a:pt x="414634" y="64144"/>
                </a:lnTo>
                <a:lnTo>
                  <a:pt x="409028" y="61565"/>
                </a:lnTo>
                <a:lnTo>
                  <a:pt x="400843" y="22125"/>
                </a:lnTo>
                <a:lnTo>
                  <a:pt x="402728" y="14634"/>
                </a:lnTo>
                <a:lnTo>
                  <a:pt x="410268" y="2927"/>
                </a:lnTo>
                <a:lnTo>
                  <a:pt x="415775" y="0"/>
                </a:lnTo>
                <a:lnTo>
                  <a:pt x="428773" y="0"/>
                </a:lnTo>
                <a:lnTo>
                  <a:pt x="433238" y="1438"/>
                </a:lnTo>
                <a:lnTo>
                  <a:pt x="436923" y="4762"/>
                </a:lnTo>
                <a:lnTo>
                  <a:pt x="417958" y="4762"/>
                </a:lnTo>
                <a:lnTo>
                  <a:pt x="413691" y="7193"/>
                </a:lnTo>
                <a:lnTo>
                  <a:pt x="410814" y="12055"/>
                </a:lnTo>
                <a:lnTo>
                  <a:pt x="407937" y="16817"/>
                </a:lnTo>
                <a:lnTo>
                  <a:pt x="406582" y="23266"/>
                </a:lnTo>
                <a:lnTo>
                  <a:pt x="406498" y="32593"/>
                </a:lnTo>
                <a:lnTo>
                  <a:pt x="410849" y="32593"/>
                </a:lnTo>
                <a:lnTo>
                  <a:pt x="408978" y="34528"/>
                </a:lnTo>
                <a:lnTo>
                  <a:pt x="407540" y="38496"/>
                </a:lnTo>
                <a:lnTo>
                  <a:pt x="407540" y="48418"/>
                </a:lnTo>
                <a:lnTo>
                  <a:pt x="408879" y="52337"/>
                </a:lnTo>
                <a:lnTo>
                  <a:pt x="411559" y="55215"/>
                </a:lnTo>
                <a:lnTo>
                  <a:pt x="414336" y="57993"/>
                </a:lnTo>
                <a:lnTo>
                  <a:pt x="418157" y="59382"/>
                </a:lnTo>
                <a:lnTo>
                  <a:pt x="436412" y="59382"/>
                </a:lnTo>
                <a:lnTo>
                  <a:pt x="433635" y="62160"/>
                </a:lnTo>
                <a:lnTo>
                  <a:pt x="428624" y="64144"/>
                </a:lnTo>
                <a:close/>
              </a:path>
              <a:path w="492759" h="75564">
                <a:moveTo>
                  <a:pt x="442068" y="16371"/>
                </a:moveTo>
                <a:lnTo>
                  <a:pt x="436562" y="16371"/>
                </a:lnTo>
                <a:lnTo>
                  <a:pt x="436066" y="12898"/>
                </a:lnTo>
                <a:lnTo>
                  <a:pt x="434676" y="10120"/>
                </a:lnTo>
                <a:lnTo>
                  <a:pt x="432395" y="8036"/>
                </a:lnTo>
                <a:lnTo>
                  <a:pt x="430112" y="5853"/>
                </a:lnTo>
                <a:lnTo>
                  <a:pt x="427185" y="4762"/>
                </a:lnTo>
                <a:lnTo>
                  <a:pt x="436923" y="4762"/>
                </a:lnTo>
                <a:lnTo>
                  <a:pt x="439588" y="7094"/>
                </a:lnTo>
                <a:lnTo>
                  <a:pt x="441473" y="11112"/>
                </a:lnTo>
                <a:lnTo>
                  <a:pt x="442068" y="16371"/>
                </a:lnTo>
                <a:close/>
              </a:path>
              <a:path w="492759" h="75564">
                <a:moveTo>
                  <a:pt x="410849" y="32593"/>
                </a:moveTo>
                <a:lnTo>
                  <a:pt x="406647" y="32593"/>
                </a:lnTo>
                <a:lnTo>
                  <a:pt x="408135" y="29418"/>
                </a:lnTo>
                <a:lnTo>
                  <a:pt x="410368" y="26937"/>
                </a:lnTo>
                <a:lnTo>
                  <a:pt x="413345" y="25151"/>
                </a:lnTo>
                <a:lnTo>
                  <a:pt x="416420" y="23266"/>
                </a:lnTo>
                <a:lnTo>
                  <a:pt x="419694" y="22324"/>
                </a:lnTo>
                <a:lnTo>
                  <a:pt x="429219" y="22324"/>
                </a:lnTo>
                <a:lnTo>
                  <a:pt x="434131" y="24258"/>
                </a:lnTo>
                <a:lnTo>
                  <a:pt x="436886" y="27086"/>
                </a:lnTo>
                <a:lnTo>
                  <a:pt x="418454" y="27086"/>
                </a:lnTo>
                <a:lnTo>
                  <a:pt x="414733" y="28574"/>
                </a:lnTo>
                <a:lnTo>
                  <a:pt x="410849" y="32593"/>
                </a:lnTo>
                <a:close/>
              </a:path>
              <a:path w="492759" h="75564">
                <a:moveTo>
                  <a:pt x="436412" y="59382"/>
                </a:moveTo>
                <a:lnTo>
                  <a:pt x="427384" y="59382"/>
                </a:lnTo>
                <a:lnTo>
                  <a:pt x="430955" y="57844"/>
                </a:lnTo>
                <a:lnTo>
                  <a:pt x="436611" y="51593"/>
                </a:lnTo>
                <a:lnTo>
                  <a:pt x="438050" y="47823"/>
                </a:lnTo>
                <a:lnTo>
                  <a:pt x="437979" y="38496"/>
                </a:lnTo>
                <a:lnTo>
                  <a:pt x="436661" y="34776"/>
                </a:lnTo>
                <a:lnTo>
                  <a:pt x="433882" y="31700"/>
                </a:lnTo>
                <a:lnTo>
                  <a:pt x="431204" y="28624"/>
                </a:lnTo>
                <a:lnTo>
                  <a:pt x="427583" y="27086"/>
                </a:lnTo>
                <a:lnTo>
                  <a:pt x="436886" y="27086"/>
                </a:lnTo>
                <a:lnTo>
                  <a:pt x="438397" y="28624"/>
                </a:lnTo>
                <a:lnTo>
                  <a:pt x="441770" y="31998"/>
                </a:lnTo>
                <a:lnTo>
                  <a:pt x="443706" y="36958"/>
                </a:lnTo>
                <a:lnTo>
                  <a:pt x="443706" y="49162"/>
                </a:lnTo>
                <a:lnTo>
                  <a:pt x="441671" y="54222"/>
                </a:lnTo>
                <a:lnTo>
                  <a:pt x="437603" y="58191"/>
                </a:lnTo>
                <a:lnTo>
                  <a:pt x="436412" y="59382"/>
                </a:lnTo>
                <a:close/>
              </a:path>
              <a:path w="492759" h="75564">
                <a:moveTo>
                  <a:pt x="492524" y="47327"/>
                </a:moveTo>
                <a:lnTo>
                  <a:pt x="449364" y="47327"/>
                </a:lnTo>
                <a:lnTo>
                  <a:pt x="449364" y="41969"/>
                </a:lnTo>
                <a:lnTo>
                  <a:pt x="478088" y="595"/>
                </a:lnTo>
                <a:lnTo>
                  <a:pt x="483148" y="595"/>
                </a:lnTo>
                <a:lnTo>
                  <a:pt x="483148" y="8780"/>
                </a:lnTo>
                <a:lnTo>
                  <a:pt x="477939" y="8780"/>
                </a:lnTo>
                <a:lnTo>
                  <a:pt x="454424" y="42564"/>
                </a:lnTo>
                <a:lnTo>
                  <a:pt x="492524" y="42564"/>
                </a:lnTo>
                <a:lnTo>
                  <a:pt x="492524" y="47327"/>
                </a:lnTo>
                <a:close/>
              </a:path>
              <a:path w="492759" h="75564">
                <a:moveTo>
                  <a:pt x="483148" y="42564"/>
                </a:moveTo>
                <a:lnTo>
                  <a:pt x="478088" y="42564"/>
                </a:lnTo>
                <a:lnTo>
                  <a:pt x="478088" y="8780"/>
                </a:lnTo>
                <a:lnTo>
                  <a:pt x="483148" y="8780"/>
                </a:lnTo>
                <a:lnTo>
                  <a:pt x="483148" y="42564"/>
                </a:lnTo>
                <a:close/>
              </a:path>
              <a:path w="492759" h="75564">
                <a:moveTo>
                  <a:pt x="483148" y="62805"/>
                </a:moveTo>
                <a:lnTo>
                  <a:pt x="478088" y="62805"/>
                </a:lnTo>
                <a:lnTo>
                  <a:pt x="478088" y="47327"/>
                </a:lnTo>
                <a:lnTo>
                  <a:pt x="483148" y="47327"/>
                </a:lnTo>
                <a:lnTo>
                  <a:pt x="483148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206911" y="4250468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206911" y="4250468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375570" y="4275069"/>
            <a:ext cx="492759" cy="75565"/>
          </a:xfrm>
          <a:custGeom>
            <a:avLst/>
            <a:gdLst/>
            <a:ahLst/>
            <a:cxnLst/>
            <a:rect l="l" t="t" r="r" b="b"/>
            <a:pathLst>
              <a:path w="492759" h="75564">
                <a:moveTo>
                  <a:pt x="7094" y="20538"/>
                </a:moveTo>
                <a:lnTo>
                  <a:pt x="1438" y="20538"/>
                </a:lnTo>
                <a:lnTo>
                  <a:pt x="1537" y="14386"/>
                </a:lnTo>
                <a:lnTo>
                  <a:pt x="3422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0" y="0"/>
                </a:lnTo>
                <a:lnTo>
                  <a:pt x="31104" y="1389"/>
                </a:lnTo>
                <a:lnTo>
                  <a:pt x="35583" y="4762"/>
                </a:lnTo>
                <a:lnTo>
                  <a:pt x="16965" y="4762"/>
                </a:lnTo>
                <a:lnTo>
                  <a:pt x="13542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492759" h="75564">
                <a:moveTo>
                  <a:pt x="36051" y="59382"/>
                </a:moveTo>
                <a:lnTo>
                  <a:pt x="25697" y="59382"/>
                </a:lnTo>
                <a:lnTo>
                  <a:pt x="29467" y="58092"/>
                </a:lnTo>
                <a:lnTo>
                  <a:pt x="35619" y="52933"/>
                </a:lnTo>
                <a:lnTo>
                  <a:pt x="37156" y="49658"/>
                </a:lnTo>
                <a:lnTo>
                  <a:pt x="37156" y="41622"/>
                </a:lnTo>
                <a:lnTo>
                  <a:pt x="35817" y="38447"/>
                </a:lnTo>
                <a:lnTo>
                  <a:pt x="33138" y="36165"/>
                </a:lnTo>
                <a:lnTo>
                  <a:pt x="30459" y="33783"/>
                </a:lnTo>
                <a:lnTo>
                  <a:pt x="26789" y="32593"/>
                </a:lnTo>
                <a:lnTo>
                  <a:pt x="17511" y="32593"/>
                </a:lnTo>
                <a:lnTo>
                  <a:pt x="17511" y="27830"/>
                </a:lnTo>
                <a:lnTo>
                  <a:pt x="25796" y="27830"/>
                </a:lnTo>
                <a:lnTo>
                  <a:pt x="28674" y="26838"/>
                </a:lnTo>
                <a:lnTo>
                  <a:pt x="33535" y="22770"/>
                </a:lnTo>
                <a:lnTo>
                  <a:pt x="34775" y="19992"/>
                </a:lnTo>
                <a:lnTo>
                  <a:pt x="34775" y="12749"/>
                </a:lnTo>
                <a:lnTo>
                  <a:pt x="33535" y="9872"/>
                </a:lnTo>
                <a:lnTo>
                  <a:pt x="31055" y="7887"/>
                </a:lnTo>
                <a:lnTo>
                  <a:pt x="28574" y="5804"/>
                </a:lnTo>
                <a:lnTo>
                  <a:pt x="25300" y="4762"/>
                </a:lnTo>
                <a:lnTo>
                  <a:pt x="35583" y="4762"/>
                </a:lnTo>
                <a:lnTo>
                  <a:pt x="38545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8" y="22225"/>
                </a:lnTo>
                <a:lnTo>
                  <a:pt x="35817" y="27086"/>
                </a:lnTo>
                <a:lnTo>
                  <a:pt x="33287" y="28723"/>
                </a:lnTo>
                <a:lnTo>
                  <a:pt x="30013" y="29616"/>
                </a:lnTo>
                <a:lnTo>
                  <a:pt x="30013" y="29765"/>
                </a:lnTo>
                <a:lnTo>
                  <a:pt x="34279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3" y="41274"/>
                </a:lnTo>
                <a:lnTo>
                  <a:pt x="42663" y="50899"/>
                </a:lnTo>
                <a:lnTo>
                  <a:pt x="40629" y="55463"/>
                </a:lnTo>
                <a:lnTo>
                  <a:pt x="36051" y="59382"/>
                </a:lnTo>
                <a:close/>
              </a:path>
              <a:path w="492759" h="75564">
                <a:moveTo>
                  <a:pt x="27483" y="64144"/>
                </a:moveTo>
                <a:lnTo>
                  <a:pt x="15080" y="64144"/>
                </a:lnTo>
                <a:lnTo>
                  <a:pt x="9970" y="62408"/>
                </a:lnTo>
                <a:lnTo>
                  <a:pt x="5903" y="58935"/>
                </a:lnTo>
                <a:lnTo>
                  <a:pt x="1934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99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699" y="57993"/>
                </a:lnTo>
                <a:lnTo>
                  <a:pt x="16469" y="59382"/>
                </a:lnTo>
                <a:lnTo>
                  <a:pt x="36051" y="59382"/>
                </a:lnTo>
                <a:lnTo>
                  <a:pt x="32592" y="62408"/>
                </a:lnTo>
                <a:lnTo>
                  <a:pt x="27483" y="64144"/>
                </a:lnTo>
                <a:close/>
              </a:path>
              <a:path w="492759" h="75564">
                <a:moveTo>
                  <a:pt x="53680" y="62805"/>
                </a:moveTo>
                <a:lnTo>
                  <a:pt x="46834" y="62805"/>
                </a:lnTo>
                <a:lnTo>
                  <a:pt x="64545" y="38992"/>
                </a:lnTo>
                <a:lnTo>
                  <a:pt x="48173" y="16966"/>
                </a:lnTo>
                <a:lnTo>
                  <a:pt x="55168" y="16966"/>
                </a:lnTo>
                <a:lnTo>
                  <a:pt x="68265" y="34379"/>
                </a:lnTo>
                <a:lnTo>
                  <a:pt x="74792" y="34379"/>
                </a:lnTo>
                <a:lnTo>
                  <a:pt x="71390" y="38844"/>
                </a:lnTo>
                <a:lnTo>
                  <a:pt x="74970" y="43606"/>
                </a:lnTo>
                <a:lnTo>
                  <a:pt x="67818" y="43606"/>
                </a:lnTo>
                <a:lnTo>
                  <a:pt x="53680" y="62805"/>
                </a:lnTo>
                <a:close/>
              </a:path>
              <a:path w="492759" h="75564">
                <a:moveTo>
                  <a:pt x="74792" y="34379"/>
                </a:moveTo>
                <a:lnTo>
                  <a:pt x="68265" y="34379"/>
                </a:lnTo>
                <a:lnTo>
                  <a:pt x="81065" y="16966"/>
                </a:lnTo>
                <a:lnTo>
                  <a:pt x="88059" y="16966"/>
                </a:lnTo>
                <a:lnTo>
                  <a:pt x="74792" y="34379"/>
                </a:lnTo>
                <a:close/>
              </a:path>
              <a:path w="492759" h="75564">
                <a:moveTo>
                  <a:pt x="89399" y="62805"/>
                </a:moveTo>
                <a:lnTo>
                  <a:pt x="82255" y="62805"/>
                </a:lnTo>
                <a:lnTo>
                  <a:pt x="67818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492759" h="75564">
                <a:moveTo>
                  <a:pt x="99241" y="20538"/>
                </a:moveTo>
                <a:lnTo>
                  <a:pt x="93585" y="20538"/>
                </a:lnTo>
                <a:lnTo>
                  <a:pt x="93684" y="14386"/>
                </a:lnTo>
                <a:lnTo>
                  <a:pt x="95569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7" y="0"/>
                </a:lnTo>
                <a:lnTo>
                  <a:pt x="123252" y="1389"/>
                </a:lnTo>
                <a:lnTo>
                  <a:pt x="127731" y="4762"/>
                </a:lnTo>
                <a:lnTo>
                  <a:pt x="109113" y="4762"/>
                </a:lnTo>
                <a:lnTo>
                  <a:pt x="105690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492759" h="75564">
                <a:moveTo>
                  <a:pt x="128198" y="59382"/>
                </a:moveTo>
                <a:lnTo>
                  <a:pt x="117844" y="59382"/>
                </a:lnTo>
                <a:lnTo>
                  <a:pt x="121614" y="58092"/>
                </a:lnTo>
                <a:lnTo>
                  <a:pt x="127767" y="52933"/>
                </a:lnTo>
                <a:lnTo>
                  <a:pt x="129304" y="49658"/>
                </a:lnTo>
                <a:lnTo>
                  <a:pt x="129304" y="41622"/>
                </a:lnTo>
                <a:lnTo>
                  <a:pt x="127965" y="38447"/>
                </a:lnTo>
                <a:lnTo>
                  <a:pt x="125285" y="36165"/>
                </a:lnTo>
                <a:lnTo>
                  <a:pt x="122607" y="33783"/>
                </a:lnTo>
                <a:lnTo>
                  <a:pt x="118936" y="32593"/>
                </a:lnTo>
                <a:lnTo>
                  <a:pt x="109659" y="32593"/>
                </a:lnTo>
                <a:lnTo>
                  <a:pt x="109659" y="27830"/>
                </a:lnTo>
                <a:lnTo>
                  <a:pt x="117944" y="27830"/>
                </a:lnTo>
                <a:lnTo>
                  <a:pt x="120821" y="26838"/>
                </a:lnTo>
                <a:lnTo>
                  <a:pt x="125683" y="22770"/>
                </a:lnTo>
                <a:lnTo>
                  <a:pt x="126923" y="19992"/>
                </a:lnTo>
                <a:lnTo>
                  <a:pt x="126923" y="12749"/>
                </a:lnTo>
                <a:lnTo>
                  <a:pt x="125683" y="9872"/>
                </a:lnTo>
                <a:lnTo>
                  <a:pt x="123202" y="7887"/>
                </a:lnTo>
                <a:lnTo>
                  <a:pt x="120722" y="5804"/>
                </a:lnTo>
                <a:lnTo>
                  <a:pt x="117447" y="4762"/>
                </a:lnTo>
                <a:lnTo>
                  <a:pt x="127731" y="4762"/>
                </a:lnTo>
                <a:lnTo>
                  <a:pt x="130693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6" y="22225"/>
                </a:lnTo>
                <a:lnTo>
                  <a:pt x="127965" y="27086"/>
                </a:lnTo>
                <a:lnTo>
                  <a:pt x="125435" y="28723"/>
                </a:lnTo>
                <a:lnTo>
                  <a:pt x="122160" y="29616"/>
                </a:lnTo>
                <a:lnTo>
                  <a:pt x="122160" y="29765"/>
                </a:lnTo>
                <a:lnTo>
                  <a:pt x="126426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0" y="41274"/>
                </a:lnTo>
                <a:lnTo>
                  <a:pt x="134810" y="50899"/>
                </a:lnTo>
                <a:lnTo>
                  <a:pt x="132777" y="55463"/>
                </a:lnTo>
                <a:lnTo>
                  <a:pt x="128198" y="59382"/>
                </a:lnTo>
                <a:close/>
              </a:path>
              <a:path w="492759" h="75564">
                <a:moveTo>
                  <a:pt x="119630" y="64144"/>
                </a:moveTo>
                <a:lnTo>
                  <a:pt x="107228" y="64144"/>
                </a:lnTo>
                <a:lnTo>
                  <a:pt x="102118" y="62408"/>
                </a:lnTo>
                <a:lnTo>
                  <a:pt x="98051" y="58935"/>
                </a:lnTo>
                <a:lnTo>
                  <a:pt x="94082" y="55364"/>
                </a:lnTo>
                <a:lnTo>
                  <a:pt x="92259" y="50899"/>
                </a:lnTo>
                <a:lnTo>
                  <a:pt x="92147" y="43209"/>
                </a:lnTo>
                <a:lnTo>
                  <a:pt x="92246" y="43011"/>
                </a:lnTo>
                <a:lnTo>
                  <a:pt x="97901" y="43011"/>
                </a:lnTo>
                <a:lnTo>
                  <a:pt x="97901" y="48765"/>
                </a:lnTo>
                <a:lnTo>
                  <a:pt x="99291" y="52437"/>
                </a:lnTo>
                <a:lnTo>
                  <a:pt x="104847" y="57993"/>
                </a:lnTo>
                <a:lnTo>
                  <a:pt x="108617" y="59382"/>
                </a:lnTo>
                <a:lnTo>
                  <a:pt x="128198" y="59382"/>
                </a:lnTo>
                <a:lnTo>
                  <a:pt x="124740" y="62408"/>
                </a:lnTo>
                <a:lnTo>
                  <a:pt x="119630" y="64144"/>
                </a:lnTo>
                <a:close/>
              </a:path>
              <a:path w="492759" h="75564">
                <a:moveTo>
                  <a:pt x="193283" y="64144"/>
                </a:moveTo>
                <a:lnTo>
                  <a:pt x="181774" y="64144"/>
                </a:lnTo>
                <a:lnTo>
                  <a:pt x="176515" y="61862"/>
                </a:lnTo>
                <a:lnTo>
                  <a:pt x="172447" y="57298"/>
                </a:lnTo>
                <a:lnTo>
                  <a:pt x="168479" y="52734"/>
                </a:lnTo>
                <a:lnTo>
                  <a:pt x="166494" y="46930"/>
                </a:lnTo>
                <a:lnTo>
                  <a:pt x="166494" y="32841"/>
                </a:lnTo>
                <a:lnTo>
                  <a:pt x="168479" y="27037"/>
                </a:lnTo>
                <a:lnTo>
                  <a:pt x="176416" y="17908"/>
                </a:lnTo>
                <a:lnTo>
                  <a:pt x="181675" y="15626"/>
                </a:lnTo>
                <a:lnTo>
                  <a:pt x="193581" y="15626"/>
                </a:lnTo>
                <a:lnTo>
                  <a:pt x="197848" y="17015"/>
                </a:lnTo>
                <a:lnTo>
                  <a:pt x="201724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6" y="26044"/>
                </a:lnTo>
                <a:lnTo>
                  <a:pt x="173588" y="29815"/>
                </a:lnTo>
                <a:lnTo>
                  <a:pt x="172150" y="34428"/>
                </a:lnTo>
                <a:lnTo>
                  <a:pt x="172150" y="45342"/>
                </a:lnTo>
                <a:lnTo>
                  <a:pt x="173588" y="49956"/>
                </a:lnTo>
                <a:lnTo>
                  <a:pt x="176466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0" y="62606"/>
                </a:lnTo>
                <a:lnTo>
                  <a:pt x="193283" y="64144"/>
                </a:lnTo>
                <a:close/>
              </a:path>
              <a:path w="492759" h="75564">
                <a:moveTo>
                  <a:pt x="206827" y="31402"/>
                </a:moveTo>
                <a:lnTo>
                  <a:pt x="201172" y="31402"/>
                </a:lnTo>
                <a:lnTo>
                  <a:pt x="200377" y="27731"/>
                </a:lnTo>
                <a:lnTo>
                  <a:pt x="198890" y="25003"/>
                </a:lnTo>
                <a:lnTo>
                  <a:pt x="196707" y="23217"/>
                </a:lnTo>
                <a:lnTo>
                  <a:pt x="194523" y="21332"/>
                </a:lnTo>
                <a:lnTo>
                  <a:pt x="191696" y="20389"/>
                </a:lnTo>
                <a:lnTo>
                  <a:pt x="201724" y="20389"/>
                </a:lnTo>
                <a:lnTo>
                  <a:pt x="204297" y="22572"/>
                </a:lnTo>
                <a:lnTo>
                  <a:pt x="206232" y="26441"/>
                </a:lnTo>
                <a:lnTo>
                  <a:pt x="206827" y="31402"/>
                </a:lnTo>
                <a:close/>
              </a:path>
              <a:path w="492759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4" y="53429"/>
                </a:lnTo>
                <a:lnTo>
                  <a:pt x="201122" y="50303"/>
                </a:lnTo>
                <a:lnTo>
                  <a:pt x="201618" y="46434"/>
                </a:lnTo>
                <a:lnTo>
                  <a:pt x="207125" y="46434"/>
                </a:lnTo>
                <a:lnTo>
                  <a:pt x="206331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492759" h="75564">
                <a:moveTo>
                  <a:pt x="238805" y="64144"/>
                </a:moveTo>
                <a:lnTo>
                  <a:pt x="227891" y="64144"/>
                </a:lnTo>
                <a:lnTo>
                  <a:pt x="222633" y="61862"/>
                </a:lnTo>
                <a:lnTo>
                  <a:pt x="218564" y="57298"/>
                </a:lnTo>
                <a:lnTo>
                  <a:pt x="214596" y="52734"/>
                </a:lnTo>
                <a:lnTo>
                  <a:pt x="212611" y="46930"/>
                </a:lnTo>
                <a:lnTo>
                  <a:pt x="212611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2" y="15626"/>
                </a:lnTo>
                <a:lnTo>
                  <a:pt x="240889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0" y="22274"/>
                </a:lnTo>
                <a:lnTo>
                  <a:pt x="222470" y="26193"/>
                </a:lnTo>
                <a:lnTo>
                  <a:pt x="219706" y="29815"/>
                </a:lnTo>
                <a:lnTo>
                  <a:pt x="218267" y="34428"/>
                </a:lnTo>
                <a:lnTo>
                  <a:pt x="218267" y="45342"/>
                </a:lnTo>
                <a:lnTo>
                  <a:pt x="219706" y="49956"/>
                </a:lnTo>
                <a:lnTo>
                  <a:pt x="222583" y="53726"/>
                </a:lnTo>
                <a:lnTo>
                  <a:pt x="225560" y="57497"/>
                </a:lnTo>
                <a:lnTo>
                  <a:pt x="229479" y="59382"/>
                </a:lnTo>
                <a:lnTo>
                  <a:pt x="248298" y="59382"/>
                </a:lnTo>
                <a:lnTo>
                  <a:pt x="246098" y="60870"/>
                </a:lnTo>
                <a:lnTo>
                  <a:pt x="242725" y="63053"/>
                </a:lnTo>
                <a:lnTo>
                  <a:pt x="238805" y="64144"/>
                </a:lnTo>
                <a:close/>
              </a:path>
              <a:path w="492759" h="75564">
                <a:moveTo>
                  <a:pt x="248298" y="59382"/>
                </a:moveTo>
                <a:lnTo>
                  <a:pt x="239202" y="59382"/>
                </a:lnTo>
                <a:lnTo>
                  <a:pt x="243072" y="57497"/>
                </a:lnTo>
                <a:lnTo>
                  <a:pt x="248925" y="49857"/>
                </a:lnTo>
                <a:lnTo>
                  <a:pt x="250382" y="45342"/>
                </a:lnTo>
                <a:lnTo>
                  <a:pt x="250382" y="34428"/>
                </a:lnTo>
                <a:lnTo>
                  <a:pt x="248925" y="29964"/>
                </a:lnTo>
                <a:lnTo>
                  <a:pt x="245838" y="26044"/>
                </a:lnTo>
                <a:lnTo>
                  <a:pt x="243072" y="22324"/>
                </a:lnTo>
                <a:lnTo>
                  <a:pt x="239153" y="20389"/>
                </a:lnTo>
                <a:lnTo>
                  <a:pt x="248305" y="20389"/>
                </a:lnTo>
                <a:lnTo>
                  <a:pt x="254085" y="27037"/>
                </a:lnTo>
                <a:lnTo>
                  <a:pt x="256069" y="32841"/>
                </a:lnTo>
                <a:lnTo>
                  <a:pt x="256069" y="44152"/>
                </a:lnTo>
                <a:lnTo>
                  <a:pt x="255226" y="48170"/>
                </a:lnTo>
                <a:lnTo>
                  <a:pt x="253539" y="51940"/>
                </a:lnTo>
                <a:lnTo>
                  <a:pt x="251952" y="55612"/>
                </a:lnTo>
                <a:lnTo>
                  <a:pt x="249471" y="58588"/>
                </a:lnTo>
                <a:lnTo>
                  <a:pt x="248298" y="59382"/>
                </a:lnTo>
                <a:close/>
              </a:path>
              <a:path w="492759" h="75564">
                <a:moveTo>
                  <a:pt x="273517" y="24854"/>
                </a:moveTo>
                <a:lnTo>
                  <a:pt x="270063" y="24854"/>
                </a:lnTo>
                <a:lnTo>
                  <a:pt x="271154" y="22175"/>
                </a:lnTo>
                <a:lnTo>
                  <a:pt x="273040" y="19992"/>
                </a:lnTo>
                <a:lnTo>
                  <a:pt x="275718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0" y="15626"/>
                </a:lnTo>
                <a:lnTo>
                  <a:pt x="294867" y="17065"/>
                </a:lnTo>
                <a:lnTo>
                  <a:pt x="297863" y="20389"/>
                </a:lnTo>
                <a:lnTo>
                  <a:pt x="281274" y="20389"/>
                </a:lnTo>
                <a:lnTo>
                  <a:pt x="278596" y="21133"/>
                </a:lnTo>
                <a:lnTo>
                  <a:pt x="276313" y="22621"/>
                </a:lnTo>
                <a:lnTo>
                  <a:pt x="274130" y="24110"/>
                </a:lnTo>
                <a:lnTo>
                  <a:pt x="273517" y="24854"/>
                </a:lnTo>
                <a:close/>
              </a:path>
              <a:path w="492759" h="75564">
                <a:moveTo>
                  <a:pt x="269914" y="62805"/>
                </a:moveTo>
                <a:lnTo>
                  <a:pt x="264259" y="62805"/>
                </a:lnTo>
                <a:lnTo>
                  <a:pt x="264259" y="16966"/>
                </a:lnTo>
                <a:lnTo>
                  <a:pt x="269914" y="16966"/>
                </a:lnTo>
                <a:lnTo>
                  <a:pt x="269914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2" y="28574"/>
                </a:lnTo>
                <a:lnTo>
                  <a:pt x="270410" y="31055"/>
                </a:lnTo>
                <a:lnTo>
                  <a:pt x="269914" y="33535"/>
                </a:lnTo>
                <a:lnTo>
                  <a:pt x="269914" y="62805"/>
                </a:lnTo>
                <a:close/>
              </a:path>
              <a:path w="492759" h="75564">
                <a:moveTo>
                  <a:pt x="301465" y="62805"/>
                </a:moveTo>
                <a:lnTo>
                  <a:pt x="295959" y="62805"/>
                </a:lnTo>
                <a:lnTo>
                  <a:pt x="295959" y="29418"/>
                </a:lnTo>
                <a:lnTo>
                  <a:pt x="294966" y="26094"/>
                </a:lnTo>
                <a:lnTo>
                  <a:pt x="292982" y="23812"/>
                </a:lnTo>
                <a:lnTo>
                  <a:pt x="291097" y="21530"/>
                </a:lnTo>
                <a:lnTo>
                  <a:pt x="288220" y="20389"/>
                </a:lnTo>
                <a:lnTo>
                  <a:pt x="297863" y="20389"/>
                </a:lnTo>
                <a:lnTo>
                  <a:pt x="300126" y="22820"/>
                </a:lnTo>
                <a:lnTo>
                  <a:pt x="301465" y="27136"/>
                </a:lnTo>
                <a:lnTo>
                  <a:pt x="301465" y="62805"/>
                </a:lnTo>
                <a:close/>
              </a:path>
              <a:path w="492759" h="75564">
                <a:moveTo>
                  <a:pt x="330584" y="62805"/>
                </a:moveTo>
                <a:lnTo>
                  <a:pt x="324631" y="62805"/>
                </a:lnTo>
                <a:lnTo>
                  <a:pt x="306921" y="16966"/>
                </a:lnTo>
                <a:lnTo>
                  <a:pt x="313171" y="16966"/>
                </a:lnTo>
                <a:lnTo>
                  <a:pt x="327607" y="57149"/>
                </a:lnTo>
                <a:lnTo>
                  <a:pt x="332696" y="57149"/>
                </a:lnTo>
                <a:lnTo>
                  <a:pt x="330584" y="62805"/>
                </a:lnTo>
                <a:close/>
              </a:path>
              <a:path w="492759" h="75564">
                <a:moveTo>
                  <a:pt x="332696" y="57149"/>
                </a:moveTo>
                <a:lnTo>
                  <a:pt x="327757" y="57149"/>
                </a:lnTo>
                <a:lnTo>
                  <a:pt x="341895" y="16966"/>
                </a:lnTo>
                <a:lnTo>
                  <a:pt x="347699" y="16966"/>
                </a:lnTo>
                <a:lnTo>
                  <a:pt x="332696" y="57149"/>
                </a:lnTo>
                <a:close/>
              </a:path>
              <a:path w="492759" h="75564">
                <a:moveTo>
                  <a:pt x="356085" y="75009"/>
                </a:moveTo>
                <a:lnTo>
                  <a:pt x="356085" y="71139"/>
                </a:lnTo>
                <a:lnTo>
                  <a:pt x="357375" y="70643"/>
                </a:lnTo>
                <a:lnTo>
                  <a:pt x="358367" y="69601"/>
                </a:lnTo>
                <a:lnTo>
                  <a:pt x="359062" y="68014"/>
                </a:lnTo>
                <a:lnTo>
                  <a:pt x="359855" y="66526"/>
                </a:lnTo>
                <a:lnTo>
                  <a:pt x="360252" y="64938"/>
                </a:lnTo>
                <a:lnTo>
                  <a:pt x="360252" y="62805"/>
                </a:lnTo>
                <a:lnTo>
                  <a:pt x="356532" y="62805"/>
                </a:lnTo>
                <a:lnTo>
                  <a:pt x="356532" y="53429"/>
                </a:lnTo>
                <a:lnTo>
                  <a:pt x="363973" y="53429"/>
                </a:lnTo>
                <a:lnTo>
                  <a:pt x="363973" y="65682"/>
                </a:lnTo>
                <a:lnTo>
                  <a:pt x="363278" y="68113"/>
                </a:lnTo>
                <a:lnTo>
                  <a:pt x="361890" y="70395"/>
                </a:lnTo>
                <a:lnTo>
                  <a:pt x="360600" y="72677"/>
                </a:lnTo>
                <a:lnTo>
                  <a:pt x="358665" y="74215"/>
                </a:lnTo>
                <a:lnTo>
                  <a:pt x="356085" y="75009"/>
                </a:lnTo>
                <a:close/>
              </a:path>
              <a:path w="492759" h="75564">
                <a:moveTo>
                  <a:pt x="428624" y="64144"/>
                </a:moveTo>
                <a:lnTo>
                  <a:pt x="414634" y="64144"/>
                </a:lnTo>
                <a:lnTo>
                  <a:pt x="409028" y="61565"/>
                </a:lnTo>
                <a:lnTo>
                  <a:pt x="400843" y="22125"/>
                </a:lnTo>
                <a:lnTo>
                  <a:pt x="402728" y="14634"/>
                </a:lnTo>
                <a:lnTo>
                  <a:pt x="410268" y="2927"/>
                </a:lnTo>
                <a:lnTo>
                  <a:pt x="415775" y="0"/>
                </a:lnTo>
                <a:lnTo>
                  <a:pt x="428773" y="0"/>
                </a:lnTo>
                <a:lnTo>
                  <a:pt x="433238" y="1438"/>
                </a:lnTo>
                <a:lnTo>
                  <a:pt x="436923" y="4762"/>
                </a:lnTo>
                <a:lnTo>
                  <a:pt x="417958" y="4762"/>
                </a:lnTo>
                <a:lnTo>
                  <a:pt x="413691" y="7193"/>
                </a:lnTo>
                <a:lnTo>
                  <a:pt x="410814" y="12055"/>
                </a:lnTo>
                <a:lnTo>
                  <a:pt x="407937" y="16817"/>
                </a:lnTo>
                <a:lnTo>
                  <a:pt x="406582" y="23266"/>
                </a:lnTo>
                <a:lnTo>
                  <a:pt x="406498" y="32593"/>
                </a:lnTo>
                <a:lnTo>
                  <a:pt x="410849" y="32593"/>
                </a:lnTo>
                <a:lnTo>
                  <a:pt x="408978" y="34528"/>
                </a:lnTo>
                <a:lnTo>
                  <a:pt x="407540" y="38496"/>
                </a:lnTo>
                <a:lnTo>
                  <a:pt x="407540" y="48418"/>
                </a:lnTo>
                <a:lnTo>
                  <a:pt x="408879" y="52337"/>
                </a:lnTo>
                <a:lnTo>
                  <a:pt x="411559" y="55215"/>
                </a:lnTo>
                <a:lnTo>
                  <a:pt x="414336" y="57993"/>
                </a:lnTo>
                <a:lnTo>
                  <a:pt x="418157" y="59382"/>
                </a:lnTo>
                <a:lnTo>
                  <a:pt x="436412" y="59382"/>
                </a:lnTo>
                <a:lnTo>
                  <a:pt x="433635" y="62160"/>
                </a:lnTo>
                <a:lnTo>
                  <a:pt x="428624" y="64144"/>
                </a:lnTo>
                <a:close/>
              </a:path>
              <a:path w="492759" h="75564">
                <a:moveTo>
                  <a:pt x="442068" y="16371"/>
                </a:moveTo>
                <a:lnTo>
                  <a:pt x="436562" y="16371"/>
                </a:lnTo>
                <a:lnTo>
                  <a:pt x="436066" y="12898"/>
                </a:lnTo>
                <a:lnTo>
                  <a:pt x="434676" y="10120"/>
                </a:lnTo>
                <a:lnTo>
                  <a:pt x="432395" y="8036"/>
                </a:lnTo>
                <a:lnTo>
                  <a:pt x="430112" y="5853"/>
                </a:lnTo>
                <a:lnTo>
                  <a:pt x="427185" y="4762"/>
                </a:lnTo>
                <a:lnTo>
                  <a:pt x="436923" y="4762"/>
                </a:lnTo>
                <a:lnTo>
                  <a:pt x="439588" y="7094"/>
                </a:lnTo>
                <a:lnTo>
                  <a:pt x="441473" y="11112"/>
                </a:lnTo>
                <a:lnTo>
                  <a:pt x="442068" y="16371"/>
                </a:lnTo>
                <a:close/>
              </a:path>
              <a:path w="492759" h="75564">
                <a:moveTo>
                  <a:pt x="410849" y="32593"/>
                </a:moveTo>
                <a:lnTo>
                  <a:pt x="406647" y="32593"/>
                </a:lnTo>
                <a:lnTo>
                  <a:pt x="408135" y="29418"/>
                </a:lnTo>
                <a:lnTo>
                  <a:pt x="410368" y="26937"/>
                </a:lnTo>
                <a:lnTo>
                  <a:pt x="413345" y="25151"/>
                </a:lnTo>
                <a:lnTo>
                  <a:pt x="416420" y="23266"/>
                </a:lnTo>
                <a:lnTo>
                  <a:pt x="419694" y="22324"/>
                </a:lnTo>
                <a:lnTo>
                  <a:pt x="429219" y="22324"/>
                </a:lnTo>
                <a:lnTo>
                  <a:pt x="434131" y="24258"/>
                </a:lnTo>
                <a:lnTo>
                  <a:pt x="436886" y="27086"/>
                </a:lnTo>
                <a:lnTo>
                  <a:pt x="418454" y="27086"/>
                </a:lnTo>
                <a:lnTo>
                  <a:pt x="414733" y="28574"/>
                </a:lnTo>
                <a:lnTo>
                  <a:pt x="410849" y="32593"/>
                </a:lnTo>
                <a:close/>
              </a:path>
              <a:path w="492759" h="75564">
                <a:moveTo>
                  <a:pt x="436412" y="59382"/>
                </a:moveTo>
                <a:lnTo>
                  <a:pt x="427384" y="59382"/>
                </a:lnTo>
                <a:lnTo>
                  <a:pt x="430955" y="57844"/>
                </a:lnTo>
                <a:lnTo>
                  <a:pt x="436611" y="51593"/>
                </a:lnTo>
                <a:lnTo>
                  <a:pt x="438050" y="47823"/>
                </a:lnTo>
                <a:lnTo>
                  <a:pt x="437979" y="38496"/>
                </a:lnTo>
                <a:lnTo>
                  <a:pt x="436661" y="34776"/>
                </a:lnTo>
                <a:lnTo>
                  <a:pt x="433882" y="31700"/>
                </a:lnTo>
                <a:lnTo>
                  <a:pt x="431204" y="28624"/>
                </a:lnTo>
                <a:lnTo>
                  <a:pt x="427583" y="27086"/>
                </a:lnTo>
                <a:lnTo>
                  <a:pt x="436886" y="27086"/>
                </a:lnTo>
                <a:lnTo>
                  <a:pt x="438397" y="28624"/>
                </a:lnTo>
                <a:lnTo>
                  <a:pt x="441770" y="31998"/>
                </a:lnTo>
                <a:lnTo>
                  <a:pt x="443706" y="36958"/>
                </a:lnTo>
                <a:lnTo>
                  <a:pt x="443706" y="49162"/>
                </a:lnTo>
                <a:lnTo>
                  <a:pt x="441671" y="54222"/>
                </a:lnTo>
                <a:lnTo>
                  <a:pt x="437603" y="58191"/>
                </a:lnTo>
                <a:lnTo>
                  <a:pt x="436412" y="59382"/>
                </a:lnTo>
                <a:close/>
              </a:path>
              <a:path w="492759" h="75564">
                <a:moveTo>
                  <a:pt x="492524" y="47327"/>
                </a:moveTo>
                <a:lnTo>
                  <a:pt x="449364" y="47327"/>
                </a:lnTo>
                <a:lnTo>
                  <a:pt x="449364" y="41969"/>
                </a:lnTo>
                <a:lnTo>
                  <a:pt x="478088" y="595"/>
                </a:lnTo>
                <a:lnTo>
                  <a:pt x="483148" y="595"/>
                </a:lnTo>
                <a:lnTo>
                  <a:pt x="483148" y="8780"/>
                </a:lnTo>
                <a:lnTo>
                  <a:pt x="477939" y="8780"/>
                </a:lnTo>
                <a:lnTo>
                  <a:pt x="454424" y="42564"/>
                </a:lnTo>
                <a:lnTo>
                  <a:pt x="492524" y="42564"/>
                </a:lnTo>
                <a:lnTo>
                  <a:pt x="492524" y="47327"/>
                </a:lnTo>
                <a:close/>
              </a:path>
              <a:path w="492759" h="75564">
                <a:moveTo>
                  <a:pt x="483148" y="42564"/>
                </a:moveTo>
                <a:lnTo>
                  <a:pt x="478088" y="42564"/>
                </a:lnTo>
                <a:lnTo>
                  <a:pt x="478088" y="8780"/>
                </a:lnTo>
                <a:lnTo>
                  <a:pt x="483148" y="8780"/>
                </a:lnTo>
                <a:lnTo>
                  <a:pt x="483148" y="42564"/>
                </a:lnTo>
                <a:close/>
              </a:path>
              <a:path w="492759" h="75564">
                <a:moveTo>
                  <a:pt x="483148" y="62805"/>
                </a:moveTo>
                <a:lnTo>
                  <a:pt x="478088" y="62805"/>
                </a:lnTo>
                <a:lnTo>
                  <a:pt x="478088" y="47327"/>
                </a:lnTo>
                <a:lnTo>
                  <a:pt x="483148" y="47327"/>
                </a:lnTo>
                <a:lnTo>
                  <a:pt x="483148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206911" y="4409642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206911" y="4409642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532853" y="4433645"/>
            <a:ext cx="182872" cy="803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206911" y="3613769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206911" y="3613769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350861" y="3638371"/>
            <a:ext cx="542290" cy="75565"/>
          </a:xfrm>
          <a:custGeom>
            <a:avLst/>
            <a:gdLst/>
            <a:ahLst/>
            <a:cxnLst/>
            <a:rect l="l" t="t" r="r" b="b"/>
            <a:pathLst>
              <a:path w="542290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2290" h="75564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2290" h="75564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2290" h="75564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2290" h="75564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2290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2290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2290" h="75564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2290" h="75564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2290" h="75564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2290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2290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2290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2290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2290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2290" h="75564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2290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2290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2290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2290" h="75564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2290" h="75564">
                <a:moveTo>
                  <a:pt x="427930" y="62805"/>
                </a:moveTo>
                <a:lnTo>
                  <a:pt x="422274" y="62805"/>
                </a:lnTo>
                <a:lnTo>
                  <a:pt x="422274" y="16668"/>
                </a:lnTo>
                <a:lnTo>
                  <a:pt x="405904" y="16668"/>
                </a:lnTo>
                <a:lnTo>
                  <a:pt x="405904" y="12650"/>
                </a:lnTo>
                <a:lnTo>
                  <a:pt x="410963" y="12551"/>
                </a:lnTo>
                <a:lnTo>
                  <a:pt x="414486" y="12104"/>
                </a:lnTo>
                <a:lnTo>
                  <a:pt x="416470" y="11310"/>
                </a:lnTo>
                <a:lnTo>
                  <a:pt x="418554" y="10517"/>
                </a:lnTo>
                <a:lnTo>
                  <a:pt x="420092" y="9276"/>
                </a:lnTo>
                <a:lnTo>
                  <a:pt x="421084" y="7590"/>
                </a:lnTo>
                <a:lnTo>
                  <a:pt x="422175" y="5903"/>
                </a:lnTo>
                <a:lnTo>
                  <a:pt x="422919" y="3571"/>
                </a:lnTo>
                <a:lnTo>
                  <a:pt x="423316" y="595"/>
                </a:lnTo>
                <a:lnTo>
                  <a:pt x="427930" y="595"/>
                </a:lnTo>
                <a:lnTo>
                  <a:pt x="427930" y="62805"/>
                </a:lnTo>
                <a:close/>
              </a:path>
              <a:path w="542290" h="75564">
                <a:moveTo>
                  <a:pt x="456955" y="22175"/>
                </a:moveTo>
                <a:lnTo>
                  <a:pt x="451448" y="22175"/>
                </a:lnTo>
                <a:lnTo>
                  <a:pt x="451448" y="14833"/>
                </a:lnTo>
                <a:lnTo>
                  <a:pt x="453135" y="9673"/>
                </a:lnTo>
                <a:lnTo>
                  <a:pt x="456508" y="5804"/>
                </a:lnTo>
                <a:lnTo>
                  <a:pt x="459981" y="1934"/>
                </a:lnTo>
                <a:lnTo>
                  <a:pt x="464892" y="0"/>
                </a:lnTo>
                <a:lnTo>
                  <a:pt x="477096" y="0"/>
                </a:lnTo>
                <a:lnTo>
                  <a:pt x="481760" y="1587"/>
                </a:lnTo>
                <a:lnTo>
                  <a:pt x="485233" y="4762"/>
                </a:lnTo>
                <a:lnTo>
                  <a:pt x="466728" y="4762"/>
                </a:lnTo>
                <a:lnTo>
                  <a:pt x="463305" y="6201"/>
                </a:lnTo>
                <a:lnTo>
                  <a:pt x="458444" y="11856"/>
                </a:lnTo>
                <a:lnTo>
                  <a:pt x="457153" y="15775"/>
                </a:lnTo>
                <a:lnTo>
                  <a:pt x="456955" y="20835"/>
                </a:lnTo>
                <a:lnTo>
                  <a:pt x="456955" y="22175"/>
                </a:lnTo>
                <a:close/>
              </a:path>
              <a:path w="542290" h="75564">
                <a:moveTo>
                  <a:pt x="490888" y="62805"/>
                </a:moveTo>
                <a:lnTo>
                  <a:pt x="449960" y="62805"/>
                </a:lnTo>
                <a:lnTo>
                  <a:pt x="449960" y="58241"/>
                </a:lnTo>
                <a:lnTo>
                  <a:pt x="474318" y="34131"/>
                </a:lnTo>
                <a:lnTo>
                  <a:pt x="478833" y="30559"/>
                </a:lnTo>
                <a:lnTo>
                  <a:pt x="481214" y="27681"/>
                </a:lnTo>
                <a:lnTo>
                  <a:pt x="483694" y="24804"/>
                </a:lnTo>
                <a:lnTo>
                  <a:pt x="484934" y="21431"/>
                </a:lnTo>
                <a:lnTo>
                  <a:pt x="484934" y="13791"/>
                </a:lnTo>
                <a:lnTo>
                  <a:pt x="483645" y="10715"/>
                </a:lnTo>
                <a:lnTo>
                  <a:pt x="478485" y="5953"/>
                </a:lnTo>
                <a:lnTo>
                  <a:pt x="475162" y="4762"/>
                </a:lnTo>
                <a:lnTo>
                  <a:pt x="485233" y="4762"/>
                </a:lnTo>
                <a:lnTo>
                  <a:pt x="488804" y="7937"/>
                </a:lnTo>
                <a:lnTo>
                  <a:pt x="490590" y="12203"/>
                </a:lnTo>
                <a:lnTo>
                  <a:pt x="490475" y="22175"/>
                </a:lnTo>
                <a:lnTo>
                  <a:pt x="489250" y="25846"/>
                </a:lnTo>
                <a:lnTo>
                  <a:pt x="483991" y="33287"/>
                </a:lnTo>
                <a:lnTo>
                  <a:pt x="479179" y="37256"/>
                </a:lnTo>
                <a:lnTo>
                  <a:pt x="466579" y="44896"/>
                </a:lnTo>
                <a:lnTo>
                  <a:pt x="462660" y="47823"/>
                </a:lnTo>
                <a:lnTo>
                  <a:pt x="458096" y="52784"/>
                </a:lnTo>
                <a:lnTo>
                  <a:pt x="456707" y="55215"/>
                </a:lnTo>
                <a:lnTo>
                  <a:pt x="456211" y="57596"/>
                </a:lnTo>
                <a:lnTo>
                  <a:pt x="490888" y="57596"/>
                </a:lnTo>
                <a:lnTo>
                  <a:pt x="490888" y="62805"/>
                </a:lnTo>
                <a:close/>
              </a:path>
              <a:path w="542290" h="75564">
                <a:moveTo>
                  <a:pt x="527156" y="64144"/>
                </a:moveTo>
                <a:lnTo>
                  <a:pt x="514455" y="64144"/>
                </a:lnTo>
                <a:lnTo>
                  <a:pt x="509296" y="62458"/>
                </a:lnTo>
                <a:lnTo>
                  <a:pt x="501358" y="55711"/>
                </a:lnTo>
                <a:lnTo>
                  <a:pt x="499396" y="51246"/>
                </a:lnTo>
                <a:lnTo>
                  <a:pt x="499485" y="41423"/>
                </a:lnTo>
                <a:lnTo>
                  <a:pt x="500466" y="38348"/>
                </a:lnTo>
                <a:lnTo>
                  <a:pt x="504831" y="32196"/>
                </a:lnTo>
                <a:lnTo>
                  <a:pt x="507956" y="30261"/>
                </a:lnTo>
                <a:lnTo>
                  <a:pt x="512024" y="29467"/>
                </a:lnTo>
                <a:lnTo>
                  <a:pt x="512024" y="29319"/>
                </a:lnTo>
                <a:lnTo>
                  <a:pt x="501904" y="10864"/>
                </a:lnTo>
                <a:lnTo>
                  <a:pt x="503690" y="7094"/>
                </a:lnTo>
                <a:lnTo>
                  <a:pt x="510933" y="1438"/>
                </a:lnTo>
                <a:lnTo>
                  <a:pt x="515398" y="0"/>
                </a:lnTo>
                <a:lnTo>
                  <a:pt x="526015" y="0"/>
                </a:lnTo>
                <a:lnTo>
                  <a:pt x="530529" y="1438"/>
                </a:lnTo>
                <a:lnTo>
                  <a:pt x="534790" y="4762"/>
                </a:lnTo>
                <a:lnTo>
                  <a:pt x="517035" y="4762"/>
                </a:lnTo>
                <a:lnTo>
                  <a:pt x="513860" y="5754"/>
                </a:lnTo>
                <a:lnTo>
                  <a:pt x="508701" y="9723"/>
                </a:lnTo>
                <a:lnTo>
                  <a:pt x="507460" y="12253"/>
                </a:lnTo>
                <a:lnTo>
                  <a:pt x="507411" y="19198"/>
                </a:lnTo>
                <a:lnTo>
                  <a:pt x="508602" y="22026"/>
                </a:lnTo>
                <a:lnTo>
                  <a:pt x="513365" y="26193"/>
                </a:lnTo>
                <a:lnTo>
                  <a:pt x="516539" y="27235"/>
                </a:lnTo>
                <a:lnTo>
                  <a:pt x="534349" y="27235"/>
                </a:lnTo>
                <a:lnTo>
                  <a:pt x="532712" y="28326"/>
                </a:lnTo>
                <a:lnTo>
                  <a:pt x="529438" y="29319"/>
                </a:lnTo>
                <a:lnTo>
                  <a:pt x="529438" y="29467"/>
                </a:lnTo>
                <a:lnTo>
                  <a:pt x="533605" y="30360"/>
                </a:lnTo>
                <a:lnTo>
                  <a:pt x="536179" y="31849"/>
                </a:lnTo>
                <a:lnTo>
                  <a:pt x="515695" y="31849"/>
                </a:lnTo>
                <a:lnTo>
                  <a:pt x="511826" y="33089"/>
                </a:lnTo>
                <a:lnTo>
                  <a:pt x="509048" y="35569"/>
                </a:lnTo>
                <a:lnTo>
                  <a:pt x="506369" y="38050"/>
                </a:lnTo>
                <a:lnTo>
                  <a:pt x="505071" y="41225"/>
                </a:lnTo>
                <a:lnTo>
                  <a:pt x="505030" y="49758"/>
                </a:lnTo>
                <a:lnTo>
                  <a:pt x="506468" y="53181"/>
                </a:lnTo>
                <a:lnTo>
                  <a:pt x="512223" y="58142"/>
                </a:lnTo>
                <a:lnTo>
                  <a:pt x="516043" y="59382"/>
                </a:lnTo>
                <a:lnTo>
                  <a:pt x="536103" y="59382"/>
                </a:lnTo>
                <a:lnTo>
                  <a:pt x="532315" y="62507"/>
                </a:lnTo>
                <a:lnTo>
                  <a:pt x="527156" y="64144"/>
                </a:lnTo>
                <a:close/>
              </a:path>
              <a:path w="542290" h="75564">
                <a:moveTo>
                  <a:pt x="534349" y="27235"/>
                </a:moveTo>
                <a:lnTo>
                  <a:pt x="524973" y="27235"/>
                </a:lnTo>
                <a:lnTo>
                  <a:pt x="528346" y="26193"/>
                </a:lnTo>
                <a:lnTo>
                  <a:pt x="530629" y="24110"/>
                </a:lnTo>
                <a:lnTo>
                  <a:pt x="532910" y="21927"/>
                </a:lnTo>
                <a:lnTo>
                  <a:pt x="534011" y="19198"/>
                </a:lnTo>
                <a:lnTo>
                  <a:pt x="534051" y="12253"/>
                </a:lnTo>
                <a:lnTo>
                  <a:pt x="532860" y="9624"/>
                </a:lnTo>
                <a:lnTo>
                  <a:pt x="530479" y="7739"/>
                </a:lnTo>
                <a:lnTo>
                  <a:pt x="528098" y="5754"/>
                </a:lnTo>
                <a:lnTo>
                  <a:pt x="524874" y="4762"/>
                </a:lnTo>
                <a:lnTo>
                  <a:pt x="534790" y="4762"/>
                </a:lnTo>
                <a:lnTo>
                  <a:pt x="537871" y="7094"/>
                </a:lnTo>
                <a:lnTo>
                  <a:pt x="539707" y="10864"/>
                </a:lnTo>
                <a:lnTo>
                  <a:pt x="539614" y="19198"/>
                </a:lnTo>
                <a:lnTo>
                  <a:pt x="538813" y="21778"/>
                </a:lnTo>
                <a:lnTo>
                  <a:pt x="537027" y="24258"/>
                </a:lnTo>
                <a:lnTo>
                  <a:pt x="535242" y="26640"/>
                </a:lnTo>
                <a:lnTo>
                  <a:pt x="534349" y="27235"/>
                </a:lnTo>
                <a:close/>
              </a:path>
              <a:path w="542290" h="75564">
                <a:moveTo>
                  <a:pt x="536103" y="59382"/>
                </a:moveTo>
                <a:lnTo>
                  <a:pt x="525667" y="59382"/>
                </a:lnTo>
                <a:lnTo>
                  <a:pt x="529487" y="58142"/>
                </a:lnTo>
                <a:lnTo>
                  <a:pt x="532265" y="55661"/>
                </a:lnTo>
                <a:lnTo>
                  <a:pt x="535142" y="53181"/>
                </a:lnTo>
                <a:lnTo>
                  <a:pt x="536582" y="49758"/>
                </a:lnTo>
                <a:lnTo>
                  <a:pt x="536496" y="41225"/>
                </a:lnTo>
                <a:lnTo>
                  <a:pt x="535192" y="38199"/>
                </a:lnTo>
                <a:lnTo>
                  <a:pt x="532415" y="35718"/>
                </a:lnTo>
                <a:lnTo>
                  <a:pt x="529636" y="33139"/>
                </a:lnTo>
                <a:lnTo>
                  <a:pt x="525717" y="31849"/>
                </a:lnTo>
                <a:lnTo>
                  <a:pt x="536179" y="31849"/>
                </a:lnTo>
                <a:lnTo>
                  <a:pt x="536780" y="32196"/>
                </a:lnTo>
                <a:lnTo>
                  <a:pt x="541145" y="37752"/>
                </a:lnTo>
                <a:lnTo>
                  <a:pt x="542237" y="41225"/>
                </a:lnTo>
                <a:lnTo>
                  <a:pt x="542237" y="51246"/>
                </a:lnTo>
                <a:lnTo>
                  <a:pt x="540253" y="55860"/>
                </a:lnTo>
                <a:lnTo>
                  <a:pt x="536103" y="59382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206911" y="3454594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206911" y="3454594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543037" y="3478603"/>
            <a:ext cx="159407" cy="647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206911" y="3295420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206911" y="3295420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350862" y="3320018"/>
            <a:ext cx="542925" cy="75565"/>
          </a:xfrm>
          <a:custGeom>
            <a:avLst/>
            <a:gdLst/>
            <a:ahLst/>
            <a:cxnLst/>
            <a:rect l="l" t="t" r="r" b="b"/>
            <a:pathLst>
              <a:path w="542925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2925" h="75564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2925" h="75564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2925" h="75564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2925" h="75564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2925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2925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2925" h="75564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2925" h="75564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2925" h="75564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2925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2925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2925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2925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2925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2925" h="75564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2925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2925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2925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2925" h="75564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2925" h="75564">
                <a:moveTo>
                  <a:pt x="407540" y="22175"/>
                </a:moveTo>
                <a:lnTo>
                  <a:pt x="402034" y="22175"/>
                </a:lnTo>
                <a:lnTo>
                  <a:pt x="402034" y="14833"/>
                </a:lnTo>
                <a:lnTo>
                  <a:pt x="403721" y="9673"/>
                </a:lnTo>
                <a:lnTo>
                  <a:pt x="407094" y="5804"/>
                </a:lnTo>
                <a:lnTo>
                  <a:pt x="410567" y="1934"/>
                </a:lnTo>
                <a:lnTo>
                  <a:pt x="415478" y="0"/>
                </a:lnTo>
                <a:lnTo>
                  <a:pt x="427682" y="0"/>
                </a:lnTo>
                <a:lnTo>
                  <a:pt x="432345" y="1587"/>
                </a:lnTo>
                <a:lnTo>
                  <a:pt x="435818" y="4762"/>
                </a:lnTo>
                <a:lnTo>
                  <a:pt x="417314" y="4762"/>
                </a:lnTo>
                <a:lnTo>
                  <a:pt x="413890" y="6201"/>
                </a:lnTo>
                <a:lnTo>
                  <a:pt x="409029" y="11856"/>
                </a:lnTo>
                <a:lnTo>
                  <a:pt x="407739" y="15775"/>
                </a:lnTo>
                <a:lnTo>
                  <a:pt x="407540" y="20835"/>
                </a:lnTo>
                <a:lnTo>
                  <a:pt x="407540" y="22175"/>
                </a:lnTo>
                <a:close/>
              </a:path>
              <a:path w="542925" h="75564">
                <a:moveTo>
                  <a:pt x="441473" y="62805"/>
                </a:moveTo>
                <a:lnTo>
                  <a:pt x="400546" y="62805"/>
                </a:lnTo>
                <a:lnTo>
                  <a:pt x="400546" y="58241"/>
                </a:lnTo>
                <a:lnTo>
                  <a:pt x="424904" y="34131"/>
                </a:lnTo>
                <a:lnTo>
                  <a:pt x="429418" y="30559"/>
                </a:lnTo>
                <a:lnTo>
                  <a:pt x="431799" y="27681"/>
                </a:lnTo>
                <a:lnTo>
                  <a:pt x="434280" y="24804"/>
                </a:lnTo>
                <a:lnTo>
                  <a:pt x="435520" y="21431"/>
                </a:lnTo>
                <a:lnTo>
                  <a:pt x="435520" y="13791"/>
                </a:lnTo>
                <a:lnTo>
                  <a:pt x="434230" y="10715"/>
                </a:lnTo>
                <a:lnTo>
                  <a:pt x="429071" y="5953"/>
                </a:lnTo>
                <a:lnTo>
                  <a:pt x="425747" y="4762"/>
                </a:lnTo>
                <a:lnTo>
                  <a:pt x="435818" y="4762"/>
                </a:lnTo>
                <a:lnTo>
                  <a:pt x="439390" y="7937"/>
                </a:lnTo>
                <a:lnTo>
                  <a:pt x="441176" y="12203"/>
                </a:lnTo>
                <a:lnTo>
                  <a:pt x="441060" y="22175"/>
                </a:lnTo>
                <a:lnTo>
                  <a:pt x="439836" y="25846"/>
                </a:lnTo>
                <a:lnTo>
                  <a:pt x="434578" y="33287"/>
                </a:lnTo>
                <a:lnTo>
                  <a:pt x="429766" y="37256"/>
                </a:lnTo>
                <a:lnTo>
                  <a:pt x="417165" y="44896"/>
                </a:lnTo>
                <a:lnTo>
                  <a:pt x="413246" y="47823"/>
                </a:lnTo>
                <a:lnTo>
                  <a:pt x="408681" y="52784"/>
                </a:lnTo>
                <a:lnTo>
                  <a:pt x="407292" y="55215"/>
                </a:lnTo>
                <a:lnTo>
                  <a:pt x="406796" y="57596"/>
                </a:lnTo>
                <a:lnTo>
                  <a:pt x="441473" y="57596"/>
                </a:lnTo>
                <a:lnTo>
                  <a:pt x="441473" y="62805"/>
                </a:lnTo>
                <a:close/>
              </a:path>
              <a:path w="542925" h="75564">
                <a:moveTo>
                  <a:pt x="456508" y="33635"/>
                </a:moveTo>
                <a:lnTo>
                  <a:pt x="451746" y="33635"/>
                </a:lnTo>
                <a:lnTo>
                  <a:pt x="457848" y="1488"/>
                </a:lnTo>
                <a:lnTo>
                  <a:pt x="488953" y="1488"/>
                </a:lnTo>
                <a:lnTo>
                  <a:pt x="488953" y="6548"/>
                </a:lnTo>
                <a:lnTo>
                  <a:pt x="461717" y="6548"/>
                </a:lnTo>
                <a:lnTo>
                  <a:pt x="457699" y="27235"/>
                </a:lnTo>
                <a:lnTo>
                  <a:pt x="457848" y="27384"/>
                </a:lnTo>
                <a:lnTo>
                  <a:pt x="464161" y="27384"/>
                </a:lnTo>
                <a:lnTo>
                  <a:pt x="462611" y="28128"/>
                </a:lnTo>
                <a:lnTo>
                  <a:pt x="460229" y="29319"/>
                </a:lnTo>
                <a:lnTo>
                  <a:pt x="458195" y="31154"/>
                </a:lnTo>
                <a:lnTo>
                  <a:pt x="456508" y="33635"/>
                </a:lnTo>
                <a:close/>
              </a:path>
              <a:path w="542925" h="75564">
                <a:moveTo>
                  <a:pt x="464161" y="27384"/>
                </a:moveTo>
                <a:lnTo>
                  <a:pt x="457848" y="27384"/>
                </a:lnTo>
                <a:lnTo>
                  <a:pt x="459534" y="25499"/>
                </a:lnTo>
                <a:lnTo>
                  <a:pt x="461519" y="24060"/>
                </a:lnTo>
                <a:lnTo>
                  <a:pt x="466083" y="22076"/>
                </a:lnTo>
                <a:lnTo>
                  <a:pt x="468514" y="21580"/>
                </a:lnTo>
                <a:lnTo>
                  <a:pt x="477444" y="21580"/>
                </a:lnTo>
                <a:lnTo>
                  <a:pt x="482504" y="23564"/>
                </a:lnTo>
                <a:lnTo>
                  <a:pt x="485143" y="26342"/>
                </a:lnTo>
                <a:lnTo>
                  <a:pt x="467670" y="26342"/>
                </a:lnTo>
                <a:lnTo>
                  <a:pt x="465091" y="26937"/>
                </a:lnTo>
                <a:lnTo>
                  <a:pt x="464161" y="27384"/>
                </a:lnTo>
                <a:close/>
              </a:path>
              <a:path w="542925" h="75564">
                <a:moveTo>
                  <a:pt x="484306" y="59382"/>
                </a:moveTo>
                <a:lnTo>
                  <a:pt x="475261" y="59382"/>
                </a:lnTo>
                <a:lnTo>
                  <a:pt x="478932" y="57745"/>
                </a:lnTo>
                <a:lnTo>
                  <a:pt x="481809" y="54471"/>
                </a:lnTo>
                <a:lnTo>
                  <a:pt x="484786" y="51196"/>
                </a:lnTo>
                <a:lnTo>
                  <a:pt x="486274" y="47178"/>
                </a:lnTo>
                <a:lnTo>
                  <a:pt x="486274" y="37752"/>
                </a:lnTo>
                <a:lnTo>
                  <a:pt x="484736" y="33932"/>
                </a:lnTo>
                <a:lnTo>
                  <a:pt x="481661" y="30956"/>
                </a:lnTo>
                <a:lnTo>
                  <a:pt x="478684" y="27880"/>
                </a:lnTo>
                <a:lnTo>
                  <a:pt x="474913" y="26342"/>
                </a:lnTo>
                <a:lnTo>
                  <a:pt x="485143" y="26342"/>
                </a:lnTo>
                <a:lnTo>
                  <a:pt x="490045" y="31501"/>
                </a:lnTo>
                <a:lnTo>
                  <a:pt x="491930" y="36661"/>
                </a:lnTo>
                <a:lnTo>
                  <a:pt x="491930" y="48964"/>
                </a:lnTo>
                <a:lnTo>
                  <a:pt x="489845" y="53974"/>
                </a:lnTo>
                <a:lnTo>
                  <a:pt x="484306" y="59382"/>
                </a:lnTo>
                <a:close/>
              </a:path>
              <a:path w="542925" h="75564">
                <a:moveTo>
                  <a:pt x="476402" y="64144"/>
                </a:moveTo>
                <a:lnTo>
                  <a:pt x="464694" y="64144"/>
                </a:lnTo>
                <a:lnTo>
                  <a:pt x="459931" y="62458"/>
                </a:lnTo>
                <a:lnTo>
                  <a:pt x="452192" y="55711"/>
                </a:lnTo>
                <a:lnTo>
                  <a:pt x="450159" y="50998"/>
                </a:lnTo>
                <a:lnTo>
                  <a:pt x="449960" y="44946"/>
                </a:lnTo>
                <a:lnTo>
                  <a:pt x="455467" y="44946"/>
                </a:lnTo>
                <a:lnTo>
                  <a:pt x="455665" y="49311"/>
                </a:lnTo>
                <a:lnTo>
                  <a:pt x="457153" y="52833"/>
                </a:lnTo>
                <a:lnTo>
                  <a:pt x="459931" y="55512"/>
                </a:lnTo>
                <a:lnTo>
                  <a:pt x="462809" y="58092"/>
                </a:lnTo>
                <a:lnTo>
                  <a:pt x="466430" y="59382"/>
                </a:lnTo>
                <a:lnTo>
                  <a:pt x="484306" y="59382"/>
                </a:lnTo>
                <a:lnTo>
                  <a:pt x="481511" y="62110"/>
                </a:lnTo>
                <a:lnTo>
                  <a:pt x="476402" y="64144"/>
                </a:lnTo>
                <a:close/>
              </a:path>
              <a:path w="542925" h="75564">
                <a:moveTo>
                  <a:pt x="527453" y="64144"/>
                </a:moveTo>
                <a:lnTo>
                  <a:pt x="513464" y="64144"/>
                </a:lnTo>
                <a:lnTo>
                  <a:pt x="507857" y="61565"/>
                </a:lnTo>
                <a:lnTo>
                  <a:pt x="499672" y="22125"/>
                </a:lnTo>
                <a:lnTo>
                  <a:pt x="501557" y="14634"/>
                </a:lnTo>
                <a:lnTo>
                  <a:pt x="509097" y="2927"/>
                </a:lnTo>
                <a:lnTo>
                  <a:pt x="514605" y="0"/>
                </a:lnTo>
                <a:lnTo>
                  <a:pt x="527602" y="0"/>
                </a:lnTo>
                <a:lnTo>
                  <a:pt x="532067" y="1438"/>
                </a:lnTo>
                <a:lnTo>
                  <a:pt x="535752" y="4762"/>
                </a:lnTo>
                <a:lnTo>
                  <a:pt x="516787" y="4762"/>
                </a:lnTo>
                <a:lnTo>
                  <a:pt x="512521" y="7193"/>
                </a:lnTo>
                <a:lnTo>
                  <a:pt x="509643" y="12055"/>
                </a:lnTo>
                <a:lnTo>
                  <a:pt x="506766" y="16817"/>
                </a:lnTo>
                <a:lnTo>
                  <a:pt x="505411" y="23266"/>
                </a:lnTo>
                <a:lnTo>
                  <a:pt x="505327" y="32593"/>
                </a:lnTo>
                <a:lnTo>
                  <a:pt x="509678" y="32593"/>
                </a:lnTo>
                <a:lnTo>
                  <a:pt x="507808" y="34528"/>
                </a:lnTo>
                <a:lnTo>
                  <a:pt x="506369" y="38496"/>
                </a:lnTo>
                <a:lnTo>
                  <a:pt x="506369" y="48418"/>
                </a:lnTo>
                <a:lnTo>
                  <a:pt x="507709" y="52337"/>
                </a:lnTo>
                <a:lnTo>
                  <a:pt x="510388" y="55215"/>
                </a:lnTo>
                <a:lnTo>
                  <a:pt x="513165" y="57993"/>
                </a:lnTo>
                <a:lnTo>
                  <a:pt x="516986" y="59382"/>
                </a:lnTo>
                <a:lnTo>
                  <a:pt x="535242" y="59382"/>
                </a:lnTo>
                <a:lnTo>
                  <a:pt x="532464" y="62160"/>
                </a:lnTo>
                <a:lnTo>
                  <a:pt x="527453" y="64144"/>
                </a:lnTo>
                <a:close/>
              </a:path>
              <a:path w="542925" h="75564">
                <a:moveTo>
                  <a:pt x="540897" y="16371"/>
                </a:moveTo>
                <a:lnTo>
                  <a:pt x="535391" y="16371"/>
                </a:lnTo>
                <a:lnTo>
                  <a:pt x="534895" y="12898"/>
                </a:lnTo>
                <a:lnTo>
                  <a:pt x="533505" y="10120"/>
                </a:lnTo>
                <a:lnTo>
                  <a:pt x="531224" y="8036"/>
                </a:lnTo>
                <a:lnTo>
                  <a:pt x="528942" y="5853"/>
                </a:lnTo>
                <a:lnTo>
                  <a:pt x="526015" y="4762"/>
                </a:lnTo>
                <a:lnTo>
                  <a:pt x="535752" y="4762"/>
                </a:lnTo>
                <a:lnTo>
                  <a:pt x="538417" y="7094"/>
                </a:lnTo>
                <a:lnTo>
                  <a:pt x="540302" y="11112"/>
                </a:lnTo>
                <a:lnTo>
                  <a:pt x="540897" y="16371"/>
                </a:lnTo>
                <a:close/>
              </a:path>
              <a:path w="542925" h="75564">
                <a:moveTo>
                  <a:pt x="509678" y="32593"/>
                </a:moveTo>
                <a:lnTo>
                  <a:pt x="505476" y="32593"/>
                </a:lnTo>
                <a:lnTo>
                  <a:pt x="506965" y="29418"/>
                </a:lnTo>
                <a:lnTo>
                  <a:pt x="509197" y="26937"/>
                </a:lnTo>
                <a:lnTo>
                  <a:pt x="512174" y="25151"/>
                </a:lnTo>
                <a:lnTo>
                  <a:pt x="515250" y="23266"/>
                </a:lnTo>
                <a:lnTo>
                  <a:pt x="518523" y="22324"/>
                </a:lnTo>
                <a:lnTo>
                  <a:pt x="528048" y="22324"/>
                </a:lnTo>
                <a:lnTo>
                  <a:pt x="532959" y="24258"/>
                </a:lnTo>
                <a:lnTo>
                  <a:pt x="535715" y="27086"/>
                </a:lnTo>
                <a:lnTo>
                  <a:pt x="517283" y="27086"/>
                </a:lnTo>
                <a:lnTo>
                  <a:pt x="513563" y="28574"/>
                </a:lnTo>
                <a:lnTo>
                  <a:pt x="509678" y="32593"/>
                </a:lnTo>
                <a:close/>
              </a:path>
              <a:path w="542925" h="75564">
                <a:moveTo>
                  <a:pt x="535242" y="59382"/>
                </a:moveTo>
                <a:lnTo>
                  <a:pt x="526213" y="59382"/>
                </a:lnTo>
                <a:lnTo>
                  <a:pt x="529785" y="57844"/>
                </a:lnTo>
                <a:lnTo>
                  <a:pt x="535441" y="51593"/>
                </a:lnTo>
                <a:lnTo>
                  <a:pt x="536879" y="47823"/>
                </a:lnTo>
                <a:lnTo>
                  <a:pt x="536809" y="38496"/>
                </a:lnTo>
                <a:lnTo>
                  <a:pt x="535490" y="34776"/>
                </a:lnTo>
                <a:lnTo>
                  <a:pt x="532712" y="31700"/>
                </a:lnTo>
                <a:lnTo>
                  <a:pt x="530033" y="28624"/>
                </a:lnTo>
                <a:lnTo>
                  <a:pt x="526411" y="27086"/>
                </a:lnTo>
                <a:lnTo>
                  <a:pt x="535715" y="27086"/>
                </a:lnTo>
                <a:lnTo>
                  <a:pt x="537226" y="28624"/>
                </a:lnTo>
                <a:lnTo>
                  <a:pt x="540599" y="31998"/>
                </a:lnTo>
                <a:lnTo>
                  <a:pt x="542535" y="36958"/>
                </a:lnTo>
                <a:lnTo>
                  <a:pt x="542535" y="49162"/>
                </a:lnTo>
                <a:lnTo>
                  <a:pt x="540500" y="54222"/>
                </a:lnTo>
                <a:lnTo>
                  <a:pt x="536432" y="58191"/>
                </a:lnTo>
                <a:lnTo>
                  <a:pt x="535242" y="59382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206911" y="3136247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206911" y="3136247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350862" y="3160846"/>
            <a:ext cx="542925" cy="75565"/>
          </a:xfrm>
          <a:custGeom>
            <a:avLst/>
            <a:gdLst/>
            <a:ahLst/>
            <a:cxnLst/>
            <a:rect l="l" t="t" r="r" b="b"/>
            <a:pathLst>
              <a:path w="542925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2925" h="75564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2925" h="75564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2925" h="75564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2925" h="75564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2925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2925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2925" h="75564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2925" h="75564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2925" h="75564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2925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2925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2925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2925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2925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2925" h="75564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2925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2925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2925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2925" h="75564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2925" h="75564">
                <a:moveTo>
                  <a:pt x="407540" y="22175"/>
                </a:moveTo>
                <a:lnTo>
                  <a:pt x="402034" y="22175"/>
                </a:lnTo>
                <a:lnTo>
                  <a:pt x="402034" y="14833"/>
                </a:lnTo>
                <a:lnTo>
                  <a:pt x="403721" y="9673"/>
                </a:lnTo>
                <a:lnTo>
                  <a:pt x="407094" y="5804"/>
                </a:lnTo>
                <a:lnTo>
                  <a:pt x="410567" y="1934"/>
                </a:lnTo>
                <a:lnTo>
                  <a:pt x="415478" y="0"/>
                </a:lnTo>
                <a:lnTo>
                  <a:pt x="427682" y="0"/>
                </a:lnTo>
                <a:lnTo>
                  <a:pt x="432345" y="1587"/>
                </a:lnTo>
                <a:lnTo>
                  <a:pt x="435818" y="4762"/>
                </a:lnTo>
                <a:lnTo>
                  <a:pt x="417314" y="4762"/>
                </a:lnTo>
                <a:lnTo>
                  <a:pt x="413890" y="6201"/>
                </a:lnTo>
                <a:lnTo>
                  <a:pt x="409029" y="11856"/>
                </a:lnTo>
                <a:lnTo>
                  <a:pt x="407739" y="15775"/>
                </a:lnTo>
                <a:lnTo>
                  <a:pt x="407540" y="20835"/>
                </a:lnTo>
                <a:lnTo>
                  <a:pt x="407540" y="22175"/>
                </a:lnTo>
                <a:close/>
              </a:path>
              <a:path w="542925" h="75564">
                <a:moveTo>
                  <a:pt x="441473" y="62805"/>
                </a:moveTo>
                <a:lnTo>
                  <a:pt x="400546" y="62805"/>
                </a:lnTo>
                <a:lnTo>
                  <a:pt x="400546" y="58241"/>
                </a:lnTo>
                <a:lnTo>
                  <a:pt x="424904" y="34131"/>
                </a:lnTo>
                <a:lnTo>
                  <a:pt x="429418" y="30559"/>
                </a:lnTo>
                <a:lnTo>
                  <a:pt x="431799" y="27681"/>
                </a:lnTo>
                <a:lnTo>
                  <a:pt x="434280" y="24804"/>
                </a:lnTo>
                <a:lnTo>
                  <a:pt x="435520" y="21431"/>
                </a:lnTo>
                <a:lnTo>
                  <a:pt x="435520" y="13791"/>
                </a:lnTo>
                <a:lnTo>
                  <a:pt x="434230" y="10715"/>
                </a:lnTo>
                <a:lnTo>
                  <a:pt x="429071" y="5953"/>
                </a:lnTo>
                <a:lnTo>
                  <a:pt x="425747" y="4762"/>
                </a:lnTo>
                <a:lnTo>
                  <a:pt x="435818" y="4762"/>
                </a:lnTo>
                <a:lnTo>
                  <a:pt x="439390" y="7937"/>
                </a:lnTo>
                <a:lnTo>
                  <a:pt x="441176" y="12203"/>
                </a:lnTo>
                <a:lnTo>
                  <a:pt x="441060" y="22175"/>
                </a:lnTo>
                <a:lnTo>
                  <a:pt x="439836" y="25846"/>
                </a:lnTo>
                <a:lnTo>
                  <a:pt x="434578" y="33287"/>
                </a:lnTo>
                <a:lnTo>
                  <a:pt x="429766" y="37256"/>
                </a:lnTo>
                <a:lnTo>
                  <a:pt x="417165" y="44896"/>
                </a:lnTo>
                <a:lnTo>
                  <a:pt x="413246" y="47823"/>
                </a:lnTo>
                <a:lnTo>
                  <a:pt x="408681" y="52784"/>
                </a:lnTo>
                <a:lnTo>
                  <a:pt x="407292" y="55215"/>
                </a:lnTo>
                <a:lnTo>
                  <a:pt x="406796" y="57596"/>
                </a:lnTo>
                <a:lnTo>
                  <a:pt x="441473" y="57596"/>
                </a:lnTo>
                <a:lnTo>
                  <a:pt x="441473" y="62805"/>
                </a:lnTo>
                <a:close/>
              </a:path>
              <a:path w="542925" h="75564">
                <a:moveTo>
                  <a:pt x="456508" y="33635"/>
                </a:moveTo>
                <a:lnTo>
                  <a:pt x="451746" y="33635"/>
                </a:lnTo>
                <a:lnTo>
                  <a:pt x="457848" y="1488"/>
                </a:lnTo>
                <a:lnTo>
                  <a:pt x="488953" y="1488"/>
                </a:lnTo>
                <a:lnTo>
                  <a:pt x="488953" y="6548"/>
                </a:lnTo>
                <a:lnTo>
                  <a:pt x="461717" y="6548"/>
                </a:lnTo>
                <a:lnTo>
                  <a:pt x="457699" y="27235"/>
                </a:lnTo>
                <a:lnTo>
                  <a:pt x="457848" y="27384"/>
                </a:lnTo>
                <a:lnTo>
                  <a:pt x="464161" y="27384"/>
                </a:lnTo>
                <a:lnTo>
                  <a:pt x="462611" y="28128"/>
                </a:lnTo>
                <a:lnTo>
                  <a:pt x="460229" y="29319"/>
                </a:lnTo>
                <a:lnTo>
                  <a:pt x="458195" y="31154"/>
                </a:lnTo>
                <a:lnTo>
                  <a:pt x="456508" y="33635"/>
                </a:lnTo>
                <a:close/>
              </a:path>
              <a:path w="542925" h="75564">
                <a:moveTo>
                  <a:pt x="464161" y="27384"/>
                </a:moveTo>
                <a:lnTo>
                  <a:pt x="457848" y="27384"/>
                </a:lnTo>
                <a:lnTo>
                  <a:pt x="459534" y="25499"/>
                </a:lnTo>
                <a:lnTo>
                  <a:pt x="461519" y="24060"/>
                </a:lnTo>
                <a:lnTo>
                  <a:pt x="466083" y="22076"/>
                </a:lnTo>
                <a:lnTo>
                  <a:pt x="468514" y="21580"/>
                </a:lnTo>
                <a:lnTo>
                  <a:pt x="477444" y="21580"/>
                </a:lnTo>
                <a:lnTo>
                  <a:pt x="482504" y="23564"/>
                </a:lnTo>
                <a:lnTo>
                  <a:pt x="485143" y="26342"/>
                </a:lnTo>
                <a:lnTo>
                  <a:pt x="467670" y="26342"/>
                </a:lnTo>
                <a:lnTo>
                  <a:pt x="465091" y="26937"/>
                </a:lnTo>
                <a:lnTo>
                  <a:pt x="464161" y="27384"/>
                </a:lnTo>
                <a:close/>
              </a:path>
              <a:path w="542925" h="75564">
                <a:moveTo>
                  <a:pt x="484306" y="59382"/>
                </a:moveTo>
                <a:lnTo>
                  <a:pt x="475261" y="59382"/>
                </a:lnTo>
                <a:lnTo>
                  <a:pt x="478932" y="57745"/>
                </a:lnTo>
                <a:lnTo>
                  <a:pt x="481809" y="54471"/>
                </a:lnTo>
                <a:lnTo>
                  <a:pt x="484786" y="51196"/>
                </a:lnTo>
                <a:lnTo>
                  <a:pt x="486274" y="47178"/>
                </a:lnTo>
                <a:lnTo>
                  <a:pt x="486274" y="37752"/>
                </a:lnTo>
                <a:lnTo>
                  <a:pt x="484736" y="33932"/>
                </a:lnTo>
                <a:lnTo>
                  <a:pt x="481661" y="30956"/>
                </a:lnTo>
                <a:lnTo>
                  <a:pt x="478684" y="27880"/>
                </a:lnTo>
                <a:lnTo>
                  <a:pt x="474913" y="26342"/>
                </a:lnTo>
                <a:lnTo>
                  <a:pt x="485143" y="26342"/>
                </a:lnTo>
                <a:lnTo>
                  <a:pt x="490045" y="31501"/>
                </a:lnTo>
                <a:lnTo>
                  <a:pt x="491930" y="36661"/>
                </a:lnTo>
                <a:lnTo>
                  <a:pt x="491930" y="48964"/>
                </a:lnTo>
                <a:lnTo>
                  <a:pt x="489845" y="53974"/>
                </a:lnTo>
                <a:lnTo>
                  <a:pt x="484306" y="59382"/>
                </a:lnTo>
                <a:close/>
              </a:path>
              <a:path w="542925" h="75564">
                <a:moveTo>
                  <a:pt x="476402" y="64144"/>
                </a:moveTo>
                <a:lnTo>
                  <a:pt x="464694" y="64144"/>
                </a:lnTo>
                <a:lnTo>
                  <a:pt x="459931" y="62458"/>
                </a:lnTo>
                <a:lnTo>
                  <a:pt x="452192" y="55711"/>
                </a:lnTo>
                <a:lnTo>
                  <a:pt x="450159" y="50998"/>
                </a:lnTo>
                <a:lnTo>
                  <a:pt x="449960" y="44946"/>
                </a:lnTo>
                <a:lnTo>
                  <a:pt x="455467" y="44946"/>
                </a:lnTo>
                <a:lnTo>
                  <a:pt x="455665" y="49311"/>
                </a:lnTo>
                <a:lnTo>
                  <a:pt x="457153" y="52833"/>
                </a:lnTo>
                <a:lnTo>
                  <a:pt x="459931" y="55512"/>
                </a:lnTo>
                <a:lnTo>
                  <a:pt x="462809" y="58092"/>
                </a:lnTo>
                <a:lnTo>
                  <a:pt x="466430" y="59382"/>
                </a:lnTo>
                <a:lnTo>
                  <a:pt x="484306" y="59382"/>
                </a:lnTo>
                <a:lnTo>
                  <a:pt x="481511" y="62110"/>
                </a:lnTo>
                <a:lnTo>
                  <a:pt x="476402" y="64144"/>
                </a:lnTo>
                <a:close/>
              </a:path>
              <a:path w="542925" h="75564">
                <a:moveTo>
                  <a:pt x="527453" y="64144"/>
                </a:moveTo>
                <a:lnTo>
                  <a:pt x="513464" y="64144"/>
                </a:lnTo>
                <a:lnTo>
                  <a:pt x="507857" y="61565"/>
                </a:lnTo>
                <a:lnTo>
                  <a:pt x="499672" y="22125"/>
                </a:lnTo>
                <a:lnTo>
                  <a:pt x="501557" y="14634"/>
                </a:lnTo>
                <a:lnTo>
                  <a:pt x="509097" y="2927"/>
                </a:lnTo>
                <a:lnTo>
                  <a:pt x="514605" y="0"/>
                </a:lnTo>
                <a:lnTo>
                  <a:pt x="527602" y="0"/>
                </a:lnTo>
                <a:lnTo>
                  <a:pt x="532067" y="1438"/>
                </a:lnTo>
                <a:lnTo>
                  <a:pt x="535752" y="4762"/>
                </a:lnTo>
                <a:lnTo>
                  <a:pt x="516787" y="4762"/>
                </a:lnTo>
                <a:lnTo>
                  <a:pt x="512521" y="7193"/>
                </a:lnTo>
                <a:lnTo>
                  <a:pt x="509643" y="12055"/>
                </a:lnTo>
                <a:lnTo>
                  <a:pt x="506766" y="16817"/>
                </a:lnTo>
                <a:lnTo>
                  <a:pt x="505411" y="23266"/>
                </a:lnTo>
                <a:lnTo>
                  <a:pt x="505327" y="32593"/>
                </a:lnTo>
                <a:lnTo>
                  <a:pt x="509678" y="32593"/>
                </a:lnTo>
                <a:lnTo>
                  <a:pt x="507808" y="34528"/>
                </a:lnTo>
                <a:lnTo>
                  <a:pt x="506369" y="38496"/>
                </a:lnTo>
                <a:lnTo>
                  <a:pt x="506369" y="48418"/>
                </a:lnTo>
                <a:lnTo>
                  <a:pt x="507709" y="52337"/>
                </a:lnTo>
                <a:lnTo>
                  <a:pt x="510388" y="55215"/>
                </a:lnTo>
                <a:lnTo>
                  <a:pt x="513165" y="57993"/>
                </a:lnTo>
                <a:lnTo>
                  <a:pt x="516986" y="59382"/>
                </a:lnTo>
                <a:lnTo>
                  <a:pt x="535242" y="59382"/>
                </a:lnTo>
                <a:lnTo>
                  <a:pt x="532464" y="62160"/>
                </a:lnTo>
                <a:lnTo>
                  <a:pt x="527453" y="64144"/>
                </a:lnTo>
                <a:close/>
              </a:path>
              <a:path w="542925" h="75564">
                <a:moveTo>
                  <a:pt x="540897" y="16371"/>
                </a:moveTo>
                <a:lnTo>
                  <a:pt x="535391" y="16371"/>
                </a:lnTo>
                <a:lnTo>
                  <a:pt x="534895" y="12898"/>
                </a:lnTo>
                <a:lnTo>
                  <a:pt x="533505" y="10120"/>
                </a:lnTo>
                <a:lnTo>
                  <a:pt x="531224" y="8036"/>
                </a:lnTo>
                <a:lnTo>
                  <a:pt x="528942" y="5853"/>
                </a:lnTo>
                <a:lnTo>
                  <a:pt x="526015" y="4762"/>
                </a:lnTo>
                <a:lnTo>
                  <a:pt x="535752" y="4762"/>
                </a:lnTo>
                <a:lnTo>
                  <a:pt x="538417" y="7094"/>
                </a:lnTo>
                <a:lnTo>
                  <a:pt x="540302" y="11112"/>
                </a:lnTo>
                <a:lnTo>
                  <a:pt x="540897" y="16371"/>
                </a:lnTo>
                <a:close/>
              </a:path>
              <a:path w="542925" h="75564">
                <a:moveTo>
                  <a:pt x="509678" y="32593"/>
                </a:moveTo>
                <a:lnTo>
                  <a:pt x="505476" y="32593"/>
                </a:lnTo>
                <a:lnTo>
                  <a:pt x="506965" y="29418"/>
                </a:lnTo>
                <a:lnTo>
                  <a:pt x="509197" y="26937"/>
                </a:lnTo>
                <a:lnTo>
                  <a:pt x="512174" y="25151"/>
                </a:lnTo>
                <a:lnTo>
                  <a:pt x="515250" y="23266"/>
                </a:lnTo>
                <a:lnTo>
                  <a:pt x="518523" y="22324"/>
                </a:lnTo>
                <a:lnTo>
                  <a:pt x="528048" y="22324"/>
                </a:lnTo>
                <a:lnTo>
                  <a:pt x="532959" y="24258"/>
                </a:lnTo>
                <a:lnTo>
                  <a:pt x="535715" y="27086"/>
                </a:lnTo>
                <a:lnTo>
                  <a:pt x="517283" y="27086"/>
                </a:lnTo>
                <a:lnTo>
                  <a:pt x="513563" y="28574"/>
                </a:lnTo>
                <a:lnTo>
                  <a:pt x="509678" y="32593"/>
                </a:lnTo>
                <a:close/>
              </a:path>
              <a:path w="542925" h="75564">
                <a:moveTo>
                  <a:pt x="535242" y="59382"/>
                </a:moveTo>
                <a:lnTo>
                  <a:pt x="526213" y="59382"/>
                </a:lnTo>
                <a:lnTo>
                  <a:pt x="529785" y="57844"/>
                </a:lnTo>
                <a:lnTo>
                  <a:pt x="535441" y="51593"/>
                </a:lnTo>
                <a:lnTo>
                  <a:pt x="536879" y="47823"/>
                </a:lnTo>
                <a:lnTo>
                  <a:pt x="536809" y="38496"/>
                </a:lnTo>
                <a:lnTo>
                  <a:pt x="535490" y="34776"/>
                </a:lnTo>
                <a:lnTo>
                  <a:pt x="532712" y="31700"/>
                </a:lnTo>
                <a:lnTo>
                  <a:pt x="530033" y="28624"/>
                </a:lnTo>
                <a:lnTo>
                  <a:pt x="526411" y="27086"/>
                </a:lnTo>
                <a:lnTo>
                  <a:pt x="535715" y="27086"/>
                </a:lnTo>
                <a:lnTo>
                  <a:pt x="537226" y="28624"/>
                </a:lnTo>
                <a:lnTo>
                  <a:pt x="540599" y="31998"/>
                </a:lnTo>
                <a:lnTo>
                  <a:pt x="542535" y="36958"/>
                </a:lnTo>
                <a:lnTo>
                  <a:pt x="542535" y="49162"/>
                </a:lnTo>
                <a:lnTo>
                  <a:pt x="540500" y="54222"/>
                </a:lnTo>
                <a:lnTo>
                  <a:pt x="536432" y="58191"/>
                </a:lnTo>
                <a:lnTo>
                  <a:pt x="535242" y="59382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206911" y="2977073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206911" y="2977073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543037" y="3001078"/>
            <a:ext cx="159407" cy="647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206911" y="2651091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206911" y="2651091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350862" y="2675691"/>
            <a:ext cx="540385" cy="75565"/>
          </a:xfrm>
          <a:custGeom>
            <a:avLst/>
            <a:gdLst/>
            <a:ahLst/>
            <a:cxnLst/>
            <a:rect l="l" t="t" r="r" b="b"/>
            <a:pathLst>
              <a:path w="540384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0384" h="75564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0384" h="75564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0384" h="75564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0384" h="75564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0384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0384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0384" h="75564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0384" h="75564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0384" h="75564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0384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0384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0384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0384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0384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0384" h="75564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0384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0384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0384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0384" h="75564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0384" h="75564">
                <a:moveTo>
                  <a:pt x="407094" y="33635"/>
                </a:moveTo>
                <a:lnTo>
                  <a:pt x="402332" y="33635"/>
                </a:lnTo>
                <a:lnTo>
                  <a:pt x="408434" y="1488"/>
                </a:lnTo>
                <a:lnTo>
                  <a:pt x="439538" y="1488"/>
                </a:lnTo>
                <a:lnTo>
                  <a:pt x="439538" y="6548"/>
                </a:lnTo>
                <a:lnTo>
                  <a:pt x="412303" y="6548"/>
                </a:lnTo>
                <a:lnTo>
                  <a:pt x="408285" y="27235"/>
                </a:lnTo>
                <a:lnTo>
                  <a:pt x="408434" y="27384"/>
                </a:lnTo>
                <a:lnTo>
                  <a:pt x="414746" y="27384"/>
                </a:lnTo>
                <a:lnTo>
                  <a:pt x="413196" y="28128"/>
                </a:lnTo>
                <a:lnTo>
                  <a:pt x="410815" y="29319"/>
                </a:lnTo>
                <a:lnTo>
                  <a:pt x="408781" y="31154"/>
                </a:lnTo>
                <a:lnTo>
                  <a:pt x="407094" y="33635"/>
                </a:lnTo>
                <a:close/>
              </a:path>
              <a:path w="540384" h="75564">
                <a:moveTo>
                  <a:pt x="414746" y="27384"/>
                </a:moveTo>
                <a:lnTo>
                  <a:pt x="408434" y="27384"/>
                </a:lnTo>
                <a:lnTo>
                  <a:pt x="410120" y="25499"/>
                </a:lnTo>
                <a:lnTo>
                  <a:pt x="412104" y="24060"/>
                </a:lnTo>
                <a:lnTo>
                  <a:pt x="416669" y="22076"/>
                </a:lnTo>
                <a:lnTo>
                  <a:pt x="419100" y="21580"/>
                </a:lnTo>
                <a:lnTo>
                  <a:pt x="428029" y="21580"/>
                </a:lnTo>
                <a:lnTo>
                  <a:pt x="433089" y="23564"/>
                </a:lnTo>
                <a:lnTo>
                  <a:pt x="435728" y="26342"/>
                </a:lnTo>
                <a:lnTo>
                  <a:pt x="418256" y="26342"/>
                </a:lnTo>
                <a:lnTo>
                  <a:pt x="415676" y="26937"/>
                </a:lnTo>
                <a:lnTo>
                  <a:pt x="414746" y="27384"/>
                </a:lnTo>
                <a:close/>
              </a:path>
              <a:path w="540384" h="75564">
                <a:moveTo>
                  <a:pt x="434892" y="59382"/>
                </a:moveTo>
                <a:lnTo>
                  <a:pt x="425846" y="59382"/>
                </a:lnTo>
                <a:lnTo>
                  <a:pt x="429517" y="57745"/>
                </a:lnTo>
                <a:lnTo>
                  <a:pt x="432395" y="54471"/>
                </a:lnTo>
                <a:lnTo>
                  <a:pt x="435371" y="51196"/>
                </a:lnTo>
                <a:lnTo>
                  <a:pt x="436860" y="47178"/>
                </a:lnTo>
                <a:lnTo>
                  <a:pt x="436860" y="37752"/>
                </a:lnTo>
                <a:lnTo>
                  <a:pt x="435322" y="33932"/>
                </a:lnTo>
                <a:lnTo>
                  <a:pt x="432246" y="30956"/>
                </a:lnTo>
                <a:lnTo>
                  <a:pt x="429269" y="27880"/>
                </a:lnTo>
                <a:lnTo>
                  <a:pt x="425499" y="26342"/>
                </a:lnTo>
                <a:lnTo>
                  <a:pt x="435728" y="26342"/>
                </a:lnTo>
                <a:lnTo>
                  <a:pt x="440630" y="31501"/>
                </a:lnTo>
                <a:lnTo>
                  <a:pt x="442515" y="36661"/>
                </a:lnTo>
                <a:lnTo>
                  <a:pt x="442515" y="48964"/>
                </a:lnTo>
                <a:lnTo>
                  <a:pt x="440432" y="53974"/>
                </a:lnTo>
                <a:lnTo>
                  <a:pt x="434892" y="59382"/>
                </a:lnTo>
                <a:close/>
              </a:path>
              <a:path w="540384" h="75564">
                <a:moveTo>
                  <a:pt x="426987" y="64144"/>
                </a:moveTo>
                <a:lnTo>
                  <a:pt x="415279" y="64144"/>
                </a:lnTo>
                <a:lnTo>
                  <a:pt x="410517" y="62458"/>
                </a:lnTo>
                <a:lnTo>
                  <a:pt x="402778" y="55711"/>
                </a:lnTo>
                <a:lnTo>
                  <a:pt x="400744" y="50998"/>
                </a:lnTo>
                <a:lnTo>
                  <a:pt x="400546" y="44946"/>
                </a:lnTo>
                <a:lnTo>
                  <a:pt x="406052" y="44946"/>
                </a:lnTo>
                <a:lnTo>
                  <a:pt x="406250" y="49311"/>
                </a:lnTo>
                <a:lnTo>
                  <a:pt x="407739" y="52833"/>
                </a:lnTo>
                <a:lnTo>
                  <a:pt x="410517" y="55512"/>
                </a:lnTo>
                <a:lnTo>
                  <a:pt x="413394" y="58092"/>
                </a:lnTo>
                <a:lnTo>
                  <a:pt x="417016" y="59382"/>
                </a:lnTo>
                <a:lnTo>
                  <a:pt x="434892" y="59382"/>
                </a:lnTo>
                <a:lnTo>
                  <a:pt x="432097" y="62110"/>
                </a:lnTo>
                <a:lnTo>
                  <a:pt x="426987" y="64144"/>
                </a:lnTo>
                <a:close/>
              </a:path>
              <a:path w="540384" h="75564">
                <a:moveTo>
                  <a:pt x="477344" y="62805"/>
                </a:moveTo>
                <a:lnTo>
                  <a:pt x="471689" y="62805"/>
                </a:lnTo>
                <a:lnTo>
                  <a:pt x="471689" y="16668"/>
                </a:lnTo>
                <a:lnTo>
                  <a:pt x="455317" y="16668"/>
                </a:lnTo>
                <a:lnTo>
                  <a:pt x="455317" y="12650"/>
                </a:lnTo>
                <a:lnTo>
                  <a:pt x="460378" y="12551"/>
                </a:lnTo>
                <a:lnTo>
                  <a:pt x="463900" y="12104"/>
                </a:lnTo>
                <a:lnTo>
                  <a:pt x="465884" y="11310"/>
                </a:lnTo>
                <a:lnTo>
                  <a:pt x="467968" y="10517"/>
                </a:lnTo>
                <a:lnTo>
                  <a:pt x="469506" y="9276"/>
                </a:lnTo>
                <a:lnTo>
                  <a:pt x="470498" y="7590"/>
                </a:lnTo>
                <a:lnTo>
                  <a:pt x="471590" y="5903"/>
                </a:lnTo>
                <a:lnTo>
                  <a:pt x="472334" y="3571"/>
                </a:lnTo>
                <a:lnTo>
                  <a:pt x="472731" y="595"/>
                </a:lnTo>
                <a:lnTo>
                  <a:pt x="477344" y="595"/>
                </a:lnTo>
                <a:lnTo>
                  <a:pt x="477344" y="62805"/>
                </a:lnTo>
                <a:close/>
              </a:path>
              <a:path w="540384" h="75564">
                <a:moveTo>
                  <a:pt x="506369" y="22175"/>
                </a:moveTo>
                <a:lnTo>
                  <a:pt x="500863" y="22175"/>
                </a:lnTo>
                <a:lnTo>
                  <a:pt x="500863" y="14833"/>
                </a:lnTo>
                <a:lnTo>
                  <a:pt x="502549" y="9673"/>
                </a:lnTo>
                <a:lnTo>
                  <a:pt x="505923" y="5804"/>
                </a:lnTo>
                <a:lnTo>
                  <a:pt x="509395" y="1934"/>
                </a:lnTo>
                <a:lnTo>
                  <a:pt x="514307" y="0"/>
                </a:lnTo>
                <a:lnTo>
                  <a:pt x="526511" y="0"/>
                </a:lnTo>
                <a:lnTo>
                  <a:pt x="531173" y="1587"/>
                </a:lnTo>
                <a:lnTo>
                  <a:pt x="534646" y="4762"/>
                </a:lnTo>
                <a:lnTo>
                  <a:pt x="516142" y="4762"/>
                </a:lnTo>
                <a:lnTo>
                  <a:pt x="512719" y="6201"/>
                </a:lnTo>
                <a:lnTo>
                  <a:pt x="507857" y="11856"/>
                </a:lnTo>
                <a:lnTo>
                  <a:pt x="506568" y="15775"/>
                </a:lnTo>
                <a:lnTo>
                  <a:pt x="506369" y="20835"/>
                </a:lnTo>
                <a:lnTo>
                  <a:pt x="506369" y="22175"/>
                </a:lnTo>
                <a:close/>
              </a:path>
              <a:path w="540384" h="75564">
                <a:moveTo>
                  <a:pt x="540302" y="62805"/>
                </a:moveTo>
                <a:lnTo>
                  <a:pt x="499374" y="62805"/>
                </a:lnTo>
                <a:lnTo>
                  <a:pt x="499374" y="58241"/>
                </a:lnTo>
                <a:lnTo>
                  <a:pt x="523732" y="34131"/>
                </a:lnTo>
                <a:lnTo>
                  <a:pt x="528247" y="30559"/>
                </a:lnTo>
                <a:lnTo>
                  <a:pt x="530629" y="27681"/>
                </a:lnTo>
                <a:lnTo>
                  <a:pt x="533109" y="24804"/>
                </a:lnTo>
                <a:lnTo>
                  <a:pt x="534349" y="21431"/>
                </a:lnTo>
                <a:lnTo>
                  <a:pt x="534349" y="13791"/>
                </a:lnTo>
                <a:lnTo>
                  <a:pt x="533059" y="10715"/>
                </a:lnTo>
                <a:lnTo>
                  <a:pt x="527900" y="5953"/>
                </a:lnTo>
                <a:lnTo>
                  <a:pt x="524575" y="4762"/>
                </a:lnTo>
                <a:lnTo>
                  <a:pt x="534646" y="4762"/>
                </a:lnTo>
                <a:lnTo>
                  <a:pt x="538218" y="7937"/>
                </a:lnTo>
                <a:lnTo>
                  <a:pt x="540004" y="12203"/>
                </a:lnTo>
                <a:lnTo>
                  <a:pt x="539888" y="22175"/>
                </a:lnTo>
                <a:lnTo>
                  <a:pt x="538665" y="25846"/>
                </a:lnTo>
                <a:lnTo>
                  <a:pt x="533406" y="33287"/>
                </a:lnTo>
                <a:lnTo>
                  <a:pt x="528594" y="37256"/>
                </a:lnTo>
                <a:lnTo>
                  <a:pt x="515993" y="44896"/>
                </a:lnTo>
                <a:lnTo>
                  <a:pt x="512074" y="47823"/>
                </a:lnTo>
                <a:lnTo>
                  <a:pt x="507510" y="52784"/>
                </a:lnTo>
                <a:lnTo>
                  <a:pt x="506121" y="55215"/>
                </a:lnTo>
                <a:lnTo>
                  <a:pt x="505626" y="57596"/>
                </a:lnTo>
                <a:lnTo>
                  <a:pt x="540302" y="57596"/>
                </a:lnTo>
                <a:lnTo>
                  <a:pt x="540302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206911" y="2491916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206911" y="2491916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350862" y="2516519"/>
            <a:ext cx="540385" cy="75565"/>
          </a:xfrm>
          <a:custGeom>
            <a:avLst/>
            <a:gdLst/>
            <a:ahLst/>
            <a:cxnLst/>
            <a:rect l="l" t="t" r="r" b="b"/>
            <a:pathLst>
              <a:path w="540384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0384" h="75564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0384" h="75564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0384" h="75564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0384" h="75564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0384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0384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0384" h="75564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0384" h="75564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0384" h="75564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0384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0384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0384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0384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0384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0384" h="75564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0384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0384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0384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0384" h="75564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0384" h="75564">
                <a:moveTo>
                  <a:pt x="407094" y="33635"/>
                </a:moveTo>
                <a:lnTo>
                  <a:pt x="402332" y="33635"/>
                </a:lnTo>
                <a:lnTo>
                  <a:pt x="408434" y="1488"/>
                </a:lnTo>
                <a:lnTo>
                  <a:pt x="439538" y="1488"/>
                </a:lnTo>
                <a:lnTo>
                  <a:pt x="439538" y="6548"/>
                </a:lnTo>
                <a:lnTo>
                  <a:pt x="412303" y="6548"/>
                </a:lnTo>
                <a:lnTo>
                  <a:pt x="408285" y="27235"/>
                </a:lnTo>
                <a:lnTo>
                  <a:pt x="408434" y="27384"/>
                </a:lnTo>
                <a:lnTo>
                  <a:pt x="414746" y="27384"/>
                </a:lnTo>
                <a:lnTo>
                  <a:pt x="413196" y="28128"/>
                </a:lnTo>
                <a:lnTo>
                  <a:pt x="410815" y="29319"/>
                </a:lnTo>
                <a:lnTo>
                  <a:pt x="408781" y="31154"/>
                </a:lnTo>
                <a:lnTo>
                  <a:pt x="407094" y="33635"/>
                </a:lnTo>
                <a:close/>
              </a:path>
              <a:path w="540384" h="75564">
                <a:moveTo>
                  <a:pt x="414746" y="27384"/>
                </a:moveTo>
                <a:lnTo>
                  <a:pt x="408434" y="27384"/>
                </a:lnTo>
                <a:lnTo>
                  <a:pt x="410120" y="25499"/>
                </a:lnTo>
                <a:lnTo>
                  <a:pt x="412104" y="24060"/>
                </a:lnTo>
                <a:lnTo>
                  <a:pt x="416669" y="22076"/>
                </a:lnTo>
                <a:lnTo>
                  <a:pt x="419100" y="21580"/>
                </a:lnTo>
                <a:lnTo>
                  <a:pt x="428029" y="21580"/>
                </a:lnTo>
                <a:lnTo>
                  <a:pt x="433089" y="23564"/>
                </a:lnTo>
                <a:lnTo>
                  <a:pt x="435728" y="26342"/>
                </a:lnTo>
                <a:lnTo>
                  <a:pt x="418256" y="26342"/>
                </a:lnTo>
                <a:lnTo>
                  <a:pt x="415676" y="26937"/>
                </a:lnTo>
                <a:lnTo>
                  <a:pt x="414746" y="27384"/>
                </a:lnTo>
                <a:close/>
              </a:path>
              <a:path w="540384" h="75564">
                <a:moveTo>
                  <a:pt x="434892" y="59382"/>
                </a:moveTo>
                <a:lnTo>
                  <a:pt x="425846" y="59382"/>
                </a:lnTo>
                <a:lnTo>
                  <a:pt x="429517" y="57745"/>
                </a:lnTo>
                <a:lnTo>
                  <a:pt x="432395" y="54471"/>
                </a:lnTo>
                <a:lnTo>
                  <a:pt x="435371" y="51196"/>
                </a:lnTo>
                <a:lnTo>
                  <a:pt x="436860" y="47178"/>
                </a:lnTo>
                <a:lnTo>
                  <a:pt x="436860" y="37752"/>
                </a:lnTo>
                <a:lnTo>
                  <a:pt x="435322" y="33932"/>
                </a:lnTo>
                <a:lnTo>
                  <a:pt x="432246" y="30956"/>
                </a:lnTo>
                <a:lnTo>
                  <a:pt x="429269" y="27880"/>
                </a:lnTo>
                <a:lnTo>
                  <a:pt x="425499" y="26342"/>
                </a:lnTo>
                <a:lnTo>
                  <a:pt x="435728" y="26342"/>
                </a:lnTo>
                <a:lnTo>
                  <a:pt x="440630" y="31501"/>
                </a:lnTo>
                <a:lnTo>
                  <a:pt x="442515" y="36661"/>
                </a:lnTo>
                <a:lnTo>
                  <a:pt x="442515" y="48964"/>
                </a:lnTo>
                <a:lnTo>
                  <a:pt x="440432" y="53974"/>
                </a:lnTo>
                <a:lnTo>
                  <a:pt x="434892" y="59382"/>
                </a:lnTo>
                <a:close/>
              </a:path>
              <a:path w="540384" h="75564">
                <a:moveTo>
                  <a:pt x="426987" y="64144"/>
                </a:moveTo>
                <a:lnTo>
                  <a:pt x="415279" y="64144"/>
                </a:lnTo>
                <a:lnTo>
                  <a:pt x="410517" y="62458"/>
                </a:lnTo>
                <a:lnTo>
                  <a:pt x="402778" y="55711"/>
                </a:lnTo>
                <a:lnTo>
                  <a:pt x="400744" y="50998"/>
                </a:lnTo>
                <a:lnTo>
                  <a:pt x="400546" y="44946"/>
                </a:lnTo>
                <a:lnTo>
                  <a:pt x="406052" y="44946"/>
                </a:lnTo>
                <a:lnTo>
                  <a:pt x="406250" y="49311"/>
                </a:lnTo>
                <a:lnTo>
                  <a:pt x="407739" y="52833"/>
                </a:lnTo>
                <a:lnTo>
                  <a:pt x="410517" y="55512"/>
                </a:lnTo>
                <a:lnTo>
                  <a:pt x="413394" y="58092"/>
                </a:lnTo>
                <a:lnTo>
                  <a:pt x="417016" y="59382"/>
                </a:lnTo>
                <a:lnTo>
                  <a:pt x="434892" y="59382"/>
                </a:lnTo>
                <a:lnTo>
                  <a:pt x="432097" y="62110"/>
                </a:lnTo>
                <a:lnTo>
                  <a:pt x="426987" y="64144"/>
                </a:lnTo>
                <a:close/>
              </a:path>
              <a:path w="540384" h="75564">
                <a:moveTo>
                  <a:pt x="477344" y="62805"/>
                </a:moveTo>
                <a:lnTo>
                  <a:pt x="471689" y="62805"/>
                </a:lnTo>
                <a:lnTo>
                  <a:pt x="471689" y="16668"/>
                </a:lnTo>
                <a:lnTo>
                  <a:pt x="455317" y="16668"/>
                </a:lnTo>
                <a:lnTo>
                  <a:pt x="455317" y="12650"/>
                </a:lnTo>
                <a:lnTo>
                  <a:pt x="460378" y="12551"/>
                </a:lnTo>
                <a:lnTo>
                  <a:pt x="463900" y="12104"/>
                </a:lnTo>
                <a:lnTo>
                  <a:pt x="465884" y="11310"/>
                </a:lnTo>
                <a:lnTo>
                  <a:pt x="467968" y="10517"/>
                </a:lnTo>
                <a:lnTo>
                  <a:pt x="469506" y="9276"/>
                </a:lnTo>
                <a:lnTo>
                  <a:pt x="470498" y="7590"/>
                </a:lnTo>
                <a:lnTo>
                  <a:pt x="471590" y="5903"/>
                </a:lnTo>
                <a:lnTo>
                  <a:pt x="472334" y="3571"/>
                </a:lnTo>
                <a:lnTo>
                  <a:pt x="472731" y="595"/>
                </a:lnTo>
                <a:lnTo>
                  <a:pt x="477344" y="595"/>
                </a:lnTo>
                <a:lnTo>
                  <a:pt x="477344" y="62805"/>
                </a:lnTo>
                <a:close/>
              </a:path>
              <a:path w="540384" h="75564">
                <a:moveTo>
                  <a:pt x="506369" y="22175"/>
                </a:moveTo>
                <a:lnTo>
                  <a:pt x="500863" y="22175"/>
                </a:lnTo>
                <a:lnTo>
                  <a:pt x="500863" y="14833"/>
                </a:lnTo>
                <a:lnTo>
                  <a:pt x="502549" y="9673"/>
                </a:lnTo>
                <a:lnTo>
                  <a:pt x="505923" y="5804"/>
                </a:lnTo>
                <a:lnTo>
                  <a:pt x="509395" y="1934"/>
                </a:lnTo>
                <a:lnTo>
                  <a:pt x="514307" y="0"/>
                </a:lnTo>
                <a:lnTo>
                  <a:pt x="526511" y="0"/>
                </a:lnTo>
                <a:lnTo>
                  <a:pt x="531173" y="1587"/>
                </a:lnTo>
                <a:lnTo>
                  <a:pt x="534646" y="4762"/>
                </a:lnTo>
                <a:lnTo>
                  <a:pt x="516142" y="4762"/>
                </a:lnTo>
                <a:lnTo>
                  <a:pt x="512719" y="6201"/>
                </a:lnTo>
                <a:lnTo>
                  <a:pt x="507857" y="11856"/>
                </a:lnTo>
                <a:lnTo>
                  <a:pt x="506568" y="15775"/>
                </a:lnTo>
                <a:lnTo>
                  <a:pt x="506369" y="20835"/>
                </a:lnTo>
                <a:lnTo>
                  <a:pt x="506369" y="22175"/>
                </a:lnTo>
                <a:close/>
              </a:path>
              <a:path w="540384" h="75564">
                <a:moveTo>
                  <a:pt x="540302" y="62805"/>
                </a:moveTo>
                <a:lnTo>
                  <a:pt x="499374" y="62805"/>
                </a:lnTo>
                <a:lnTo>
                  <a:pt x="499374" y="58241"/>
                </a:lnTo>
                <a:lnTo>
                  <a:pt x="523732" y="34131"/>
                </a:lnTo>
                <a:lnTo>
                  <a:pt x="528247" y="30559"/>
                </a:lnTo>
                <a:lnTo>
                  <a:pt x="530629" y="27681"/>
                </a:lnTo>
                <a:lnTo>
                  <a:pt x="533109" y="24804"/>
                </a:lnTo>
                <a:lnTo>
                  <a:pt x="534349" y="21431"/>
                </a:lnTo>
                <a:lnTo>
                  <a:pt x="534349" y="13791"/>
                </a:lnTo>
                <a:lnTo>
                  <a:pt x="533059" y="10715"/>
                </a:lnTo>
                <a:lnTo>
                  <a:pt x="527900" y="5953"/>
                </a:lnTo>
                <a:lnTo>
                  <a:pt x="524575" y="4762"/>
                </a:lnTo>
                <a:lnTo>
                  <a:pt x="534646" y="4762"/>
                </a:lnTo>
                <a:lnTo>
                  <a:pt x="538218" y="7937"/>
                </a:lnTo>
                <a:lnTo>
                  <a:pt x="540004" y="12203"/>
                </a:lnTo>
                <a:lnTo>
                  <a:pt x="539888" y="22175"/>
                </a:lnTo>
                <a:lnTo>
                  <a:pt x="538665" y="25846"/>
                </a:lnTo>
                <a:lnTo>
                  <a:pt x="533406" y="33287"/>
                </a:lnTo>
                <a:lnTo>
                  <a:pt x="528594" y="37256"/>
                </a:lnTo>
                <a:lnTo>
                  <a:pt x="515993" y="44896"/>
                </a:lnTo>
                <a:lnTo>
                  <a:pt x="512074" y="47823"/>
                </a:lnTo>
                <a:lnTo>
                  <a:pt x="507510" y="52784"/>
                </a:lnTo>
                <a:lnTo>
                  <a:pt x="506121" y="55215"/>
                </a:lnTo>
                <a:lnTo>
                  <a:pt x="505626" y="57596"/>
                </a:lnTo>
                <a:lnTo>
                  <a:pt x="540302" y="57596"/>
                </a:lnTo>
                <a:lnTo>
                  <a:pt x="540302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206911" y="2333997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206911" y="2333997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543037" y="2357999"/>
            <a:ext cx="159407" cy="647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206911" y="2014395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206911" y="2014395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350862" y="2038994"/>
            <a:ext cx="540385" cy="75565"/>
          </a:xfrm>
          <a:custGeom>
            <a:avLst/>
            <a:gdLst/>
            <a:ahLst/>
            <a:cxnLst/>
            <a:rect l="l" t="t" r="r" b="b"/>
            <a:pathLst>
              <a:path w="540384" h="75565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0384" h="75565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0384" h="75565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0384" h="75565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0384" h="75565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0384" h="75565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0384" h="75565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0384" h="75565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0384" h="75565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0384" h="75565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0384" h="75565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0384" h="75565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0384" h="75565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0384" h="75565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0384" h="75565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0384" h="75565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0384" h="75565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0384" h="75565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0384" h="75565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0384" h="75565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0384" h="75565">
                <a:moveTo>
                  <a:pt x="407094" y="33635"/>
                </a:moveTo>
                <a:lnTo>
                  <a:pt x="402332" y="33635"/>
                </a:lnTo>
                <a:lnTo>
                  <a:pt x="408434" y="1488"/>
                </a:lnTo>
                <a:lnTo>
                  <a:pt x="439538" y="1488"/>
                </a:lnTo>
                <a:lnTo>
                  <a:pt x="439538" y="6548"/>
                </a:lnTo>
                <a:lnTo>
                  <a:pt x="412303" y="6548"/>
                </a:lnTo>
                <a:lnTo>
                  <a:pt x="408285" y="27235"/>
                </a:lnTo>
                <a:lnTo>
                  <a:pt x="408434" y="27384"/>
                </a:lnTo>
                <a:lnTo>
                  <a:pt x="414746" y="27384"/>
                </a:lnTo>
                <a:lnTo>
                  <a:pt x="413196" y="28128"/>
                </a:lnTo>
                <a:lnTo>
                  <a:pt x="410815" y="29319"/>
                </a:lnTo>
                <a:lnTo>
                  <a:pt x="408781" y="31154"/>
                </a:lnTo>
                <a:lnTo>
                  <a:pt x="407094" y="33635"/>
                </a:lnTo>
                <a:close/>
              </a:path>
              <a:path w="540384" h="75565">
                <a:moveTo>
                  <a:pt x="414746" y="27384"/>
                </a:moveTo>
                <a:lnTo>
                  <a:pt x="408434" y="27384"/>
                </a:lnTo>
                <a:lnTo>
                  <a:pt x="410120" y="25499"/>
                </a:lnTo>
                <a:lnTo>
                  <a:pt x="412104" y="24060"/>
                </a:lnTo>
                <a:lnTo>
                  <a:pt x="416669" y="22076"/>
                </a:lnTo>
                <a:lnTo>
                  <a:pt x="419100" y="21580"/>
                </a:lnTo>
                <a:lnTo>
                  <a:pt x="428029" y="21580"/>
                </a:lnTo>
                <a:lnTo>
                  <a:pt x="433089" y="23564"/>
                </a:lnTo>
                <a:lnTo>
                  <a:pt x="435728" y="26342"/>
                </a:lnTo>
                <a:lnTo>
                  <a:pt x="418256" y="26342"/>
                </a:lnTo>
                <a:lnTo>
                  <a:pt x="415676" y="26937"/>
                </a:lnTo>
                <a:lnTo>
                  <a:pt x="414746" y="27384"/>
                </a:lnTo>
                <a:close/>
              </a:path>
              <a:path w="540384" h="75565">
                <a:moveTo>
                  <a:pt x="434892" y="59382"/>
                </a:moveTo>
                <a:lnTo>
                  <a:pt x="425846" y="59382"/>
                </a:lnTo>
                <a:lnTo>
                  <a:pt x="429517" y="57745"/>
                </a:lnTo>
                <a:lnTo>
                  <a:pt x="432395" y="54471"/>
                </a:lnTo>
                <a:lnTo>
                  <a:pt x="435371" y="51196"/>
                </a:lnTo>
                <a:lnTo>
                  <a:pt x="436860" y="47178"/>
                </a:lnTo>
                <a:lnTo>
                  <a:pt x="436860" y="37752"/>
                </a:lnTo>
                <a:lnTo>
                  <a:pt x="435322" y="33932"/>
                </a:lnTo>
                <a:lnTo>
                  <a:pt x="432246" y="30956"/>
                </a:lnTo>
                <a:lnTo>
                  <a:pt x="429269" y="27880"/>
                </a:lnTo>
                <a:lnTo>
                  <a:pt x="425499" y="26342"/>
                </a:lnTo>
                <a:lnTo>
                  <a:pt x="435728" y="26342"/>
                </a:lnTo>
                <a:lnTo>
                  <a:pt x="440630" y="31501"/>
                </a:lnTo>
                <a:lnTo>
                  <a:pt x="442515" y="36661"/>
                </a:lnTo>
                <a:lnTo>
                  <a:pt x="442515" y="48964"/>
                </a:lnTo>
                <a:lnTo>
                  <a:pt x="440432" y="53974"/>
                </a:lnTo>
                <a:lnTo>
                  <a:pt x="434892" y="59382"/>
                </a:lnTo>
                <a:close/>
              </a:path>
              <a:path w="540384" h="75565">
                <a:moveTo>
                  <a:pt x="426987" y="64144"/>
                </a:moveTo>
                <a:lnTo>
                  <a:pt x="415279" y="64144"/>
                </a:lnTo>
                <a:lnTo>
                  <a:pt x="410517" y="62458"/>
                </a:lnTo>
                <a:lnTo>
                  <a:pt x="402778" y="55711"/>
                </a:lnTo>
                <a:lnTo>
                  <a:pt x="400744" y="50998"/>
                </a:lnTo>
                <a:lnTo>
                  <a:pt x="400546" y="44946"/>
                </a:lnTo>
                <a:lnTo>
                  <a:pt x="406052" y="44946"/>
                </a:lnTo>
                <a:lnTo>
                  <a:pt x="406250" y="49311"/>
                </a:lnTo>
                <a:lnTo>
                  <a:pt x="407739" y="52833"/>
                </a:lnTo>
                <a:lnTo>
                  <a:pt x="410517" y="55512"/>
                </a:lnTo>
                <a:lnTo>
                  <a:pt x="413394" y="58092"/>
                </a:lnTo>
                <a:lnTo>
                  <a:pt x="417016" y="59382"/>
                </a:lnTo>
                <a:lnTo>
                  <a:pt x="434892" y="59382"/>
                </a:lnTo>
                <a:lnTo>
                  <a:pt x="432097" y="62110"/>
                </a:lnTo>
                <a:lnTo>
                  <a:pt x="426987" y="64144"/>
                </a:lnTo>
                <a:close/>
              </a:path>
              <a:path w="540384" h="75565">
                <a:moveTo>
                  <a:pt x="477344" y="62805"/>
                </a:moveTo>
                <a:lnTo>
                  <a:pt x="471689" y="62805"/>
                </a:lnTo>
                <a:lnTo>
                  <a:pt x="471689" y="16668"/>
                </a:lnTo>
                <a:lnTo>
                  <a:pt x="455317" y="16668"/>
                </a:lnTo>
                <a:lnTo>
                  <a:pt x="455317" y="12650"/>
                </a:lnTo>
                <a:lnTo>
                  <a:pt x="460378" y="12551"/>
                </a:lnTo>
                <a:lnTo>
                  <a:pt x="463900" y="12104"/>
                </a:lnTo>
                <a:lnTo>
                  <a:pt x="465884" y="11310"/>
                </a:lnTo>
                <a:lnTo>
                  <a:pt x="467968" y="10517"/>
                </a:lnTo>
                <a:lnTo>
                  <a:pt x="469506" y="9276"/>
                </a:lnTo>
                <a:lnTo>
                  <a:pt x="470498" y="7590"/>
                </a:lnTo>
                <a:lnTo>
                  <a:pt x="471590" y="5903"/>
                </a:lnTo>
                <a:lnTo>
                  <a:pt x="472334" y="3571"/>
                </a:lnTo>
                <a:lnTo>
                  <a:pt x="472731" y="595"/>
                </a:lnTo>
                <a:lnTo>
                  <a:pt x="477344" y="595"/>
                </a:lnTo>
                <a:lnTo>
                  <a:pt x="477344" y="62805"/>
                </a:lnTo>
                <a:close/>
              </a:path>
              <a:path w="540384" h="75565">
                <a:moveTo>
                  <a:pt x="506369" y="22175"/>
                </a:moveTo>
                <a:lnTo>
                  <a:pt x="500863" y="22175"/>
                </a:lnTo>
                <a:lnTo>
                  <a:pt x="500863" y="14833"/>
                </a:lnTo>
                <a:lnTo>
                  <a:pt x="502549" y="9673"/>
                </a:lnTo>
                <a:lnTo>
                  <a:pt x="505923" y="5804"/>
                </a:lnTo>
                <a:lnTo>
                  <a:pt x="509395" y="1934"/>
                </a:lnTo>
                <a:lnTo>
                  <a:pt x="514307" y="0"/>
                </a:lnTo>
                <a:lnTo>
                  <a:pt x="526511" y="0"/>
                </a:lnTo>
                <a:lnTo>
                  <a:pt x="531173" y="1587"/>
                </a:lnTo>
                <a:lnTo>
                  <a:pt x="534646" y="4762"/>
                </a:lnTo>
                <a:lnTo>
                  <a:pt x="516142" y="4762"/>
                </a:lnTo>
                <a:lnTo>
                  <a:pt x="512719" y="6201"/>
                </a:lnTo>
                <a:lnTo>
                  <a:pt x="507857" y="11856"/>
                </a:lnTo>
                <a:lnTo>
                  <a:pt x="506568" y="15775"/>
                </a:lnTo>
                <a:lnTo>
                  <a:pt x="506369" y="20835"/>
                </a:lnTo>
                <a:lnTo>
                  <a:pt x="506369" y="22175"/>
                </a:lnTo>
                <a:close/>
              </a:path>
              <a:path w="540384" h="75565">
                <a:moveTo>
                  <a:pt x="540302" y="62805"/>
                </a:moveTo>
                <a:lnTo>
                  <a:pt x="499374" y="62805"/>
                </a:lnTo>
                <a:lnTo>
                  <a:pt x="499374" y="58241"/>
                </a:lnTo>
                <a:lnTo>
                  <a:pt x="523732" y="34131"/>
                </a:lnTo>
                <a:lnTo>
                  <a:pt x="528247" y="30559"/>
                </a:lnTo>
                <a:lnTo>
                  <a:pt x="530629" y="27681"/>
                </a:lnTo>
                <a:lnTo>
                  <a:pt x="533109" y="24804"/>
                </a:lnTo>
                <a:lnTo>
                  <a:pt x="534349" y="21431"/>
                </a:lnTo>
                <a:lnTo>
                  <a:pt x="534349" y="13791"/>
                </a:lnTo>
                <a:lnTo>
                  <a:pt x="533059" y="10715"/>
                </a:lnTo>
                <a:lnTo>
                  <a:pt x="527900" y="5953"/>
                </a:lnTo>
                <a:lnTo>
                  <a:pt x="524575" y="4762"/>
                </a:lnTo>
                <a:lnTo>
                  <a:pt x="534646" y="4762"/>
                </a:lnTo>
                <a:lnTo>
                  <a:pt x="538218" y="7937"/>
                </a:lnTo>
                <a:lnTo>
                  <a:pt x="540004" y="12203"/>
                </a:lnTo>
                <a:lnTo>
                  <a:pt x="539888" y="22175"/>
                </a:lnTo>
                <a:lnTo>
                  <a:pt x="538665" y="25846"/>
                </a:lnTo>
                <a:lnTo>
                  <a:pt x="533406" y="33287"/>
                </a:lnTo>
                <a:lnTo>
                  <a:pt x="528594" y="37256"/>
                </a:lnTo>
                <a:lnTo>
                  <a:pt x="515993" y="44896"/>
                </a:lnTo>
                <a:lnTo>
                  <a:pt x="512074" y="47823"/>
                </a:lnTo>
                <a:lnTo>
                  <a:pt x="507510" y="52784"/>
                </a:lnTo>
                <a:lnTo>
                  <a:pt x="506121" y="55215"/>
                </a:lnTo>
                <a:lnTo>
                  <a:pt x="505626" y="57596"/>
                </a:lnTo>
                <a:lnTo>
                  <a:pt x="540302" y="57596"/>
                </a:lnTo>
                <a:lnTo>
                  <a:pt x="540302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206911" y="1855222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206911" y="1855222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350862" y="1879822"/>
            <a:ext cx="540385" cy="75565"/>
          </a:xfrm>
          <a:custGeom>
            <a:avLst/>
            <a:gdLst/>
            <a:ahLst/>
            <a:cxnLst/>
            <a:rect l="l" t="t" r="r" b="b"/>
            <a:pathLst>
              <a:path w="540384" h="75565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0384" h="75565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0384" h="75565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0384" h="75565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0384" h="75565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0384" h="75565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0384" h="75565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0384" h="75565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0384" h="75565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0384" h="75565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0384" h="75565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0384" h="75565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0384" h="75565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0384" h="75565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0384" h="75565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0384" h="75565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0384" h="75565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0384" h="75565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0384" h="75565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0384" h="75565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0384" h="75565">
                <a:moveTo>
                  <a:pt x="407094" y="33635"/>
                </a:moveTo>
                <a:lnTo>
                  <a:pt x="402332" y="33635"/>
                </a:lnTo>
                <a:lnTo>
                  <a:pt x="408434" y="1488"/>
                </a:lnTo>
                <a:lnTo>
                  <a:pt x="439538" y="1488"/>
                </a:lnTo>
                <a:lnTo>
                  <a:pt x="439538" y="6548"/>
                </a:lnTo>
                <a:lnTo>
                  <a:pt x="412303" y="6548"/>
                </a:lnTo>
                <a:lnTo>
                  <a:pt x="408285" y="27235"/>
                </a:lnTo>
                <a:lnTo>
                  <a:pt x="408434" y="27384"/>
                </a:lnTo>
                <a:lnTo>
                  <a:pt x="414746" y="27384"/>
                </a:lnTo>
                <a:lnTo>
                  <a:pt x="413196" y="28128"/>
                </a:lnTo>
                <a:lnTo>
                  <a:pt x="410815" y="29319"/>
                </a:lnTo>
                <a:lnTo>
                  <a:pt x="408781" y="31154"/>
                </a:lnTo>
                <a:lnTo>
                  <a:pt x="407094" y="33635"/>
                </a:lnTo>
                <a:close/>
              </a:path>
              <a:path w="540384" h="75565">
                <a:moveTo>
                  <a:pt x="414746" y="27384"/>
                </a:moveTo>
                <a:lnTo>
                  <a:pt x="408434" y="27384"/>
                </a:lnTo>
                <a:lnTo>
                  <a:pt x="410120" y="25499"/>
                </a:lnTo>
                <a:lnTo>
                  <a:pt x="412104" y="24060"/>
                </a:lnTo>
                <a:lnTo>
                  <a:pt x="416669" y="22076"/>
                </a:lnTo>
                <a:lnTo>
                  <a:pt x="419100" y="21580"/>
                </a:lnTo>
                <a:lnTo>
                  <a:pt x="428029" y="21580"/>
                </a:lnTo>
                <a:lnTo>
                  <a:pt x="433089" y="23564"/>
                </a:lnTo>
                <a:lnTo>
                  <a:pt x="435728" y="26342"/>
                </a:lnTo>
                <a:lnTo>
                  <a:pt x="418256" y="26342"/>
                </a:lnTo>
                <a:lnTo>
                  <a:pt x="415676" y="26937"/>
                </a:lnTo>
                <a:lnTo>
                  <a:pt x="414746" y="27384"/>
                </a:lnTo>
                <a:close/>
              </a:path>
              <a:path w="540384" h="75565">
                <a:moveTo>
                  <a:pt x="434892" y="59382"/>
                </a:moveTo>
                <a:lnTo>
                  <a:pt x="425846" y="59382"/>
                </a:lnTo>
                <a:lnTo>
                  <a:pt x="429517" y="57745"/>
                </a:lnTo>
                <a:lnTo>
                  <a:pt x="432395" y="54471"/>
                </a:lnTo>
                <a:lnTo>
                  <a:pt x="435371" y="51196"/>
                </a:lnTo>
                <a:lnTo>
                  <a:pt x="436860" y="47178"/>
                </a:lnTo>
                <a:lnTo>
                  <a:pt x="436860" y="37752"/>
                </a:lnTo>
                <a:lnTo>
                  <a:pt x="435322" y="33932"/>
                </a:lnTo>
                <a:lnTo>
                  <a:pt x="432246" y="30956"/>
                </a:lnTo>
                <a:lnTo>
                  <a:pt x="429269" y="27880"/>
                </a:lnTo>
                <a:lnTo>
                  <a:pt x="425499" y="26342"/>
                </a:lnTo>
                <a:lnTo>
                  <a:pt x="435728" y="26342"/>
                </a:lnTo>
                <a:lnTo>
                  <a:pt x="440630" y="31501"/>
                </a:lnTo>
                <a:lnTo>
                  <a:pt x="442515" y="36661"/>
                </a:lnTo>
                <a:lnTo>
                  <a:pt x="442515" y="48964"/>
                </a:lnTo>
                <a:lnTo>
                  <a:pt x="440432" y="53974"/>
                </a:lnTo>
                <a:lnTo>
                  <a:pt x="434892" y="59382"/>
                </a:lnTo>
                <a:close/>
              </a:path>
              <a:path w="540384" h="75565">
                <a:moveTo>
                  <a:pt x="426987" y="64144"/>
                </a:moveTo>
                <a:lnTo>
                  <a:pt x="415279" y="64144"/>
                </a:lnTo>
                <a:lnTo>
                  <a:pt x="410517" y="62458"/>
                </a:lnTo>
                <a:lnTo>
                  <a:pt x="402778" y="55711"/>
                </a:lnTo>
                <a:lnTo>
                  <a:pt x="400744" y="50998"/>
                </a:lnTo>
                <a:lnTo>
                  <a:pt x="400546" y="44946"/>
                </a:lnTo>
                <a:lnTo>
                  <a:pt x="406052" y="44946"/>
                </a:lnTo>
                <a:lnTo>
                  <a:pt x="406250" y="49311"/>
                </a:lnTo>
                <a:lnTo>
                  <a:pt x="407739" y="52833"/>
                </a:lnTo>
                <a:lnTo>
                  <a:pt x="410517" y="55512"/>
                </a:lnTo>
                <a:lnTo>
                  <a:pt x="413394" y="58092"/>
                </a:lnTo>
                <a:lnTo>
                  <a:pt x="417016" y="59382"/>
                </a:lnTo>
                <a:lnTo>
                  <a:pt x="434892" y="59382"/>
                </a:lnTo>
                <a:lnTo>
                  <a:pt x="432097" y="62110"/>
                </a:lnTo>
                <a:lnTo>
                  <a:pt x="426987" y="64144"/>
                </a:lnTo>
                <a:close/>
              </a:path>
              <a:path w="540384" h="75565">
                <a:moveTo>
                  <a:pt x="477344" y="62805"/>
                </a:moveTo>
                <a:lnTo>
                  <a:pt x="471689" y="62805"/>
                </a:lnTo>
                <a:lnTo>
                  <a:pt x="471689" y="16668"/>
                </a:lnTo>
                <a:lnTo>
                  <a:pt x="455317" y="16668"/>
                </a:lnTo>
                <a:lnTo>
                  <a:pt x="455317" y="12650"/>
                </a:lnTo>
                <a:lnTo>
                  <a:pt x="460378" y="12551"/>
                </a:lnTo>
                <a:lnTo>
                  <a:pt x="463900" y="12104"/>
                </a:lnTo>
                <a:lnTo>
                  <a:pt x="465884" y="11310"/>
                </a:lnTo>
                <a:lnTo>
                  <a:pt x="467968" y="10517"/>
                </a:lnTo>
                <a:lnTo>
                  <a:pt x="469506" y="9276"/>
                </a:lnTo>
                <a:lnTo>
                  <a:pt x="470498" y="7590"/>
                </a:lnTo>
                <a:lnTo>
                  <a:pt x="471590" y="5903"/>
                </a:lnTo>
                <a:lnTo>
                  <a:pt x="472334" y="3571"/>
                </a:lnTo>
                <a:lnTo>
                  <a:pt x="472731" y="595"/>
                </a:lnTo>
                <a:lnTo>
                  <a:pt x="477344" y="595"/>
                </a:lnTo>
                <a:lnTo>
                  <a:pt x="477344" y="62805"/>
                </a:lnTo>
                <a:close/>
              </a:path>
              <a:path w="540384" h="75565">
                <a:moveTo>
                  <a:pt x="506369" y="22175"/>
                </a:moveTo>
                <a:lnTo>
                  <a:pt x="500863" y="22175"/>
                </a:lnTo>
                <a:lnTo>
                  <a:pt x="500863" y="14833"/>
                </a:lnTo>
                <a:lnTo>
                  <a:pt x="502549" y="9673"/>
                </a:lnTo>
                <a:lnTo>
                  <a:pt x="505923" y="5804"/>
                </a:lnTo>
                <a:lnTo>
                  <a:pt x="509395" y="1934"/>
                </a:lnTo>
                <a:lnTo>
                  <a:pt x="514307" y="0"/>
                </a:lnTo>
                <a:lnTo>
                  <a:pt x="526511" y="0"/>
                </a:lnTo>
                <a:lnTo>
                  <a:pt x="531173" y="1587"/>
                </a:lnTo>
                <a:lnTo>
                  <a:pt x="534646" y="4762"/>
                </a:lnTo>
                <a:lnTo>
                  <a:pt x="516142" y="4762"/>
                </a:lnTo>
                <a:lnTo>
                  <a:pt x="512719" y="6201"/>
                </a:lnTo>
                <a:lnTo>
                  <a:pt x="507857" y="11856"/>
                </a:lnTo>
                <a:lnTo>
                  <a:pt x="506568" y="15775"/>
                </a:lnTo>
                <a:lnTo>
                  <a:pt x="506369" y="20835"/>
                </a:lnTo>
                <a:lnTo>
                  <a:pt x="506369" y="22175"/>
                </a:lnTo>
                <a:close/>
              </a:path>
              <a:path w="540384" h="75565">
                <a:moveTo>
                  <a:pt x="540302" y="62805"/>
                </a:moveTo>
                <a:lnTo>
                  <a:pt x="499374" y="62805"/>
                </a:lnTo>
                <a:lnTo>
                  <a:pt x="499374" y="58241"/>
                </a:lnTo>
                <a:lnTo>
                  <a:pt x="523732" y="34131"/>
                </a:lnTo>
                <a:lnTo>
                  <a:pt x="528247" y="30559"/>
                </a:lnTo>
                <a:lnTo>
                  <a:pt x="530629" y="27681"/>
                </a:lnTo>
                <a:lnTo>
                  <a:pt x="533109" y="24804"/>
                </a:lnTo>
                <a:lnTo>
                  <a:pt x="534349" y="21431"/>
                </a:lnTo>
                <a:lnTo>
                  <a:pt x="534349" y="13791"/>
                </a:lnTo>
                <a:lnTo>
                  <a:pt x="533059" y="10715"/>
                </a:lnTo>
                <a:lnTo>
                  <a:pt x="527900" y="5953"/>
                </a:lnTo>
                <a:lnTo>
                  <a:pt x="524575" y="4762"/>
                </a:lnTo>
                <a:lnTo>
                  <a:pt x="534646" y="4762"/>
                </a:lnTo>
                <a:lnTo>
                  <a:pt x="538218" y="7937"/>
                </a:lnTo>
                <a:lnTo>
                  <a:pt x="540004" y="12203"/>
                </a:lnTo>
                <a:lnTo>
                  <a:pt x="539888" y="22175"/>
                </a:lnTo>
                <a:lnTo>
                  <a:pt x="538665" y="25846"/>
                </a:lnTo>
                <a:lnTo>
                  <a:pt x="533406" y="33287"/>
                </a:lnTo>
                <a:lnTo>
                  <a:pt x="528594" y="37256"/>
                </a:lnTo>
                <a:lnTo>
                  <a:pt x="515993" y="44896"/>
                </a:lnTo>
                <a:lnTo>
                  <a:pt x="512074" y="47823"/>
                </a:lnTo>
                <a:lnTo>
                  <a:pt x="507510" y="52784"/>
                </a:lnTo>
                <a:lnTo>
                  <a:pt x="506121" y="55215"/>
                </a:lnTo>
                <a:lnTo>
                  <a:pt x="505626" y="57596"/>
                </a:lnTo>
                <a:lnTo>
                  <a:pt x="540302" y="57596"/>
                </a:lnTo>
                <a:lnTo>
                  <a:pt x="540302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206911" y="1696048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206911" y="1696048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543037" y="1720054"/>
            <a:ext cx="159407" cy="647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206911" y="1377701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206911" y="1377701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462341" y="1400367"/>
            <a:ext cx="323850" cy="66675"/>
          </a:xfrm>
          <a:custGeom>
            <a:avLst/>
            <a:gdLst/>
            <a:ahLst/>
            <a:cxnLst/>
            <a:rect l="l" t="t" r="r" b="b"/>
            <a:pathLst>
              <a:path w="323850" h="66675">
                <a:moveTo>
                  <a:pt x="6102" y="64740"/>
                </a:moveTo>
                <a:lnTo>
                  <a:pt x="0" y="64740"/>
                </a:lnTo>
                <a:lnTo>
                  <a:pt x="0" y="1339"/>
                </a:lnTo>
                <a:lnTo>
                  <a:pt x="40183" y="1339"/>
                </a:lnTo>
                <a:lnTo>
                  <a:pt x="40183" y="6548"/>
                </a:lnTo>
                <a:lnTo>
                  <a:pt x="6102" y="6548"/>
                </a:lnTo>
                <a:lnTo>
                  <a:pt x="6102" y="29319"/>
                </a:lnTo>
                <a:lnTo>
                  <a:pt x="36463" y="29319"/>
                </a:lnTo>
                <a:lnTo>
                  <a:pt x="36463" y="34528"/>
                </a:lnTo>
                <a:lnTo>
                  <a:pt x="6102" y="34528"/>
                </a:lnTo>
                <a:lnTo>
                  <a:pt x="6102" y="64740"/>
                </a:lnTo>
                <a:close/>
              </a:path>
              <a:path w="323850" h="66675">
                <a:moveTo>
                  <a:pt x="81903" y="66079"/>
                </a:moveTo>
                <a:lnTo>
                  <a:pt x="65432" y="66079"/>
                </a:lnTo>
                <a:lnTo>
                  <a:pt x="58140" y="63003"/>
                </a:lnTo>
                <a:lnTo>
                  <a:pt x="52782" y="56852"/>
                </a:lnTo>
                <a:lnTo>
                  <a:pt x="47424" y="50601"/>
                </a:lnTo>
                <a:lnTo>
                  <a:pt x="44746" y="42664"/>
                </a:lnTo>
                <a:lnTo>
                  <a:pt x="44746" y="23316"/>
                </a:lnTo>
                <a:lnTo>
                  <a:pt x="47474" y="15378"/>
                </a:lnTo>
                <a:lnTo>
                  <a:pt x="58388" y="3075"/>
                </a:lnTo>
                <a:lnTo>
                  <a:pt x="65631" y="0"/>
                </a:lnTo>
                <a:lnTo>
                  <a:pt x="81109" y="0"/>
                </a:lnTo>
                <a:lnTo>
                  <a:pt x="86715" y="1835"/>
                </a:lnTo>
                <a:lnTo>
                  <a:pt x="90898" y="5060"/>
                </a:lnTo>
                <a:lnTo>
                  <a:pt x="67317" y="5060"/>
                </a:lnTo>
                <a:lnTo>
                  <a:pt x="61464" y="7689"/>
                </a:lnTo>
                <a:lnTo>
                  <a:pt x="57098" y="12947"/>
                </a:lnTo>
                <a:lnTo>
                  <a:pt x="52832" y="18206"/>
                </a:lnTo>
                <a:lnTo>
                  <a:pt x="50699" y="24903"/>
                </a:lnTo>
                <a:lnTo>
                  <a:pt x="50699" y="41076"/>
                </a:lnTo>
                <a:lnTo>
                  <a:pt x="52782" y="47724"/>
                </a:lnTo>
                <a:lnTo>
                  <a:pt x="56949" y="52982"/>
                </a:lnTo>
                <a:lnTo>
                  <a:pt x="61216" y="58241"/>
                </a:lnTo>
                <a:lnTo>
                  <a:pt x="67119" y="60870"/>
                </a:lnTo>
                <a:lnTo>
                  <a:pt x="90964" y="60870"/>
                </a:lnTo>
                <a:lnTo>
                  <a:pt x="87856" y="63847"/>
                </a:lnTo>
                <a:lnTo>
                  <a:pt x="81903" y="66079"/>
                </a:lnTo>
                <a:close/>
              </a:path>
              <a:path w="323850" h="66675">
                <a:moveTo>
                  <a:pt x="100109" y="20538"/>
                </a:moveTo>
                <a:lnTo>
                  <a:pt x="94157" y="20538"/>
                </a:lnTo>
                <a:lnTo>
                  <a:pt x="92965" y="15577"/>
                </a:lnTo>
                <a:lnTo>
                  <a:pt x="90584" y="11757"/>
                </a:lnTo>
                <a:lnTo>
                  <a:pt x="83441" y="6399"/>
                </a:lnTo>
                <a:lnTo>
                  <a:pt x="79324" y="5060"/>
                </a:lnTo>
                <a:lnTo>
                  <a:pt x="90898" y="5060"/>
                </a:lnTo>
                <a:lnTo>
                  <a:pt x="96339" y="9177"/>
                </a:lnTo>
                <a:lnTo>
                  <a:pt x="99216" y="14188"/>
                </a:lnTo>
                <a:lnTo>
                  <a:pt x="100109" y="20538"/>
                </a:lnTo>
                <a:close/>
              </a:path>
              <a:path w="323850" h="66675">
                <a:moveTo>
                  <a:pt x="90964" y="60870"/>
                </a:moveTo>
                <a:lnTo>
                  <a:pt x="80117" y="60870"/>
                </a:lnTo>
                <a:lnTo>
                  <a:pt x="84681" y="59035"/>
                </a:lnTo>
                <a:lnTo>
                  <a:pt x="92122" y="51593"/>
                </a:lnTo>
                <a:lnTo>
                  <a:pt x="94355" y="46682"/>
                </a:lnTo>
                <a:lnTo>
                  <a:pt x="95049" y="40629"/>
                </a:lnTo>
                <a:lnTo>
                  <a:pt x="101002" y="40629"/>
                </a:lnTo>
                <a:lnTo>
                  <a:pt x="100109" y="48567"/>
                </a:lnTo>
                <a:lnTo>
                  <a:pt x="97282" y="54818"/>
                </a:lnTo>
                <a:lnTo>
                  <a:pt x="90964" y="60870"/>
                </a:lnTo>
                <a:close/>
              </a:path>
              <a:path w="323850" h="66675">
                <a:moveTo>
                  <a:pt x="174407" y="49261"/>
                </a:moveTo>
                <a:lnTo>
                  <a:pt x="131246" y="49261"/>
                </a:lnTo>
                <a:lnTo>
                  <a:pt x="131246" y="43904"/>
                </a:lnTo>
                <a:lnTo>
                  <a:pt x="159971" y="2530"/>
                </a:lnTo>
                <a:lnTo>
                  <a:pt x="165030" y="2530"/>
                </a:lnTo>
                <a:lnTo>
                  <a:pt x="165030" y="10715"/>
                </a:lnTo>
                <a:lnTo>
                  <a:pt x="159821" y="10715"/>
                </a:lnTo>
                <a:lnTo>
                  <a:pt x="136307" y="44499"/>
                </a:lnTo>
                <a:lnTo>
                  <a:pt x="174407" y="44499"/>
                </a:lnTo>
                <a:lnTo>
                  <a:pt x="174407" y="49261"/>
                </a:lnTo>
                <a:close/>
              </a:path>
              <a:path w="323850" h="66675">
                <a:moveTo>
                  <a:pt x="165030" y="44499"/>
                </a:moveTo>
                <a:lnTo>
                  <a:pt x="159971" y="44499"/>
                </a:lnTo>
                <a:lnTo>
                  <a:pt x="159971" y="10715"/>
                </a:lnTo>
                <a:lnTo>
                  <a:pt x="165030" y="10715"/>
                </a:lnTo>
                <a:lnTo>
                  <a:pt x="165030" y="44499"/>
                </a:lnTo>
                <a:close/>
              </a:path>
              <a:path w="323850" h="66675">
                <a:moveTo>
                  <a:pt x="165030" y="64740"/>
                </a:moveTo>
                <a:lnTo>
                  <a:pt x="159971" y="64740"/>
                </a:lnTo>
                <a:lnTo>
                  <a:pt x="159971" y="49261"/>
                </a:lnTo>
                <a:lnTo>
                  <a:pt x="165030" y="49261"/>
                </a:lnTo>
                <a:lnTo>
                  <a:pt x="165030" y="64740"/>
                </a:lnTo>
                <a:close/>
              </a:path>
              <a:path w="323850" h="66675">
                <a:moveTo>
                  <a:pt x="209831" y="66079"/>
                </a:moveTo>
                <a:lnTo>
                  <a:pt x="195643" y="66079"/>
                </a:lnTo>
                <a:lnTo>
                  <a:pt x="190235" y="63400"/>
                </a:lnTo>
                <a:lnTo>
                  <a:pt x="186465" y="58042"/>
                </a:lnTo>
                <a:lnTo>
                  <a:pt x="182794" y="52685"/>
                </a:lnTo>
                <a:lnTo>
                  <a:pt x="180958" y="44697"/>
                </a:lnTo>
                <a:lnTo>
                  <a:pt x="180958" y="23365"/>
                </a:lnTo>
                <a:lnTo>
                  <a:pt x="182794" y="15329"/>
                </a:lnTo>
                <a:lnTo>
                  <a:pt x="186465" y="9971"/>
                </a:lnTo>
                <a:lnTo>
                  <a:pt x="190235" y="4613"/>
                </a:lnTo>
                <a:lnTo>
                  <a:pt x="195643" y="1934"/>
                </a:lnTo>
                <a:lnTo>
                  <a:pt x="209831" y="1934"/>
                </a:lnTo>
                <a:lnTo>
                  <a:pt x="215238" y="4663"/>
                </a:lnTo>
                <a:lnTo>
                  <a:pt x="216607" y="6697"/>
                </a:lnTo>
                <a:lnTo>
                  <a:pt x="197379" y="6697"/>
                </a:lnTo>
                <a:lnTo>
                  <a:pt x="193410" y="8979"/>
                </a:lnTo>
                <a:lnTo>
                  <a:pt x="190632" y="13543"/>
                </a:lnTo>
                <a:lnTo>
                  <a:pt x="187953" y="18008"/>
                </a:lnTo>
                <a:lnTo>
                  <a:pt x="186614" y="24804"/>
                </a:lnTo>
                <a:lnTo>
                  <a:pt x="186614" y="43060"/>
                </a:lnTo>
                <a:lnTo>
                  <a:pt x="187953" y="49906"/>
                </a:lnTo>
                <a:lnTo>
                  <a:pt x="193311" y="59035"/>
                </a:lnTo>
                <a:lnTo>
                  <a:pt x="197329" y="61317"/>
                </a:lnTo>
                <a:lnTo>
                  <a:pt x="216666" y="61317"/>
                </a:lnTo>
                <a:lnTo>
                  <a:pt x="215238" y="63400"/>
                </a:lnTo>
                <a:lnTo>
                  <a:pt x="209831" y="66079"/>
                </a:lnTo>
                <a:close/>
              </a:path>
              <a:path w="323850" h="66675">
                <a:moveTo>
                  <a:pt x="216666" y="61317"/>
                </a:moveTo>
                <a:lnTo>
                  <a:pt x="208045" y="61317"/>
                </a:lnTo>
                <a:lnTo>
                  <a:pt x="212064" y="59035"/>
                </a:lnTo>
                <a:lnTo>
                  <a:pt x="217421" y="49906"/>
                </a:lnTo>
                <a:lnTo>
                  <a:pt x="218761" y="43060"/>
                </a:lnTo>
                <a:lnTo>
                  <a:pt x="218741" y="24804"/>
                </a:lnTo>
                <a:lnTo>
                  <a:pt x="217421" y="18107"/>
                </a:lnTo>
                <a:lnTo>
                  <a:pt x="212064" y="8979"/>
                </a:lnTo>
                <a:lnTo>
                  <a:pt x="207996" y="6697"/>
                </a:lnTo>
                <a:lnTo>
                  <a:pt x="216607" y="6697"/>
                </a:lnTo>
                <a:lnTo>
                  <a:pt x="222580" y="15577"/>
                </a:lnTo>
                <a:lnTo>
                  <a:pt x="224382" y="23365"/>
                </a:lnTo>
                <a:lnTo>
                  <a:pt x="224405" y="44697"/>
                </a:lnTo>
                <a:lnTo>
                  <a:pt x="222580" y="52685"/>
                </a:lnTo>
                <a:lnTo>
                  <a:pt x="216666" y="61317"/>
                </a:lnTo>
                <a:close/>
              </a:path>
              <a:path w="323850" h="66675">
                <a:moveTo>
                  <a:pt x="254284" y="43904"/>
                </a:moveTo>
                <a:lnTo>
                  <a:pt x="244858" y="43904"/>
                </a:lnTo>
                <a:lnTo>
                  <a:pt x="239898" y="41969"/>
                </a:lnTo>
                <a:lnTo>
                  <a:pt x="236029" y="38099"/>
                </a:lnTo>
                <a:lnTo>
                  <a:pt x="232258" y="34131"/>
                </a:lnTo>
                <a:lnTo>
                  <a:pt x="230373" y="29120"/>
                </a:lnTo>
                <a:lnTo>
                  <a:pt x="230373" y="17015"/>
                </a:lnTo>
                <a:lnTo>
                  <a:pt x="232357" y="12005"/>
                </a:lnTo>
                <a:lnTo>
                  <a:pt x="240394" y="3968"/>
                </a:lnTo>
                <a:lnTo>
                  <a:pt x="245454" y="1934"/>
                </a:lnTo>
                <a:lnTo>
                  <a:pt x="259345" y="1934"/>
                </a:lnTo>
                <a:lnTo>
                  <a:pt x="264901" y="4564"/>
                </a:lnTo>
                <a:lnTo>
                  <a:pt x="266229" y="6697"/>
                </a:lnTo>
                <a:lnTo>
                  <a:pt x="246644" y="6697"/>
                </a:lnTo>
                <a:lnTo>
                  <a:pt x="243072" y="8235"/>
                </a:lnTo>
                <a:lnTo>
                  <a:pt x="240196" y="11310"/>
                </a:lnTo>
                <a:lnTo>
                  <a:pt x="237417" y="14386"/>
                </a:lnTo>
                <a:lnTo>
                  <a:pt x="236029" y="18206"/>
                </a:lnTo>
                <a:lnTo>
                  <a:pt x="236029" y="27533"/>
                </a:lnTo>
                <a:lnTo>
                  <a:pt x="237368" y="31452"/>
                </a:lnTo>
                <a:lnTo>
                  <a:pt x="240046" y="34528"/>
                </a:lnTo>
                <a:lnTo>
                  <a:pt x="242825" y="37603"/>
                </a:lnTo>
                <a:lnTo>
                  <a:pt x="246496" y="39141"/>
                </a:lnTo>
                <a:lnTo>
                  <a:pt x="263682" y="39141"/>
                </a:lnTo>
                <a:lnTo>
                  <a:pt x="263413" y="39439"/>
                </a:lnTo>
                <a:lnTo>
                  <a:pt x="257460" y="43011"/>
                </a:lnTo>
                <a:lnTo>
                  <a:pt x="254284" y="43904"/>
                </a:lnTo>
                <a:close/>
              </a:path>
              <a:path w="323850" h="66675">
                <a:moveTo>
                  <a:pt x="263682" y="39141"/>
                </a:moveTo>
                <a:lnTo>
                  <a:pt x="255624" y="39141"/>
                </a:lnTo>
                <a:lnTo>
                  <a:pt x="259345" y="37603"/>
                </a:lnTo>
                <a:lnTo>
                  <a:pt x="265099" y="31452"/>
                </a:lnTo>
                <a:lnTo>
                  <a:pt x="266538" y="27533"/>
                </a:lnTo>
                <a:lnTo>
                  <a:pt x="266538" y="17809"/>
                </a:lnTo>
                <a:lnTo>
                  <a:pt x="265199" y="13890"/>
                </a:lnTo>
                <a:lnTo>
                  <a:pt x="259841" y="8135"/>
                </a:lnTo>
                <a:lnTo>
                  <a:pt x="255971" y="6697"/>
                </a:lnTo>
                <a:lnTo>
                  <a:pt x="266229" y="6697"/>
                </a:lnTo>
                <a:lnTo>
                  <a:pt x="273182" y="33486"/>
                </a:lnTo>
                <a:lnTo>
                  <a:pt x="267430" y="33486"/>
                </a:lnTo>
                <a:lnTo>
                  <a:pt x="265745" y="36859"/>
                </a:lnTo>
                <a:lnTo>
                  <a:pt x="263682" y="39141"/>
                </a:lnTo>
                <a:close/>
              </a:path>
              <a:path w="323850" h="66675">
                <a:moveTo>
                  <a:pt x="264992" y="61317"/>
                </a:moveTo>
                <a:lnTo>
                  <a:pt x="256021" y="61317"/>
                </a:lnTo>
                <a:lnTo>
                  <a:pt x="260237" y="58935"/>
                </a:lnTo>
                <a:lnTo>
                  <a:pt x="263115" y="54173"/>
                </a:lnTo>
                <a:lnTo>
                  <a:pt x="266091" y="49410"/>
                </a:lnTo>
                <a:lnTo>
                  <a:pt x="267473" y="43011"/>
                </a:lnTo>
                <a:lnTo>
                  <a:pt x="267580" y="33486"/>
                </a:lnTo>
                <a:lnTo>
                  <a:pt x="273182" y="33486"/>
                </a:lnTo>
                <a:lnTo>
                  <a:pt x="273223" y="43904"/>
                </a:lnTo>
                <a:lnTo>
                  <a:pt x="271350" y="51345"/>
                </a:lnTo>
                <a:lnTo>
                  <a:pt x="267580" y="57298"/>
                </a:lnTo>
                <a:lnTo>
                  <a:pt x="264992" y="61317"/>
                </a:lnTo>
                <a:close/>
              </a:path>
              <a:path w="323850" h="66675">
                <a:moveTo>
                  <a:pt x="258303" y="66079"/>
                </a:moveTo>
                <a:lnTo>
                  <a:pt x="245504" y="66079"/>
                </a:lnTo>
                <a:lnTo>
                  <a:pt x="241088" y="64740"/>
                </a:lnTo>
                <a:lnTo>
                  <a:pt x="234540" y="59382"/>
                </a:lnTo>
                <a:lnTo>
                  <a:pt x="232556" y="55314"/>
                </a:lnTo>
                <a:lnTo>
                  <a:pt x="231861" y="49857"/>
                </a:lnTo>
                <a:lnTo>
                  <a:pt x="237516" y="49857"/>
                </a:lnTo>
                <a:lnTo>
                  <a:pt x="238112" y="53429"/>
                </a:lnTo>
                <a:lnTo>
                  <a:pt x="239551" y="56256"/>
                </a:lnTo>
                <a:lnTo>
                  <a:pt x="241832" y="58340"/>
                </a:lnTo>
                <a:lnTo>
                  <a:pt x="244114" y="60324"/>
                </a:lnTo>
                <a:lnTo>
                  <a:pt x="246992" y="61317"/>
                </a:lnTo>
                <a:lnTo>
                  <a:pt x="264992" y="61317"/>
                </a:lnTo>
                <a:lnTo>
                  <a:pt x="263809" y="63152"/>
                </a:lnTo>
                <a:lnTo>
                  <a:pt x="258303" y="66079"/>
                </a:lnTo>
                <a:close/>
              </a:path>
              <a:path w="323850" h="66675">
                <a:moveTo>
                  <a:pt x="308163" y="66079"/>
                </a:moveTo>
                <a:lnTo>
                  <a:pt x="294174" y="66079"/>
                </a:lnTo>
                <a:lnTo>
                  <a:pt x="288568" y="63499"/>
                </a:lnTo>
                <a:lnTo>
                  <a:pt x="280383" y="24060"/>
                </a:lnTo>
                <a:lnTo>
                  <a:pt x="282268" y="16569"/>
                </a:lnTo>
                <a:lnTo>
                  <a:pt x="289808" y="4861"/>
                </a:lnTo>
                <a:lnTo>
                  <a:pt x="295315" y="1934"/>
                </a:lnTo>
                <a:lnTo>
                  <a:pt x="308313" y="1934"/>
                </a:lnTo>
                <a:lnTo>
                  <a:pt x="312777" y="3373"/>
                </a:lnTo>
                <a:lnTo>
                  <a:pt x="316463" y="6697"/>
                </a:lnTo>
                <a:lnTo>
                  <a:pt x="297498" y="6697"/>
                </a:lnTo>
                <a:lnTo>
                  <a:pt x="293231" y="9128"/>
                </a:lnTo>
                <a:lnTo>
                  <a:pt x="290354" y="13989"/>
                </a:lnTo>
                <a:lnTo>
                  <a:pt x="287477" y="18752"/>
                </a:lnTo>
                <a:lnTo>
                  <a:pt x="286121" y="25201"/>
                </a:lnTo>
                <a:lnTo>
                  <a:pt x="286038" y="34528"/>
                </a:lnTo>
                <a:lnTo>
                  <a:pt x="290389" y="34528"/>
                </a:lnTo>
                <a:lnTo>
                  <a:pt x="288519" y="36462"/>
                </a:lnTo>
                <a:lnTo>
                  <a:pt x="287080" y="40431"/>
                </a:lnTo>
                <a:lnTo>
                  <a:pt x="287080" y="50353"/>
                </a:lnTo>
                <a:lnTo>
                  <a:pt x="288419" y="54272"/>
                </a:lnTo>
                <a:lnTo>
                  <a:pt x="291098" y="57149"/>
                </a:lnTo>
                <a:lnTo>
                  <a:pt x="293876" y="59928"/>
                </a:lnTo>
                <a:lnTo>
                  <a:pt x="297696" y="61317"/>
                </a:lnTo>
                <a:lnTo>
                  <a:pt x="315953" y="61317"/>
                </a:lnTo>
                <a:lnTo>
                  <a:pt x="313174" y="64095"/>
                </a:lnTo>
                <a:lnTo>
                  <a:pt x="308163" y="66079"/>
                </a:lnTo>
                <a:close/>
              </a:path>
              <a:path w="323850" h="66675">
                <a:moveTo>
                  <a:pt x="321608" y="18305"/>
                </a:moveTo>
                <a:lnTo>
                  <a:pt x="316101" y="18305"/>
                </a:lnTo>
                <a:lnTo>
                  <a:pt x="315605" y="14833"/>
                </a:lnTo>
                <a:lnTo>
                  <a:pt x="314216" y="12055"/>
                </a:lnTo>
                <a:lnTo>
                  <a:pt x="311934" y="9971"/>
                </a:lnTo>
                <a:lnTo>
                  <a:pt x="309652" y="7788"/>
                </a:lnTo>
                <a:lnTo>
                  <a:pt x="306725" y="6697"/>
                </a:lnTo>
                <a:lnTo>
                  <a:pt x="316463" y="6697"/>
                </a:lnTo>
                <a:lnTo>
                  <a:pt x="319127" y="9028"/>
                </a:lnTo>
                <a:lnTo>
                  <a:pt x="321012" y="13047"/>
                </a:lnTo>
                <a:lnTo>
                  <a:pt x="321608" y="18305"/>
                </a:lnTo>
                <a:close/>
              </a:path>
              <a:path w="323850" h="66675">
                <a:moveTo>
                  <a:pt x="290389" y="34528"/>
                </a:moveTo>
                <a:lnTo>
                  <a:pt x="286187" y="34528"/>
                </a:lnTo>
                <a:lnTo>
                  <a:pt x="287675" y="31353"/>
                </a:lnTo>
                <a:lnTo>
                  <a:pt x="289908" y="28872"/>
                </a:lnTo>
                <a:lnTo>
                  <a:pt x="292884" y="27086"/>
                </a:lnTo>
                <a:lnTo>
                  <a:pt x="295960" y="25201"/>
                </a:lnTo>
                <a:lnTo>
                  <a:pt x="299234" y="24258"/>
                </a:lnTo>
                <a:lnTo>
                  <a:pt x="308758" y="24258"/>
                </a:lnTo>
                <a:lnTo>
                  <a:pt x="313670" y="26193"/>
                </a:lnTo>
                <a:lnTo>
                  <a:pt x="316425" y="29021"/>
                </a:lnTo>
                <a:lnTo>
                  <a:pt x="297993" y="29021"/>
                </a:lnTo>
                <a:lnTo>
                  <a:pt x="294273" y="30509"/>
                </a:lnTo>
                <a:lnTo>
                  <a:pt x="290389" y="34528"/>
                </a:lnTo>
                <a:close/>
              </a:path>
              <a:path w="323850" h="66675">
                <a:moveTo>
                  <a:pt x="315953" y="61317"/>
                </a:moveTo>
                <a:lnTo>
                  <a:pt x="306923" y="61317"/>
                </a:lnTo>
                <a:lnTo>
                  <a:pt x="310495" y="59779"/>
                </a:lnTo>
                <a:lnTo>
                  <a:pt x="316151" y="53528"/>
                </a:lnTo>
                <a:lnTo>
                  <a:pt x="317589" y="49758"/>
                </a:lnTo>
                <a:lnTo>
                  <a:pt x="317519" y="40431"/>
                </a:lnTo>
                <a:lnTo>
                  <a:pt x="316200" y="36710"/>
                </a:lnTo>
                <a:lnTo>
                  <a:pt x="313422" y="33635"/>
                </a:lnTo>
                <a:lnTo>
                  <a:pt x="310743" y="30559"/>
                </a:lnTo>
                <a:lnTo>
                  <a:pt x="307122" y="29021"/>
                </a:lnTo>
                <a:lnTo>
                  <a:pt x="316425" y="29021"/>
                </a:lnTo>
                <a:lnTo>
                  <a:pt x="317937" y="30559"/>
                </a:lnTo>
                <a:lnTo>
                  <a:pt x="321310" y="33932"/>
                </a:lnTo>
                <a:lnTo>
                  <a:pt x="323245" y="38893"/>
                </a:lnTo>
                <a:lnTo>
                  <a:pt x="323245" y="51097"/>
                </a:lnTo>
                <a:lnTo>
                  <a:pt x="321210" y="56157"/>
                </a:lnTo>
                <a:lnTo>
                  <a:pt x="317143" y="60126"/>
                </a:lnTo>
                <a:lnTo>
                  <a:pt x="315953" y="61317"/>
                </a:lnTo>
                <a:close/>
              </a:path>
            </a:pathLst>
          </a:custGeom>
          <a:solidFill>
            <a:srgbClr val="38751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206911" y="1218526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206911" y="1218526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462341" y="1241194"/>
            <a:ext cx="323850" cy="66675"/>
          </a:xfrm>
          <a:custGeom>
            <a:avLst/>
            <a:gdLst/>
            <a:ahLst/>
            <a:cxnLst/>
            <a:rect l="l" t="t" r="r" b="b"/>
            <a:pathLst>
              <a:path w="323850" h="66675">
                <a:moveTo>
                  <a:pt x="6102" y="64740"/>
                </a:moveTo>
                <a:lnTo>
                  <a:pt x="0" y="64740"/>
                </a:lnTo>
                <a:lnTo>
                  <a:pt x="0" y="1339"/>
                </a:lnTo>
                <a:lnTo>
                  <a:pt x="40183" y="1339"/>
                </a:lnTo>
                <a:lnTo>
                  <a:pt x="40183" y="6548"/>
                </a:lnTo>
                <a:lnTo>
                  <a:pt x="6102" y="6548"/>
                </a:lnTo>
                <a:lnTo>
                  <a:pt x="6102" y="29319"/>
                </a:lnTo>
                <a:lnTo>
                  <a:pt x="36463" y="29319"/>
                </a:lnTo>
                <a:lnTo>
                  <a:pt x="36463" y="34528"/>
                </a:lnTo>
                <a:lnTo>
                  <a:pt x="6102" y="34528"/>
                </a:lnTo>
                <a:lnTo>
                  <a:pt x="6102" y="64740"/>
                </a:lnTo>
                <a:close/>
              </a:path>
              <a:path w="323850" h="66675">
                <a:moveTo>
                  <a:pt x="81903" y="66079"/>
                </a:moveTo>
                <a:lnTo>
                  <a:pt x="65432" y="66079"/>
                </a:lnTo>
                <a:lnTo>
                  <a:pt x="58140" y="63003"/>
                </a:lnTo>
                <a:lnTo>
                  <a:pt x="52782" y="56852"/>
                </a:lnTo>
                <a:lnTo>
                  <a:pt x="47424" y="50601"/>
                </a:lnTo>
                <a:lnTo>
                  <a:pt x="44746" y="42664"/>
                </a:lnTo>
                <a:lnTo>
                  <a:pt x="44746" y="23316"/>
                </a:lnTo>
                <a:lnTo>
                  <a:pt x="47474" y="15378"/>
                </a:lnTo>
                <a:lnTo>
                  <a:pt x="58388" y="3075"/>
                </a:lnTo>
                <a:lnTo>
                  <a:pt x="65631" y="0"/>
                </a:lnTo>
                <a:lnTo>
                  <a:pt x="81109" y="0"/>
                </a:lnTo>
                <a:lnTo>
                  <a:pt x="86715" y="1835"/>
                </a:lnTo>
                <a:lnTo>
                  <a:pt x="90898" y="5060"/>
                </a:lnTo>
                <a:lnTo>
                  <a:pt x="67317" y="5060"/>
                </a:lnTo>
                <a:lnTo>
                  <a:pt x="61464" y="7689"/>
                </a:lnTo>
                <a:lnTo>
                  <a:pt x="57098" y="12947"/>
                </a:lnTo>
                <a:lnTo>
                  <a:pt x="52832" y="18206"/>
                </a:lnTo>
                <a:lnTo>
                  <a:pt x="50699" y="24903"/>
                </a:lnTo>
                <a:lnTo>
                  <a:pt x="50699" y="41076"/>
                </a:lnTo>
                <a:lnTo>
                  <a:pt x="52782" y="47724"/>
                </a:lnTo>
                <a:lnTo>
                  <a:pt x="56949" y="52982"/>
                </a:lnTo>
                <a:lnTo>
                  <a:pt x="61216" y="58241"/>
                </a:lnTo>
                <a:lnTo>
                  <a:pt x="67119" y="60870"/>
                </a:lnTo>
                <a:lnTo>
                  <a:pt x="90964" y="60870"/>
                </a:lnTo>
                <a:lnTo>
                  <a:pt x="87856" y="63847"/>
                </a:lnTo>
                <a:lnTo>
                  <a:pt x="81903" y="66079"/>
                </a:lnTo>
                <a:close/>
              </a:path>
              <a:path w="323850" h="66675">
                <a:moveTo>
                  <a:pt x="100109" y="20538"/>
                </a:moveTo>
                <a:lnTo>
                  <a:pt x="94157" y="20538"/>
                </a:lnTo>
                <a:lnTo>
                  <a:pt x="92965" y="15577"/>
                </a:lnTo>
                <a:lnTo>
                  <a:pt x="90584" y="11757"/>
                </a:lnTo>
                <a:lnTo>
                  <a:pt x="83441" y="6399"/>
                </a:lnTo>
                <a:lnTo>
                  <a:pt x="79324" y="5060"/>
                </a:lnTo>
                <a:lnTo>
                  <a:pt x="90898" y="5060"/>
                </a:lnTo>
                <a:lnTo>
                  <a:pt x="96339" y="9177"/>
                </a:lnTo>
                <a:lnTo>
                  <a:pt x="99216" y="14188"/>
                </a:lnTo>
                <a:lnTo>
                  <a:pt x="100109" y="20538"/>
                </a:lnTo>
                <a:close/>
              </a:path>
              <a:path w="323850" h="66675">
                <a:moveTo>
                  <a:pt x="90964" y="60870"/>
                </a:moveTo>
                <a:lnTo>
                  <a:pt x="80117" y="60870"/>
                </a:lnTo>
                <a:lnTo>
                  <a:pt x="84681" y="59035"/>
                </a:lnTo>
                <a:lnTo>
                  <a:pt x="92122" y="51593"/>
                </a:lnTo>
                <a:lnTo>
                  <a:pt x="94355" y="46682"/>
                </a:lnTo>
                <a:lnTo>
                  <a:pt x="95049" y="40629"/>
                </a:lnTo>
                <a:lnTo>
                  <a:pt x="101002" y="40629"/>
                </a:lnTo>
                <a:lnTo>
                  <a:pt x="100109" y="48567"/>
                </a:lnTo>
                <a:lnTo>
                  <a:pt x="97282" y="54818"/>
                </a:lnTo>
                <a:lnTo>
                  <a:pt x="90964" y="60870"/>
                </a:lnTo>
                <a:close/>
              </a:path>
              <a:path w="323850" h="66675">
                <a:moveTo>
                  <a:pt x="159226" y="64740"/>
                </a:moveTo>
                <a:lnTo>
                  <a:pt x="153571" y="64740"/>
                </a:lnTo>
                <a:lnTo>
                  <a:pt x="153571" y="18603"/>
                </a:lnTo>
                <a:lnTo>
                  <a:pt x="137199" y="18603"/>
                </a:lnTo>
                <a:lnTo>
                  <a:pt x="137199" y="14585"/>
                </a:lnTo>
                <a:lnTo>
                  <a:pt x="142260" y="14485"/>
                </a:lnTo>
                <a:lnTo>
                  <a:pt x="145782" y="14039"/>
                </a:lnTo>
                <a:lnTo>
                  <a:pt x="147766" y="13245"/>
                </a:lnTo>
                <a:lnTo>
                  <a:pt x="149850" y="12451"/>
                </a:lnTo>
                <a:lnTo>
                  <a:pt x="151388" y="11211"/>
                </a:lnTo>
                <a:lnTo>
                  <a:pt x="152380" y="9524"/>
                </a:lnTo>
                <a:lnTo>
                  <a:pt x="153472" y="7838"/>
                </a:lnTo>
                <a:lnTo>
                  <a:pt x="154216" y="5506"/>
                </a:lnTo>
                <a:lnTo>
                  <a:pt x="154613" y="2530"/>
                </a:lnTo>
                <a:lnTo>
                  <a:pt x="159226" y="2530"/>
                </a:lnTo>
                <a:lnTo>
                  <a:pt x="159226" y="64740"/>
                </a:lnTo>
                <a:close/>
              </a:path>
              <a:path w="323850" h="66675">
                <a:moveTo>
                  <a:pt x="209831" y="66079"/>
                </a:moveTo>
                <a:lnTo>
                  <a:pt x="195643" y="66079"/>
                </a:lnTo>
                <a:lnTo>
                  <a:pt x="190235" y="63400"/>
                </a:lnTo>
                <a:lnTo>
                  <a:pt x="186465" y="58042"/>
                </a:lnTo>
                <a:lnTo>
                  <a:pt x="182794" y="52685"/>
                </a:lnTo>
                <a:lnTo>
                  <a:pt x="180958" y="44697"/>
                </a:lnTo>
                <a:lnTo>
                  <a:pt x="180958" y="23365"/>
                </a:lnTo>
                <a:lnTo>
                  <a:pt x="182794" y="15329"/>
                </a:lnTo>
                <a:lnTo>
                  <a:pt x="186465" y="9971"/>
                </a:lnTo>
                <a:lnTo>
                  <a:pt x="190235" y="4613"/>
                </a:lnTo>
                <a:lnTo>
                  <a:pt x="195643" y="1934"/>
                </a:lnTo>
                <a:lnTo>
                  <a:pt x="209831" y="1934"/>
                </a:lnTo>
                <a:lnTo>
                  <a:pt x="215238" y="4663"/>
                </a:lnTo>
                <a:lnTo>
                  <a:pt x="216607" y="6697"/>
                </a:lnTo>
                <a:lnTo>
                  <a:pt x="197379" y="6697"/>
                </a:lnTo>
                <a:lnTo>
                  <a:pt x="193410" y="8979"/>
                </a:lnTo>
                <a:lnTo>
                  <a:pt x="190632" y="13543"/>
                </a:lnTo>
                <a:lnTo>
                  <a:pt x="187953" y="18008"/>
                </a:lnTo>
                <a:lnTo>
                  <a:pt x="186614" y="24804"/>
                </a:lnTo>
                <a:lnTo>
                  <a:pt x="186614" y="43060"/>
                </a:lnTo>
                <a:lnTo>
                  <a:pt x="187953" y="49906"/>
                </a:lnTo>
                <a:lnTo>
                  <a:pt x="193311" y="59035"/>
                </a:lnTo>
                <a:lnTo>
                  <a:pt x="197329" y="61317"/>
                </a:lnTo>
                <a:lnTo>
                  <a:pt x="216666" y="61317"/>
                </a:lnTo>
                <a:lnTo>
                  <a:pt x="215238" y="63400"/>
                </a:lnTo>
                <a:lnTo>
                  <a:pt x="209831" y="66079"/>
                </a:lnTo>
                <a:close/>
              </a:path>
              <a:path w="323850" h="66675">
                <a:moveTo>
                  <a:pt x="216666" y="61317"/>
                </a:moveTo>
                <a:lnTo>
                  <a:pt x="208045" y="61317"/>
                </a:lnTo>
                <a:lnTo>
                  <a:pt x="212064" y="59035"/>
                </a:lnTo>
                <a:lnTo>
                  <a:pt x="217421" y="49906"/>
                </a:lnTo>
                <a:lnTo>
                  <a:pt x="218761" y="43060"/>
                </a:lnTo>
                <a:lnTo>
                  <a:pt x="218741" y="24804"/>
                </a:lnTo>
                <a:lnTo>
                  <a:pt x="217421" y="18107"/>
                </a:lnTo>
                <a:lnTo>
                  <a:pt x="212064" y="8979"/>
                </a:lnTo>
                <a:lnTo>
                  <a:pt x="207996" y="6697"/>
                </a:lnTo>
                <a:lnTo>
                  <a:pt x="216607" y="6697"/>
                </a:lnTo>
                <a:lnTo>
                  <a:pt x="222580" y="15577"/>
                </a:lnTo>
                <a:lnTo>
                  <a:pt x="224382" y="23365"/>
                </a:lnTo>
                <a:lnTo>
                  <a:pt x="224405" y="44697"/>
                </a:lnTo>
                <a:lnTo>
                  <a:pt x="222580" y="52685"/>
                </a:lnTo>
                <a:lnTo>
                  <a:pt x="216666" y="61317"/>
                </a:lnTo>
                <a:close/>
              </a:path>
              <a:path w="323850" h="66675">
                <a:moveTo>
                  <a:pt x="259246" y="66079"/>
                </a:moveTo>
                <a:lnTo>
                  <a:pt x="245057" y="66079"/>
                </a:lnTo>
                <a:lnTo>
                  <a:pt x="239650" y="63400"/>
                </a:lnTo>
                <a:lnTo>
                  <a:pt x="235879" y="58042"/>
                </a:lnTo>
                <a:lnTo>
                  <a:pt x="232208" y="52685"/>
                </a:lnTo>
                <a:lnTo>
                  <a:pt x="230373" y="44697"/>
                </a:lnTo>
                <a:lnTo>
                  <a:pt x="230373" y="23365"/>
                </a:lnTo>
                <a:lnTo>
                  <a:pt x="232208" y="15329"/>
                </a:lnTo>
                <a:lnTo>
                  <a:pt x="235879" y="9971"/>
                </a:lnTo>
                <a:lnTo>
                  <a:pt x="239650" y="4613"/>
                </a:lnTo>
                <a:lnTo>
                  <a:pt x="245057" y="1934"/>
                </a:lnTo>
                <a:lnTo>
                  <a:pt x="259246" y="1934"/>
                </a:lnTo>
                <a:lnTo>
                  <a:pt x="264653" y="4663"/>
                </a:lnTo>
                <a:lnTo>
                  <a:pt x="266021" y="6697"/>
                </a:lnTo>
                <a:lnTo>
                  <a:pt x="246794" y="6697"/>
                </a:lnTo>
                <a:lnTo>
                  <a:pt x="242825" y="8979"/>
                </a:lnTo>
                <a:lnTo>
                  <a:pt x="240046" y="13543"/>
                </a:lnTo>
                <a:lnTo>
                  <a:pt x="237368" y="18008"/>
                </a:lnTo>
                <a:lnTo>
                  <a:pt x="236029" y="24804"/>
                </a:lnTo>
                <a:lnTo>
                  <a:pt x="236029" y="43060"/>
                </a:lnTo>
                <a:lnTo>
                  <a:pt x="237368" y="49906"/>
                </a:lnTo>
                <a:lnTo>
                  <a:pt x="242726" y="59035"/>
                </a:lnTo>
                <a:lnTo>
                  <a:pt x="246744" y="61317"/>
                </a:lnTo>
                <a:lnTo>
                  <a:pt x="266081" y="61317"/>
                </a:lnTo>
                <a:lnTo>
                  <a:pt x="264653" y="63400"/>
                </a:lnTo>
                <a:lnTo>
                  <a:pt x="259246" y="66079"/>
                </a:lnTo>
                <a:close/>
              </a:path>
              <a:path w="323850" h="66675">
                <a:moveTo>
                  <a:pt x="266081" y="61317"/>
                </a:moveTo>
                <a:lnTo>
                  <a:pt x="257460" y="61317"/>
                </a:lnTo>
                <a:lnTo>
                  <a:pt x="261477" y="59035"/>
                </a:lnTo>
                <a:lnTo>
                  <a:pt x="266835" y="49906"/>
                </a:lnTo>
                <a:lnTo>
                  <a:pt x="268175" y="43060"/>
                </a:lnTo>
                <a:lnTo>
                  <a:pt x="268156" y="24804"/>
                </a:lnTo>
                <a:lnTo>
                  <a:pt x="266835" y="18107"/>
                </a:lnTo>
                <a:lnTo>
                  <a:pt x="261477" y="8979"/>
                </a:lnTo>
                <a:lnTo>
                  <a:pt x="257410" y="6697"/>
                </a:lnTo>
                <a:lnTo>
                  <a:pt x="266021" y="6697"/>
                </a:lnTo>
                <a:lnTo>
                  <a:pt x="271995" y="15577"/>
                </a:lnTo>
                <a:lnTo>
                  <a:pt x="273796" y="23365"/>
                </a:lnTo>
                <a:lnTo>
                  <a:pt x="273819" y="44697"/>
                </a:lnTo>
                <a:lnTo>
                  <a:pt x="271995" y="52685"/>
                </a:lnTo>
                <a:lnTo>
                  <a:pt x="266081" y="61317"/>
                </a:lnTo>
                <a:close/>
              </a:path>
              <a:path w="323850" h="66675">
                <a:moveTo>
                  <a:pt x="308659" y="66079"/>
                </a:moveTo>
                <a:lnTo>
                  <a:pt x="294472" y="66079"/>
                </a:lnTo>
                <a:lnTo>
                  <a:pt x="289064" y="63400"/>
                </a:lnTo>
                <a:lnTo>
                  <a:pt x="285294" y="58042"/>
                </a:lnTo>
                <a:lnTo>
                  <a:pt x="281623" y="52685"/>
                </a:lnTo>
                <a:lnTo>
                  <a:pt x="279787" y="44697"/>
                </a:lnTo>
                <a:lnTo>
                  <a:pt x="279787" y="23365"/>
                </a:lnTo>
                <a:lnTo>
                  <a:pt x="281623" y="15329"/>
                </a:lnTo>
                <a:lnTo>
                  <a:pt x="285294" y="9971"/>
                </a:lnTo>
                <a:lnTo>
                  <a:pt x="289064" y="4613"/>
                </a:lnTo>
                <a:lnTo>
                  <a:pt x="294471" y="1934"/>
                </a:lnTo>
                <a:lnTo>
                  <a:pt x="308659" y="1934"/>
                </a:lnTo>
                <a:lnTo>
                  <a:pt x="314067" y="4663"/>
                </a:lnTo>
                <a:lnTo>
                  <a:pt x="315435" y="6697"/>
                </a:lnTo>
                <a:lnTo>
                  <a:pt x="296207" y="6697"/>
                </a:lnTo>
                <a:lnTo>
                  <a:pt x="292239" y="8979"/>
                </a:lnTo>
                <a:lnTo>
                  <a:pt x="289461" y="13543"/>
                </a:lnTo>
                <a:lnTo>
                  <a:pt x="286782" y="18008"/>
                </a:lnTo>
                <a:lnTo>
                  <a:pt x="285442" y="24804"/>
                </a:lnTo>
                <a:lnTo>
                  <a:pt x="285442" y="43060"/>
                </a:lnTo>
                <a:lnTo>
                  <a:pt x="286782" y="49906"/>
                </a:lnTo>
                <a:lnTo>
                  <a:pt x="292140" y="59035"/>
                </a:lnTo>
                <a:lnTo>
                  <a:pt x="296158" y="61317"/>
                </a:lnTo>
                <a:lnTo>
                  <a:pt x="315494" y="61317"/>
                </a:lnTo>
                <a:lnTo>
                  <a:pt x="314067" y="63400"/>
                </a:lnTo>
                <a:lnTo>
                  <a:pt x="308659" y="66079"/>
                </a:lnTo>
                <a:close/>
              </a:path>
              <a:path w="323850" h="66675">
                <a:moveTo>
                  <a:pt x="315494" y="61317"/>
                </a:moveTo>
                <a:lnTo>
                  <a:pt x="306873" y="61317"/>
                </a:lnTo>
                <a:lnTo>
                  <a:pt x="310892" y="59035"/>
                </a:lnTo>
                <a:lnTo>
                  <a:pt x="316250" y="49906"/>
                </a:lnTo>
                <a:lnTo>
                  <a:pt x="317589" y="43060"/>
                </a:lnTo>
                <a:lnTo>
                  <a:pt x="317570" y="24804"/>
                </a:lnTo>
                <a:lnTo>
                  <a:pt x="316250" y="18107"/>
                </a:lnTo>
                <a:lnTo>
                  <a:pt x="310892" y="8979"/>
                </a:lnTo>
                <a:lnTo>
                  <a:pt x="306824" y="6697"/>
                </a:lnTo>
                <a:lnTo>
                  <a:pt x="315435" y="6697"/>
                </a:lnTo>
                <a:lnTo>
                  <a:pt x="321410" y="15577"/>
                </a:lnTo>
                <a:lnTo>
                  <a:pt x="323211" y="23365"/>
                </a:lnTo>
                <a:lnTo>
                  <a:pt x="323234" y="44697"/>
                </a:lnTo>
                <a:lnTo>
                  <a:pt x="321410" y="52685"/>
                </a:lnTo>
                <a:lnTo>
                  <a:pt x="315494" y="61317"/>
                </a:lnTo>
                <a:close/>
              </a:path>
            </a:pathLst>
          </a:custGeom>
          <a:solidFill>
            <a:srgbClr val="38751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206911" y="1059353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8"/>
                </a:lnTo>
                <a:lnTo>
                  <a:pt x="0" y="108898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206911" y="1059353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8"/>
                </a:lnTo>
                <a:lnTo>
                  <a:pt x="0" y="1088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7466616" y="1082020"/>
            <a:ext cx="314960" cy="66675"/>
          </a:xfrm>
          <a:custGeom>
            <a:avLst/>
            <a:gdLst/>
            <a:ahLst/>
            <a:cxnLst/>
            <a:rect l="l" t="t" r="r" b="b"/>
            <a:pathLst>
              <a:path w="314959" h="66675">
                <a:moveTo>
                  <a:pt x="43637" y="60870"/>
                </a:moveTo>
                <a:lnTo>
                  <a:pt x="31005" y="60870"/>
                </a:lnTo>
                <a:lnTo>
                  <a:pt x="34875" y="59729"/>
                </a:lnTo>
                <a:lnTo>
                  <a:pt x="38248" y="57447"/>
                </a:lnTo>
                <a:lnTo>
                  <a:pt x="41721" y="55165"/>
                </a:lnTo>
                <a:lnTo>
                  <a:pt x="43457" y="52040"/>
                </a:lnTo>
                <a:lnTo>
                  <a:pt x="43457" y="42614"/>
                </a:lnTo>
                <a:lnTo>
                  <a:pt x="39340" y="38844"/>
                </a:lnTo>
                <a:lnTo>
                  <a:pt x="31104" y="36760"/>
                </a:lnTo>
                <a:lnTo>
                  <a:pt x="22870" y="34776"/>
                </a:lnTo>
                <a:lnTo>
                  <a:pt x="17958" y="33535"/>
                </a:lnTo>
                <a:lnTo>
                  <a:pt x="16371" y="33039"/>
                </a:lnTo>
                <a:lnTo>
                  <a:pt x="11310" y="31849"/>
                </a:lnTo>
                <a:lnTo>
                  <a:pt x="7639" y="30013"/>
                </a:lnTo>
                <a:lnTo>
                  <a:pt x="5357" y="27533"/>
                </a:lnTo>
                <a:lnTo>
                  <a:pt x="3174" y="25052"/>
                </a:lnTo>
                <a:lnTo>
                  <a:pt x="2184" y="22125"/>
                </a:lnTo>
                <a:lnTo>
                  <a:pt x="2084" y="12997"/>
                </a:lnTo>
                <a:lnTo>
                  <a:pt x="3919" y="8830"/>
                </a:lnTo>
                <a:lnTo>
                  <a:pt x="11360" y="1785"/>
                </a:lnTo>
                <a:lnTo>
                  <a:pt x="16817" y="0"/>
                </a:lnTo>
                <a:lnTo>
                  <a:pt x="30708" y="0"/>
                </a:lnTo>
                <a:lnTo>
                  <a:pt x="36264" y="1785"/>
                </a:lnTo>
                <a:lnTo>
                  <a:pt x="40265" y="5060"/>
                </a:lnTo>
                <a:lnTo>
                  <a:pt x="19000" y="5060"/>
                </a:lnTo>
                <a:lnTo>
                  <a:pt x="15080" y="6151"/>
                </a:lnTo>
                <a:lnTo>
                  <a:pt x="12204" y="8334"/>
                </a:lnTo>
                <a:lnTo>
                  <a:pt x="9425" y="10517"/>
                </a:lnTo>
                <a:lnTo>
                  <a:pt x="8059" y="13592"/>
                </a:lnTo>
                <a:lnTo>
                  <a:pt x="8037" y="20091"/>
                </a:lnTo>
                <a:lnTo>
                  <a:pt x="8731" y="22125"/>
                </a:lnTo>
                <a:lnTo>
                  <a:pt x="10120" y="23812"/>
                </a:lnTo>
                <a:lnTo>
                  <a:pt x="11609" y="25399"/>
                </a:lnTo>
                <a:lnTo>
                  <a:pt x="14237" y="26640"/>
                </a:lnTo>
                <a:lnTo>
                  <a:pt x="18007" y="27533"/>
                </a:lnTo>
                <a:lnTo>
                  <a:pt x="38398" y="32593"/>
                </a:lnTo>
                <a:lnTo>
                  <a:pt x="42713" y="34676"/>
                </a:lnTo>
                <a:lnTo>
                  <a:pt x="45392" y="37355"/>
                </a:lnTo>
                <a:lnTo>
                  <a:pt x="48170" y="40034"/>
                </a:lnTo>
                <a:lnTo>
                  <a:pt x="49559" y="43556"/>
                </a:lnTo>
                <a:lnTo>
                  <a:pt x="49559" y="53280"/>
                </a:lnTo>
                <a:lnTo>
                  <a:pt x="47525" y="57645"/>
                </a:lnTo>
                <a:lnTo>
                  <a:pt x="43637" y="60870"/>
                </a:lnTo>
                <a:close/>
              </a:path>
              <a:path w="314959" h="66675">
                <a:moveTo>
                  <a:pt x="47327" y="19645"/>
                </a:moveTo>
                <a:lnTo>
                  <a:pt x="41374" y="19645"/>
                </a:lnTo>
                <a:lnTo>
                  <a:pt x="41076" y="15081"/>
                </a:lnTo>
                <a:lnTo>
                  <a:pt x="39290" y="11509"/>
                </a:lnTo>
                <a:lnTo>
                  <a:pt x="32742" y="6350"/>
                </a:lnTo>
                <a:lnTo>
                  <a:pt x="28723" y="5060"/>
                </a:lnTo>
                <a:lnTo>
                  <a:pt x="40265" y="5060"/>
                </a:lnTo>
                <a:lnTo>
                  <a:pt x="45095" y="8830"/>
                </a:lnTo>
                <a:lnTo>
                  <a:pt x="47327" y="13592"/>
                </a:lnTo>
                <a:lnTo>
                  <a:pt x="47327" y="19645"/>
                </a:lnTo>
                <a:close/>
              </a:path>
              <a:path w="314959" h="66675">
                <a:moveTo>
                  <a:pt x="33337" y="66079"/>
                </a:moveTo>
                <a:lnTo>
                  <a:pt x="17462" y="66079"/>
                </a:lnTo>
                <a:lnTo>
                  <a:pt x="11261" y="64293"/>
                </a:lnTo>
                <a:lnTo>
                  <a:pt x="6697" y="60721"/>
                </a:lnTo>
                <a:lnTo>
                  <a:pt x="2232" y="57149"/>
                </a:lnTo>
                <a:lnTo>
                  <a:pt x="21" y="52040"/>
                </a:lnTo>
                <a:lnTo>
                  <a:pt x="0" y="43904"/>
                </a:lnTo>
                <a:lnTo>
                  <a:pt x="6101" y="43904"/>
                </a:lnTo>
                <a:lnTo>
                  <a:pt x="6101" y="49906"/>
                </a:lnTo>
                <a:lnTo>
                  <a:pt x="7838" y="54074"/>
                </a:lnTo>
                <a:lnTo>
                  <a:pt x="11310" y="56852"/>
                </a:lnTo>
                <a:lnTo>
                  <a:pt x="14783" y="59531"/>
                </a:lnTo>
                <a:lnTo>
                  <a:pt x="19893" y="60870"/>
                </a:lnTo>
                <a:lnTo>
                  <a:pt x="43637" y="60870"/>
                </a:lnTo>
                <a:lnTo>
                  <a:pt x="39389" y="64392"/>
                </a:lnTo>
                <a:lnTo>
                  <a:pt x="33337" y="66079"/>
                </a:lnTo>
                <a:close/>
              </a:path>
              <a:path w="314959" h="66675">
                <a:moveTo>
                  <a:pt x="82010" y="66079"/>
                </a:moveTo>
                <a:lnTo>
                  <a:pt x="71096" y="66079"/>
                </a:lnTo>
                <a:lnTo>
                  <a:pt x="65837" y="63797"/>
                </a:lnTo>
                <a:lnTo>
                  <a:pt x="61769" y="59233"/>
                </a:lnTo>
                <a:lnTo>
                  <a:pt x="57800" y="54669"/>
                </a:lnTo>
                <a:lnTo>
                  <a:pt x="55816" y="48865"/>
                </a:lnTo>
                <a:lnTo>
                  <a:pt x="55816" y="34776"/>
                </a:lnTo>
                <a:lnTo>
                  <a:pt x="57800" y="28971"/>
                </a:lnTo>
                <a:lnTo>
                  <a:pt x="65738" y="19843"/>
                </a:lnTo>
                <a:lnTo>
                  <a:pt x="70997" y="17561"/>
                </a:lnTo>
                <a:lnTo>
                  <a:pt x="84094" y="17561"/>
                </a:lnTo>
                <a:lnTo>
                  <a:pt x="89351" y="19843"/>
                </a:lnTo>
                <a:lnTo>
                  <a:pt x="91509" y="22324"/>
                </a:lnTo>
                <a:lnTo>
                  <a:pt x="72633" y="22324"/>
                </a:lnTo>
                <a:lnTo>
                  <a:pt x="68764" y="24209"/>
                </a:lnTo>
                <a:lnTo>
                  <a:pt x="65674" y="28128"/>
                </a:lnTo>
                <a:lnTo>
                  <a:pt x="62910" y="31749"/>
                </a:lnTo>
                <a:lnTo>
                  <a:pt x="61472" y="36363"/>
                </a:lnTo>
                <a:lnTo>
                  <a:pt x="61472" y="47277"/>
                </a:lnTo>
                <a:lnTo>
                  <a:pt x="62910" y="51891"/>
                </a:lnTo>
                <a:lnTo>
                  <a:pt x="65788" y="55661"/>
                </a:lnTo>
                <a:lnTo>
                  <a:pt x="68764" y="59431"/>
                </a:lnTo>
                <a:lnTo>
                  <a:pt x="72683" y="61317"/>
                </a:lnTo>
                <a:lnTo>
                  <a:pt x="91502" y="61317"/>
                </a:lnTo>
                <a:lnTo>
                  <a:pt x="89302" y="62805"/>
                </a:lnTo>
                <a:lnTo>
                  <a:pt x="85929" y="64988"/>
                </a:lnTo>
                <a:lnTo>
                  <a:pt x="82010" y="66079"/>
                </a:lnTo>
                <a:close/>
              </a:path>
              <a:path w="314959" h="66675">
                <a:moveTo>
                  <a:pt x="91502" y="61317"/>
                </a:moveTo>
                <a:lnTo>
                  <a:pt x="82407" y="61317"/>
                </a:lnTo>
                <a:lnTo>
                  <a:pt x="86276" y="59431"/>
                </a:lnTo>
                <a:lnTo>
                  <a:pt x="92130" y="51792"/>
                </a:lnTo>
                <a:lnTo>
                  <a:pt x="93587" y="47277"/>
                </a:lnTo>
                <a:lnTo>
                  <a:pt x="93586" y="36363"/>
                </a:lnTo>
                <a:lnTo>
                  <a:pt x="92130" y="31898"/>
                </a:lnTo>
                <a:lnTo>
                  <a:pt x="89043" y="27979"/>
                </a:lnTo>
                <a:lnTo>
                  <a:pt x="86276" y="24258"/>
                </a:lnTo>
                <a:lnTo>
                  <a:pt x="82357" y="22324"/>
                </a:lnTo>
                <a:lnTo>
                  <a:pt x="91509" y="22324"/>
                </a:lnTo>
                <a:lnTo>
                  <a:pt x="97290" y="28971"/>
                </a:lnTo>
                <a:lnTo>
                  <a:pt x="99274" y="34776"/>
                </a:lnTo>
                <a:lnTo>
                  <a:pt x="99274" y="46087"/>
                </a:lnTo>
                <a:lnTo>
                  <a:pt x="98431" y="50105"/>
                </a:lnTo>
                <a:lnTo>
                  <a:pt x="96744" y="53875"/>
                </a:lnTo>
                <a:lnTo>
                  <a:pt x="95156" y="57546"/>
                </a:lnTo>
                <a:lnTo>
                  <a:pt x="92676" y="60523"/>
                </a:lnTo>
                <a:lnTo>
                  <a:pt x="91502" y="61317"/>
                </a:lnTo>
                <a:close/>
              </a:path>
              <a:path w="314959" h="66675">
                <a:moveTo>
                  <a:pt x="116243" y="18901"/>
                </a:moveTo>
                <a:lnTo>
                  <a:pt x="110588" y="18901"/>
                </a:lnTo>
                <a:lnTo>
                  <a:pt x="110588" y="9624"/>
                </a:lnTo>
                <a:lnTo>
                  <a:pt x="111481" y="6201"/>
                </a:lnTo>
                <a:lnTo>
                  <a:pt x="115152" y="2331"/>
                </a:lnTo>
                <a:lnTo>
                  <a:pt x="117980" y="1339"/>
                </a:lnTo>
                <a:lnTo>
                  <a:pt x="124032" y="1339"/>
                </a:lnTo>
                <a:lnTo>
                  <a:pt x="125570" y="1438"/>
                </a:lnTo>
                <a:lnTo>
                  <a:pt x="126364" y="1637"/>
                </a:lnTo>
                <a:lnTo>
                  <a:pt x="126364" y="5953"/>
                </a:lnTo>
                <a:lnTo>
                  <a:pt x="120163" y="5953"/>
                </a:lnTo>
                <a:lnTo>
                  <a:pt x="118575" y="6498"/>
                </a:lnTo>
                <a:lnTo>
                  <a:pt x="117583" y="7590"/>
                </a:lnTo>
                <a:lnTo>
                  <a:pt x="116690" y="8681"/>
                </a:lnTo>
                <a:lnTo>
                  <a:pt x="116243" y="10417"/>
                </a:lnTo>
                <a:lnTo>
                  <a:pt x="116243" y="18901"/>
                </a:lnTo>
                <a:close/>
              </a:path>
              <a:path w="314959" h="66675">
                <a:moveTo>
                  <a:pt x="139535" y="18901"/>
                </a:moveTo>
                <a:lnTo>
                  <a:pt x="133879" y="18901"/>
                </a:lnTo>
                <a:lnTo>
                  <a:pt x="133879" y="5060"/>
                </a:lnTo>
                <a:lnTo>
                  <a:pt x="139535" y="5060"/>
                </a:lnTo>
                <a:lnTo>
                  <a:pt x="139535" y="18901"/>
                </a:lnTo>
                <a:close/>
              </a:path>
              <a:path w="314959" h="66675">
                <a:moveTo>
                  <a:pt x="126364" y="6548"/>
                </a:moveTo>
                <a:lnTo>
                  <a:pt x="125669" y="6350"/>
                </a:lnTo>
                <a:lnTo>
                  <a:pt x="124925" y="6201"/>
                </a:lnTo>
                <a:lnTo>
                  <a:pt x="123338" y="6002"/>
                </a:lnTo>
                <a:lnTo>
                  <a:pt x="122742" y="5953"/>
                </a:lnTo>
                <a:lnTo>
                  <a:pt x="126364" y="5953"/>
                </a:lnTo>
                <a:lnTo>
                  <a:pt x="126364" y="6548"/>
                </a:lnTo>
                <a:close/>
              </a:path>
              <a:path w="314959" h="66675">
                <a:moveTo>
                  <a:pt x="125173" y="23663"/>
                </a:moveTo>
                <a:lnTo>
                  <a:pt x="102701" y="23663"/>
                </a:lnTo>
                <a:lnTo>
                  <a:pt x="102701" y="18901"/>
                </a:lnTo>
                <a:lnTo>
                  <a:pt x="125173" y="18901"/>
                </a:lnTo>
                <a:lnTo>
                  <a:pt x="125173" y="23663"/>
                </a:lnTo>
                <a:close/>
              </a:path>
              <a:path w="314959" h="66675">
                <a:moveTo>
                  <a:pt x="148762" y="23663"/>
                </a:moveTo>
                <a:lnTo>
                  <a:pt x="125843" y="23663"/>
                </a:lnTo>
                <a:lnTo>
                  <a:pt x="125843" y="18901"/>
                </a:lnTo>
                <a:lnTo>
                  <a:pt x="148762" y="18901"/>
                </a:lnTo>
                <a:lnTo>
                  <a:pt x="148762" y="23663"/>
                </a:lnTo>
                <a:close/>
              </a:path>
              <a:path w="314959" h="66675">
                <a:moveTo>
                  <a:pt x="116243" y="64740"/>
                </a:moveTo>
                <a:lnTo>
                  <a:pt x="110588" y="64740"/>
                </a:lnTo>
                <a:lnTo>
                  <a:pt x="110588" y="23663"/>
                </a:lnTo>
                <a:lnTo>
                  <a:pt x="116243" y="23663"/>
                </a:lnTo>
                <a:lnTo>
                  <a:pt x="116243" y="64740"/>
                </a:lnTo>
                <a:close/>
              </a:path>
              <a:path w="314959" h="66675">
                <a:moveTo>
                  <a:pt x="147175" y="65186"/>
                </a:moveTo>
                <a:lnTo>
                  <a:pt x="140081" y="65186"/>
                </a:lnTo>
                <a:lnTo>
                  <a:pt x="137451" y="64492"/>
                </a:lnTo>
                <a:lnTo>
                  <a:pt x="135963" y="63103"/>
                </a:lnTo>
                <a:lnTo>
                  <a:pt x="134574" y="61713"/>
                </a:lnTo>
                <a:lnTo>
                  <a:pt x="133974" y="59531"/>
                </a:lnTo>
                <a:lnTo>
                  <a:pt x="133879" y="23663"/>
                </a:lnTo>
                <a:lnTo>
                  <a:pt x="139535" y="23663"/>
                </a:lnTo>
                <a:lnTo>
                  <a:pt x="139535" y="57199"/>
                </a:lnTo>
                <a:lnTo>
                  <a:pt x="139932" y="58737"/>
                </a:lnTo>
                <a:lnTo>
                  <a:pt x="140725" y="59531"/>
                </a:lnTo>
                <a:lnTo>
                  <a:pt x="141618" y="60225"/>
                </a:lnTo>
                <a:lnTo>
                  <a:pt x="142759" y="60572"/>
                </a:lnTo>
                <a:lnTo>
                  <a:pt x="148762" y="60572"/>
                </a:lnTo>
                <a:lnTo>
                  <a:pt x="148762" y="65037"/>
                </a:lnTo>
                <a:lnTo>
                  <a:pt x="147968" y="65136"/>
                </a:lnTo>
                <a:lnTo>
                  <a:pt x="147175" y="65186"/>
                </a:lnTo>
                <a:close/>
              </a:path>
              <a:path w="314959" h="66675">
                <a:moveTo>
                  <a:pt x="148762" y="60572"/>
                </a:moveTo>
                <a:lnTo>
                  <a:pt x="146232" y="60572"/>
                </a:lnTo>
                <a:lnTo>
                  <a:pt x="148762" y="60275"/>
                </a:lnTo>
                <a:lnTo>
                  <a:pt x="148762" y="60572"/>
                </a:lnTo>
                <a:close/>
              </a:path>
              <a:path w="314959" h="66675">
                <a:moveTo>
                  <a:pt x="166066" y="26640"/>
                </a:moveTo>
                <a:lnTo>
                  <a:pt x="162254" y="26640"/>
                </a:lnTo>
                <a:lnTo>
                  <a:pt x="163841" y="23564"/>
                </a:lnTo>
                <a:lnTo>
                  <a:pt x="165875" y="21282"/>
                </a:lnTo>
                <a:lnTo>
                  <a:pt x="168355" y="19794"/>
                </a:lnTo>
                <a:lnTo>
                  <a:pt x="170935" y="18305"/>
                </a:lnTo>
                <a:lnTo>
                  <a:pt x="173911" y="17561"/>
                </a:lnTo>
                <a:lnTo>
                  <a:pt x="180460" y="17561"/>
                </a:lnTo>
                <a:lnTo>
                  <a:pt x="183189" y="18355"/>
                </a:lnTo>
                <a:lnTo>
                  <a:pt x="185471" y="19942"/>
                </a:lnTo>
                <a:lnTo>
                  <a:pt x="187852" y="21431"/>
                </a:lnTo>
                <a:lnTo>
                  <a:pt x="188522" y="22324"/>
                </a:lnTo>
                <a:lnTo>
                  <a:pt x="171629" y="22324"/>
                </a:lnTo>
                <a:lnTo>
                  <a:pt x="168207" y="23862"/>
                </a:lnTo>
                <a:lnTo>
                  <a:pt x="166066" y="26640"/>
                </a:lnTo>
                <a:close/>
              </a:path>
              <a:path w="314959" h="66675">
                <a:moveTo>
                  <a:pt x="194549" y="26491"/>
                </a:moveTo>
                <a:lnTo>
                  <a:pt x="190382" y="26491"/>
                </a:lnTo>
                <a:lnTo>
                  <a:pt x="191818" y="23713"/>
                </a:lnTo>
                <a:lnTo>
                  <a:pt x="191915" y="23564"/>
                </a:lnTo>
                <a:lnTo>
                  <a:pt x="193855" y="21431"/>
                </a:lnTo>
                <a:lnTo>
                  <a:pt x="196335" y="19942"/>
                </a:lnTo>
                <a:lnTo>
                  <a:pt x="198914" y="18355"/>
                </a:lnTo>
                <a:lnTo>
                  <a:pt x="201841" y="17561"/>
                </a:lnTo>
                <a:lnTo>
                  <a:pt x="210176" y="17561"/>
                </a:lnTo>
                <a:lnTo>
                  <a:pt x="213947" y="18950"/>
                </a:lnTo>
                <a:lnTo>
                  <a:pt x="216978" y="22324"/>
                </a:lnTo>
                <a:lnTo>
                  <a:pt x="199709" y="22324"/>
                </a:lnTo>
                <a:lnTo>
                  <a:pt x="196632" y="23713"/>
                </a:lnTo>
                <a:lnTo>
                  <a:pt x="194549" y="26491"/>
                </a:lnTo>
                <a:close/>
              </a:path>
              <a:path w="314959" h="66675">
                <a:moveTo>
                  <a:pt x="162402" y="64740"/>
                </a:moveTo>
                <a:lnTo>
                  <a:pt x="156896" y="64740"/>
                </a:lnTo>
                <a:lnTo>
                  <a:pt x="156896" y="18901"/>
                </a:lnTo>
                <a:lnTo>
                  <a:pt x="162104" y="18901"/>
                </a:lnTo>
                <a:lnTo>
                  <a:pt x="162104" y="26640"/>
                </a:lnTo>
                <a:lnTo>
                  <a:pt x="166066" y="26640"/>
                </a:lnTo>
                <a:lnTo>
                  <a:pt x="163543" y="29914"/>
                </a:lnTo>
                <a:lnTo>
                  <a:pt x="162402" y="33833"/>
                </a:lnTo>
                <a:lnTo>
                  <a:pt x="162402" y="64740"/>
                </a:lnTo>
                <a:close/>
              </a:path>
              <a:path w="314959" h="66675">
                <a:moveTo>
                  <a:pt x="191424" y="64740"/>
                </a:moveTo>
                <a:lnTo>
                  <a:pt x="185768" y="64740"/>
                </a:lnTo>
                <a:lnTo>
                  <a:pt x="185695" y="29616"/>
                </a:lnTo>
                <a:lnTo>
                  <a:pt x="184975" y="27185"/>
                </a:lnTo>
                <a:lnTo>
                  <a:pt x="183387" y="25300"/>
                </a:lnTo>
                <a:lnTo>
                  <a:pt x="181800" y="23316"/>
                </a:lnTo>
                <a:lnTo>
                  <a:pt x="179368" y="22324"/>
                </a:lnTo>
                <a:lnTo>
                  <a:pt x="188522" y="22324"/>
                </a:lnTo>
                <a:lnTo>
                  <a:pt x="189451" y="23564"/>
                </a:lnTo>
                <a:lnTo>
                  <a:pt x="189566" y="23862"/>
                </a:lnTo>
                <a:lnTo>
                  <a:pt x="190382" y="26491"/>
                </a:lnTo>
                <a:lnTo>
                  <a:pt x="194549" y="26491"/>
                </a:lnTo>
                <a:lnTo>
                  <a:pt x="192465" y="29269"/>
                </a:lnTo>
                <a:lnTo>
                  <a:pt x="191424" y="33238"/>
                </a:lnTo>
                <a:lnTo>
                  <a:pt x="191424" y="64740"/>
                </a:lnTo>
                <a:close/>
              </a:path>
              <a:path w="314959" h="66675">
                <a:moveTo>
                  <a:pt x="220148" y="64740"/>
                </a:moveTo>
                <a:lnTo>
                  <a:pt x="214641" y="64740"/>
                </a:lnTo>
                <a:lnTo>
                  <a:pt x="214531" y="29269"/>
                </a:lnTo>
                <a:lnTo>
                  <a:pt x="213748" y="26789"/>
                </a:lnTo>
                <a:lnTo>
                  <a:pt x="211962" y="25003"/>
                </a:lnTo>
                <a:lnTo>
                  <a:pt x="210275" y="23217"/>
                </a:lnTo>
                <a:lnTo>
                  <a:pt x="207547" y="22324"/>
                </a:lnTo>
                <a:lnTo>
                  <a:pt x="216978" y="22324"/>
                </a:lnTo>
                <a:lnTo>
                  <a:pt x="218907" y="24407"/>
                </a:lnTo>
                <a:lnTo>
                  <a:pt x="220148" y="28227"/>
                </a:lnTo>
                <a:lnTo>
                  <a:pt x="220148" y="64740"/>
                </a:lnTo>
                <a:close/>
              </a:path>
              <a:path w="314959" h="66675">
                <a:moveTo>
                  <a:pt x="235969" y="32890"/>
                </a:moveTo>
                <a:lnTo>
                  <a:pt x="230314" y="32890"/>
                </a:lnTo>
                <a:lnTo>
                  <a:pt x="230611" y="27930"/>
                </a:lnTo>
                <a:lnTo>
                  <a:pt x="232347" y="24159"/>
                </a:lnTo>
                <a:lnTo>
                  <a:pt x="235523" y="21579"/>
                </a:lnTo>
                <a:lnTo>
                  <a:pt x="238697" y="18901"/>
                </a:lnTo>
                <a:lnTo>
                  <a:pt x="243162" y="17561"/>
                </a:lnTo>
                <a:lnTo>
                  <a:pt x="254771" y="17561"/>
                </a:lnTo>
                <a:lnTo>
                  <a:pt x="259037" y="18851"/>
                </a:lnTo>
                <a:lnTo>
                  <a:pt x="261716" y="21431"/>
                </a:lnTo>
                <a:lnTo>
                  <a:pt x="262716" y="22324"/>
                </a:lnTo>
                <a:lnTo>
                  <a:pt x="244402" y="22324"/>
                </a:lnTo>
                <a:lnTo>
                  <a:pt x="241425" y="23217"/>
                </a:lnTo>
                <a:lnTo>
                  <a:pt x="239243" y="25003"/>
                </a:lnTo>
                <a:lnTo>
                  <a:pt x="237159" y="26789"/>
                </a:lnTo>
                <a:lnTo>
                  <a:pt x="236068" y="29418"/>
                </a:lnTo>
                <a:lnTo>
                  <a:pt x="235969" y="32890"/>
                </a:lnTo>
                <a:close/>
              </a:path>
              <a:path w="314959" h="66675">
                <a:moveTo>
                  <a:pt x="247627" y="66079"/>
                </a:moveTo>
                <a:lnTo>
                  <a:pt x="239194" y="66079"/>
                </a:lnTo>
                <a:lnTo>
                  <a:pt x="235423" y="64938"/>
                </a:lnTo>
                <a:lnTo>
                  <a:pt x="232488" y="62606"/>
                </a:lnTo>
                <a:lnTo>
                  <a:pt x="229768" y="60275"/>
                </a:lnTo>
                <a:lnTo>
                  <a:pt x="228503" y="57249"/>
                </a:lnTo>
                <a:lnTo>
                  <a:pt x="228379" y="48220"/>
                </a:lnTo>
                <a:lnTo>
                  <a:pt x="229916" y="44896"/>
                </a:lnTo>
                <a:lnTo>
                  <a:pt x="232992" y="42713"/>
                </a:lnTo>
                <a:lnTo>
                  <a:pt x="236068" y="40431"/>
                </a:lnTo>
                <a:lnTo>
                  <a:pt x="242964" y="38794"/>
                </a:lnTo>
                <a:lnTo>
                  <a:pt x="256061" y="37603"/>
                </a:lnTo>
                <a:lnTo>
                  <a:pt x="257747" y="37058"/>
                </a:lnTo>
                <a:lnTo>
                  <a:pt x="259731" y="35272"/>
                </a:lnTo>
                <a:lnTo>
                  <a:pt x="260228" y="33783"/>
                </a:lnTo>
                <a:lnTo>
                  <a:pt x="260228" y="28624"/>
                </a:lnTo>
                <a:lnTo>
                  <a:pt x="259285" y="26292"/>
                </a:lnTo>
                <a:lnTo>
                  <a:pt x="255515" y="23117"/>
                </a:lnTo>
                <a:lnTo>
                  <a:pt x="252439" y="22324"/>
                </a:lnTo>
                <a:lnTo>
                  <a:pt x="262716" y="22324"/>
                </a:lnTo>
                <a:lnTo>
                  <a:pt x="264494" y="23911"/>
                </a:lnTo>
                <a:lnTo>
                  <a:pt x="265883" y="27433"/>
                </a:lnTo>
                <a:lnTo>
                  <a:pt x="265883" y="39736"/>
                </a:lnTo>
                <a:lnTo>
                  <a:pt x="260079" y="39736"/>
                </a:lnTo>
                <a:lnTo>
                  <a:pt x="259484" y="40729"/>
                </a:lnTo>
                <a:lnTo>
                  <a:pt x="257698" y="41423"/>
                </a:lnTo>
                <a:lnTo>
                  <a:pt x="251745" y="42217"/>
                </a:lnTo>
                <a:lnTo>
                  <a:pt x="248470" y="42763"/>
                </a:lnTo>
                <a:lnTo>
                  <a:pt x="244898" y="43457"/>
                </a:lnTo>
                <a:lnTo>
                  <a:pt x="241326" y="44053"/>
                </a:lnTo>
                <a:lnTo>
                  <a:pt x="238598" y="45045"/>
                </a:lnTo>
                <a:lnTo>
                  <a:pt x="236713" y="46434"/>
                </a:lnTo>
                <a:lnTo>
                  <a:pt x="234926" y="47823"/>
                </a:lnTo>
                <a:lnTo>
                  <a:pt x="234034" y="49758"/>
                </a:lnTo>
                <a:lnTo>
                  <a:pt x="234034" y="55016"/>
                </a:lnTo>
                <a:lnTo>
                  <a:pt x="235027" y="57249"/>
                </a:lnTo>
                <a:lnTo>
                  <a:pt x="237011" y="58935"/>
                </a:lnTo>
                <a:lnTo>
                  <a:pt x="239095" y="60523"/>
                </a:lnTo>
                <a:lnTo>
                  <a:pt x="241525" y="61317"/>
                </a:lnTo>
                <a:lnTo>
                  <a:pt x="257103" y="61317"/>
                </a:lnTo>
                <a:lnTo>
                  <a:pt x="255813" y="62606"/>
                </a:lnTo>
                <a:lnTo>
                  <a:pt x="253233" y="63995"/>
                </a:lnTo>
                <a:lnTo>
                  <a:pt x="250752" y="65384"/>
                </a:lnTo>
                <a:lnTo>
                  <a:pt x="247627" y="66079"/>
                </a:lnTo>
                <a:close/>
              </a:path>
              <a:path w="314959" h="66675">
                <a:moveTo>
                  <a:pt x="257103" y="61317"/>
                </a:moveTo>
                <a:lnTo>
                  <a:pt x="248867" y="61317"/>
                </a:lnTo>
                <a:lnTo>
                  <a:pt x="252637" y="59977"/>
                </a:lnTo>
                <a:lnTo>
                  <a:pt x="258689" y="54520"/>
                </a:lnTo>
                <a:lnTo>
                  <a:pt x="260228" y="51147"/>
                </a:lnTo>
                <a:lnTo>
                  <a:pt x="260228" y="39736"/>
                </a:lnTo>
                <a:lnTo>
                  <a:pt x="265883" y="39736"/>
                </a:lnTo>
                <a:lnTo>
                  <a:pt x="265883" y="56703"/>
                </a:lnTo>
                <a:lnTo>
                  <a:pt x="260526" y="56703"/>
                </a:lnTo>
                <a:lnTo>
                  <a:pt x="258244" y="60176"/>
                </a:lnTo>
                <a:lnTo>
                  <a:pt x="257103" y="61317"/>
                </a:lnTo>
                <a:close/>
              </a:path>
              <a:path w="314959" h="66675">
                <a:moveTo>
                  <a:pt x="269009" y="64740"/>
                </a:moveTo>
                <a:lnTo>
                  <a:pt x="264842" y="64740"/>
                </a:lnTo>
                <a:lnTo>
                  <a:pt x="263155" y="64144"/>
                </a:lnTo>
                <a:lnTo>
                  <a:pt x="261171" y="61763"/>
                </a:lnTo>
                <a:lnTo>
                  <a:pt x="260779" y="60275"/>
                </a:lnTo>
                <a:lnTo>
                  <a:pt x="260674" y="56703"/>
                </a:lnTo>
                <a:lnTo>
                  <a:pt x="265883" y="56703"/>
                </a:lnTo>
                <a:lnTo>
                  <a:pt x="265883" y="57745"/>
                </a:lnTo>
                <a:lnTo>
                  <a:pt x="266131" y="58489"/>
                </a:lnTo>
                <a:lnTo>
                  <a:pt x="267124" y="59679"/>
                </a:lnTo>
                <a:lnTo>
                  <a:pt x="267967" y="59977"/>
                </a:lnTo>
                <a:lnTo>
                  <a:pt x="270795" y="59977"/>
                </a:lnTo>
                <a:lnTo>
                  <a:pt x="270795" y="64442"/>
                </a:lnTo>
                <a:lnTo>
                  <a:pt x="269505" y="64640"/>
                </a:lnTo>
                <a:lnTo>
                  <a:pt x="269009" y="64740"/>
                </a:lnTo>
                <a:close/>
              </a:path>
              <a:path w="314959" h="66675">
                <a:moveTo>
                  <a:pt x="270795" y="59977"/>
                </a:moveTo>
                <a:lnTo>
                  <a:pt x="270051" y="59977"/>
                </a:lnTo>
                <a:lnTo>
                  <a:pt x="270596" y="59779"/>
                </a:lnTo>
                <a:lnTo>
                  <a:pt x="270795" y="59679"/>
                </a:lnTo>
                <a:lnTo>
                  <a:pt x="270795" y="59977"/>
                </a:lnTo>
                <a:close/>
              </a:path>
              <a:path w="314959" h="66675">
                <a:moveTo>
                  <a:pt x="278663" y="64740"/>
                </a:moveTo>
                <a:lnTo>
                  <a:pt x="271817" y="64740"/>
                </a:lnTo>
                <a:lnTo>
                  <a:pt x="289527" y="40927"/>
                </a:lnTo>
                <a:lnTo>
                  <a:pt x="273156" y="18901"/>
                </a:lnTo>
                <a:lnTo>
                  <a:pt x="280151" y="18901"/>
                </a:lnTo>
                <a:lnTo>
                  <a:pt x="293248" y="36313"/>
                </a:lnTo>
                <a:lnTo>
                  <a:pt x="299775" y="36313"/>
                </a:lnTo>
                <a:lnTo>
                  <a:pt x="296373" y="40778"/>
                </a:lnTo>
                <a:lnTo>
                  <a:pt x="299952" y="45541"/>
                </a:lnTo>
                <a:lnTo>
                  <a:pt x="292801" y="45541"/>
                </a:lnTo>
                <a:lnTo>
                  <a:pt x="278663" y="64740"/>
                </a:lnTo>
                <a:close/>
              </a:path>
              <a:path w="314959" h="66675">
                <a:moveTo>
                  <a:pt x="299775" y="36313"/>
                </a:moveTo>
                <a:lnTo>
                  <a:pt x="293248" y="36313"/>
                </a:lnTo>
                <a:lnTo>
                  <a:pt x="306048" y="18901"/>
                </a:lnTo>
                <a:lnTo>
                  <a:pt x="313042" y="18901"/>
                </a:lnTo>
                <a:lnTo>
                  <a:pt x="299775" y="36313"/>
                </a:lnTo>
                <a:close/>
              </a:path>
              <a:path w="314959" h="66675">
                <a:moveTo>
                  <a:pt x="314382" y="64740"/>
                </a:moveTo>
                <a:lnTo>
                  <a:pt x="307238" y="64740"/>
                </a:lnTo>
                <a:lnTo>
                  <a:pt x="292801" y="45541"/>
                </a:lnTo>
                <a:lnTo>
                  <a:pt x="299952" y="45541"/>
                </a:lnTo>
                <a:lnTo>
                  <a:pt x="314382" y="647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206911" y="1536873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206911" y="1536873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20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7462341" y="1559541"/>
            <a:ext cx="323850" cy="66675"/>
          </a:xfrm>
          <a:custGeom>
            <a:avLst/>
            <a:gdLst/>
            <a:ahLst/>
            <a:cxnLst/>
            <a:rect l="l" t="t" r="r" b="b"/>
            <a:pathLst>
              <a:path w="323850" h="66675">
                <a:moveTo>
                  <a:pt x="6102" y="64740"/>
                </a:moveTo>
                <a:lnTo>
                  <a:pt x="0" y="64740"/>
                </a:lnTo>
                <a:lnTo>
                  <a:pt x="0" y="1339"/>
                </a:lnTo>
                <a:lnTo>
                  <a:pt x="40183" y="1339"/>
                </a:lnTo>
                <a:lnTo>
                  <a:pt x="40183" y="6548"/>
                </a:lnTo>
                <a:lnTo>
                  <a:pt x="6102" y="6548"/>
                </a:lnTo>
                <a:lnTo>
                  <a:pt x="6102" y="29319"/>
                </a:lnTo>
                <a:lnTo>
                  <a:pt x="36463" y="29319"/>
                </a:lnTo>
                <a:lnTo>
                  <a:pt x="36463" y="34528"/>
                </a:lnTo>
                <a:lnTo>
                  <a:pt x="6102" y="34528"/>
                </a:lnTo>
                <a:lnTo>
                  <a:pt x="6102" y="64740"/>
                </a:lnTo>
                <a:close/>
              </a:path>
              <a:path w="323850" h="66675">
                <a:moveTo>
                  <a:pt x="81903" y="66079"/>
                </a:moveTo>
                <a:lnTo>
                  <a:pt x="65432" y="66079"/>
                </a:lnTo>
                <a:lnTo>
                  <a:pt x="58140" y="63003"/>
                </a:lnTo>
                <a:lnTo>
                  <a:pt x="52782" y="56852"/>
                </a:lnTo>
                <a:lnTo>
                  <a:pt x="47424" y="50601"/>
                </a:lnTo>
                <a:lnTo>
                  <a:pt x="44746" y="42664"/>
                </a:lnTo>
                <a:lnTo>
                  <a:pt x="44746" y="23316"/>
                </a:lnTo>
                <a:lnTo>
                  <a:pt x="47474" y="15378"/>
                </a:lnTo>
                <a:lnTo>
                  <a:pt x="58388" y="3075"/>
                </a:lnTo>
                <a:lnTo>
                  <a:pt x="65631" y="0"/>
                </a:lnTo>
                <a:lnTo>
                  <a:pt x="81109" y="0"/>
                </a:lnTo>
                <a:lnTo>
                  <a:pt x="86715" y="1835"/>
                </a:lnTo>
                <a:lnTo>
                  <a:pt x="90898" y="5060"/>
                </a:lnTo>
                <a:lnTo>
                  <a:pt x="67317" y="5060"/>
                </a:lnTo>
                <a:lnTo>
                  <a:pt x="61464" y="7689"/>
                </a:lnTo>
                <a:lnTo>
                  <a:pt x="57098" y="12947"/>
                </a:lnTo>
                <a:lnTo>
                  <a:pt x="52832" y="18206"/>
                </a:lnTo>
                <a:lnTo>
                  <a:pt x="50699" y="24903"/>
                </a:lnTo>
                <a:lnTo>
                  <a:pt x="50699" y="41076"/>
                </a:lnTo>
                <a:lnTo>
                  <a:pt x="52782" y="47724"/>
                </a:lnTo>
                <a:lnTo>
                  <a:pt x="56949" y="52982"/>
                </a:lnTo>
                <a:lnTo>
                  <a:pt x="61216" y="58241"/>
                </a:lnTo>
                <a:lnTo>
                  <a:pt x="67119" y="60870"/>
                </a:lnTo>
                <a:lnTo>
                  <a:pt x="90964" y="60870"/>
                </a:lnTo>
                <a:lnTo>
                  <a:pt x="87856" y="63847"/>
                </a:lnTo>
                <a:lnTo>
                  <a:pt x="81903" y="66079"/>
                </a:lnTo>
                <a:close/>
              </a:path>
              <a:path w="323850" h="66675">
                <a:moveTo>
                  <a:pt x="100109" y="20538"/>
                </a:moveTo>
                <a:lnTo>
                  <a:pt x="94157" y="20538"/>
                </a:lnTo>
                <a:lnTo>
                  <a:pt x="92965" y="15577"/>
                </a:lnTo>
                <a:lnTo>
                  <a:pt x="90584" y="11757"/>
                </a:lnTo>
                <a:lnTo>
                  <a:pt x="83441" y="6399"/>
                </a:lnTo>
                <a:lnTo>
                  <a:pt x="79324" y="5060"/>
                </a:lnTo>
                <a:lnTo>
                  <a:pt x="90898" y="5060"/>
                </a:lnTo>
                <a:lnTo>
                  <a:pt x="96339" y="9177"/>
                </a:lnTo>
                <a:lnTo>
                  <a:pt x="99216" y="14188"/>
                </a:lnTo>
                <a:lnTo>
                  <a:pt x="100109" y="20538"/>
                </a:lnTo>
                <a:close/>
              </a:path>
              <a:path w="323850" h="66675">
                <a:moveTo>
                  <a:pt x="90964" y="60870"/>
                </a:moveTo>
                <a:lnTo>
                  <a:pt x="80117" y="60870"/>
                </a:lnTo>
                <a:lnTo>
                  <a:pt x="84681" y="59035"/>
                </a:lnTo>
                <a:lnTo>
                  <a:pt x="92122" y="51593"/>
                </a:lnTo>
                <a:lnTo>
                  <a:pt x="94355" y="46682"/>
                </a:lnTo>
                <a:lnTo>
                  <a:pt x="95049" y="40629"/>
                </a:lnTo>
                <a:lnTo>
                  <a:pt x="101002" y="40629"/>
                </a:lnTo>
                <a:lnTo>
                  <a:pt x="100109" y="48567"/>
                </a:lnTo>
                <a:lnTo>
                  <a:pt x="97282" y="54818"/>
                </a:lnTo>
                <a:lnTo>
                  <a:pt x="90964" y="60870"/>
                </a:lnTo>
                <a:close/>
              </a:path>
              <a:path w="323850" h="66675">
                <a:moveTo>
                  <a:pt x="174407" y="49261"/>
                </a:moveTo>
                <a:lnTo>
                  <a:pt x="131246" y="49261"/>
                </a:lnTo>
                <a:lnTo>
                  <a:pt x="131246" y="43904"/>
                </a:lnTo>
                <a:lnTo>
                  <a:pt x="159971" y="2530"/>
                </a:lnTo>
                <a:lnTo>
                  <a:pt x="165030" y="2530"/>
                </a:lnTo>
                <a:lnTo>
                  <a:pt x="165030" y="10715"/>
                </a:lnTo>
                <a:lnTo>
                  <a:pt x="159821" y="10715"/>
                </a:lnTo>
                <a:lnTo>
                  <a:pt x="136307" y="44499"/>
                </a:lnTo>
                <a:lnTo>
                  <a:pt x="174407" y="44499"/>
                </a:lnTo>
                <a:lnTo>
                  <a:pt x="174407" y="49261"/>
                </a:lnTo>
                <a:close/>
              </a:path>
              <a:path w="323850" h="66675">
                <a:moveTo>
                  <a:pt x="165030" y="44499"/>
                </a:moveTo>
                <a:lnTo>
                  <a:pt x="159971" y="44499"/>
                </a:lnTo>
                <a:lnTo>
                  <a:pt x="159971" y="10715"/>
                </a:lnTo>
                <a:lnTo>
                  <a:pt x="165030" y="10715"/>
                </a:lnTo>
                <a:lnTo>
                  <a:pt x="165030" y="44499"/>
                </a:lnTo>
                <a:close/>
              </a:path>
              <a:path w="323850" h="66675">
                <a:moveTo>
                  <a:pt x="165030" y="64740"/>
                </a:moveTo>
                <a:lnTo>
                  <a:pt x="159971" y="64740"/>
                </a:lnTo>
                <a:lnTo>
                  <a:pt x="159971" y="49261"/>
                </a:lnTo>
                <a:lnTo>
                  <a:pt x="165030" y="49261"/>
                </a:lnTo>
                <a:lnTo>
                  <a:pt x="165030" y="64740"/>
                </a:lnTo>
                <a:close/>
              </a:path>
              <a:path w="323850" h="66675">
                <a:moveTo>
                  <a:pt x="209831" y="66079"/>
                </a:moveTo>
                <a:lnTo>
                  <a:pt x="195643" y="66079"/>
                </a:lnTo>
                <a:lnTo>
                  <a:pt x="190235" y="63400"/>
                </a:lnTo>
                <a:lnTo>
                  <a:pt x="186465" y="58042"/>
                </a:lnTo>
                <a:lnTo>
                  <a:pt x="182794" y="52685"/>
                </a:lnTo>
                <a:lnTo>
                  <a:pt x="180958" y="44697"/>
                </a:lnTo>
                <a:lnTo>
                  <a:pt x="180958" y="23365"/>
                </a:lnTo>
                <a:lnTo>
                  <a:pt x="182794" y="15329"/>
                </a:lnTo>
                <a:lnTo>
                  <a:pt x="186465" y="9971"/>
                </a:lnTo>
                <a:lnTo>
                  <a:pt x="190235" y="4613"/>
                </a:lnTo>
                <a:lnTo>
                  <a:pt x="195643" y="1934"/>
                </a:lnTo>
                <a:lnTo>
                  <a:pt x="209831" y="1934"/>
                </a:lnTo>
                <a:lnTo>
                  <a:pt x="215238" y="4663"/>
                </a:lnTo>
                <a:lnTo>
                  <a:pt x="216607" y="6697"/>
                </a:lnTo>
                <a:lnTo>
                  <a:pt x="197379" y="6697"/>
                </a:lnTo>
                <a:lnTo>
                  <a:pt x="193410" y="8979"/>
                </a:lnTo>
                <a:lnTo>
                  <a:pt x="190632" y="13543"/>
                </a:lnTo>
                <a:lnTo>
                  <a:pt x="187953" y="18008"/>
                </a:lnTo>
                <a:lnTo>
                  <a:pt x="186614" y="24804"/>
                </a:lnTo>
                <a:lnTo>
                  <a:pt x="186614" y="43060"/>
                </a:lnTo>
                <a:lnTo>
                  <a:pt x="187953" y="49906"/>
                </a:lnTo>
                <a:lnTo>
                  <a:pt x="193311" y="59035"/>
                </a:lnTo>
                <a:lnTo>
                  <a:pt x="197329" y="61317"/>
                </a:lnTo>
                <a:lnTo>
                  <a:pt x="216666" y="61317"/>
                </a:lnTo>
                <a:lnTo>
                  <a:pt x="215238" y="63400"/>
                </a:lnTo>
                <a:lnTo>
                  <a:pt x="209831" y="66079"/>
                </a:lnTo>
                <a:close/>
              </a:path>
              <a:path w="323850" h="66675">
                <a:moveTo>
                  <a:pt x="216666" y="61317"/>
                </a:moveTo>
                <a:lnTo>
                  <a:pt x="208045" y="61317"/>
                </a:lnTo>
                <a:lnTo>
                  <a:pt x="212064" y="59035"/>
                </a:lnTo>
                <a:lnTo>
                  <a:pt x="217421" y="49906"/>
                </a:lnTo>
                <a:lnTo>
                  <a:pt x="218761" y="43060"/>
                </a:lnTo>
                <a:lnTo>
                  <a:pt x="218741" y="24804"/>
                </a:lnTo>
                <a:lnTo>
                  <a:pt x="217421" y="18107"/>
                </a:lnTo>
                <a:lnTo>
                  <a:pt x="212064" y="8979"/>
                </a:lnTo>
                <a:lnTo>
                  <a:pt x="207996" y="6697"/>
                </a:lnTo>
                <a:lnTo>
                  <a:pt x="216607" y="6697"/>
                </a:lnTo>
                <a:lnTo>
                  <a:pt x="222580" y="15577"/>
                </a:lnTo>
                <a:lnTo>
                  <a:pt x="224382" y="23365"/>
                </a:lnTo>
                <a:lnTo>
                  <a:pt x="224405" y="44697"/>
                </a:lnTo>
                <a:lnTo>
                  <a:pt x="222580" y="52685"/>
                </a:lnTo>
                <a:lnTo>
                  <a:pt x="216666" y="61317"/>
                </a:lnTo>
                <a:close/>
              </a:path>
              <a:path w="323850" h="66675">
                <a:moveTo>
                  <a:pt x="254284" y="43904"/>
                </a:moveTo>
                <a:lnTo>
                  <a:pt x="244858" y="43904"/>
                </a:lnTo>
                <a:lnTo>
                  <a:pt x="239898" y="41969"/>
                </a:lnTo>
                <a:lnTo>
                  <a:pt x="236029" y="38099"/>
                </a:lnTo>
                <a:lnTo>
                  <a:pt x="232258" y="34131"/>
                </a:lnTo>
                <a:lnTo>
                  <a:pt x="230373" y="29120"/>
                </a:lnTo>
                <a:lnTo>
                  <a:pt x="230373" y="17015"/>
                </a:lnTo>
                <a:lnTo>
                  <a:pt x="232357" y="12005"/>
                </a:lnTo>
                <a:lnTo>
                  <a:pt x="240394" y="3968"/>
                </a:lnTo>
                <a:lnTo>
                  <a:pt x="245454" y="1934"/>
                </a:lnTo>
                <a:lnTo>
                  <a:pt x="259345" y="1934"/>
                </a:lnTo>
                <a:lnTo>
                  <a:pt x="264901" y="4564"/>
                </a:lnTo>
                <a:lnTo>
                  <a:pt x="266229" y="6697"/>
                </a:lnTo>
                <a:lnTo>
                  <a:pt x="246644" y="6697"/>
                </a:lnTo>
                <a:lnTo>
                  <a:pt x="243072" y="8235"/>
                </a:lnTo>
                <a:lnTo>
                  <a:pt x="240196" y="11310"/>
                </a:lnTo>
                <a:lnTo>
                  <a:pt x="237417" y="14386"/>
                </a:lnTo>
                <a:lnTo>
                  <a:pt x="236029" y="18206"/>
                </a:lnTo>
                <a:lnTo>
                  <a:pt x="236029" y="27533"/>
                </a:lnTo>
                <a:lnTo>
                  <a:pt x="237368" y="31452"/>
                </a:lnTo>
                <a:lnTo>
                  <a:pt x="240046" y="34528"/>
                </a:lnTo>
                <a:lnTo>
                  <a:pt x="242825" y="37603"/>
                </a:lnTo>
                <a:lnTo>
                  <a:pt x="246496" y="39141"/>
                </a:lnTo>
                <a:lnTo>
                  <a:pt x="263682" y="39141"/>
                </a:lnTo>
                <a:lnTo>
                  <a:pt x="263413" y="39439"/>
                </a:lnTo>
                <a:lnTo>
                  <a:pt x="257460" y="43011"/>
                </a:lnTo>
                <a:lnTo>
                  <a:pt x="254284" y="43904"/>
                </a:lnTo>
                <a:close/>
              </a:path>
              <a:path w="323850" h="66675">
                <a:moveTo>
                  <a:pt x="263682" y="39141"/>
                </a:moveTo>
                <a:lnTo>
                  <a:pt x="255624" y="39141"/>
                </a:lnTo>
                <a:lnTo>
                  <a:pt x="259345" y="37603"/>
                </a:lnTo>
                <a:lnTo>
                  <a:pt x="265099" y="31452"/>
                </a:lnTo>
                <a:lnTo>
                  <a:pt x="266538" y="27533"/>
                </a:lnTo>
                <a:lnTo>
                  <a:pt x="266538" y="17809"/>
                </a:lnTo>
                <a:lnTo>
                  <a:pt x="265199" y="13890"/>
                </a:lnTo>
                <a:lnTo>
                  <a:pt x="259841" y="8135"/>
                </a:lnTo>
                <a:lnTo>
                  <a:pt x="255971" y="6697"/>
                </a:lnTo>
                <a:lnTo>
                  <a:pt x="266229" y="6697"/>
                </a:lnTo>
                <a:lnTo>
                  <a:pt x="273182" y="33486"/>
                </a:lnTo>
                <a:lnTo>
                  <a:pt x="267430" y="33486"/>
                </a:lnTo>
                <a:lnTo>
                  <a:pt x="265745" y="36859"/>
                </a:lnTo>
                <a:lnTo>
                  <a:pt x="263682" y="39141"/>
                </a:lnTo>
                <a:close/>
              </a:path>
              <a:path w="323850" h="66675">
                <a:moveTo>
                  <a:pt x="264992" y="61317"/>
                </a:moveTo>
                <a:lnTo>
                  <a:pt x="256021" y="61317"/>
                </a:lnTo>
                <a:lnTo>
                  <a:pt x="260237" y="58935"/>
                </a:lnTo>
                <a:lnTo>
                  <a:pt x="263115" y="54173"/>
                </a:lnTo>
                <a:lnTo>
                  <a:pt x="266091" y="49410"/>
                </a:lnTo>
                <a:lnTo>
                  <a:pt x="267473" y="43011"/>
                </a:lnTo>
                <a:lnTo>
                  <a:pt x="267580" y="33486"/>
                </a:lnTo>
                <a:lnTo>
                  <a:pt x="273182" y="33486"/>
                </a:lnTo>
                <a:lnTo>
                  <a:pt x="273223" y="43904"/>
                </a:lnTo>
                <a:lnTo>
                  <a:pt x="271350" y="51345"/>
                </a:lnTo>
                <a:lnTo>
                  <a:pt x="267580" y="57298"/>
                </a:lnTo>
                <a:lnTo>
                  <a:pt x="264992" y="61317"/>
                </a:lnTo>
                <a:close/>
              </a:path>
              <a:path w="323850" h="66675">
                <a:moveTo>
                  <a:pt x="258303" y="66079"/>
                </a:moveTo>
                <a:lnTo>
                  <a:pt x="245504" y="66079"/>
                </a:lnTo>
                <a:lnTo>
                  <a:pt x="241088" y="64740"/>
                </a:lnTo>
                <a:lnTo>
                  <a:pt x="234540" y="59382"/>
                </a:lnTo>
                <a:lnTo>
                  <a:pt x="232556" y="55314"/>
                </a:lnTo>
                <a:lnTo>
                  <a:pt x="231861" y="49857"/>
                </a:lnTo>
                <a:lnTo>
                  <a:pt x="237516" y="49857"/>
                </a:lnTo>
                <a:lnTo>
                  <a:pt x="238112" y="53429"/>
                </a:lnTo>
                <a:lnTo>
                  <a:pt x="239551" y="56256"/>
                </a:lnTo>
                <a:lnTo>
                  <a:pt x="241832" y="58340"/>
                </a:lnTo>
                <a:lnTo>
                  <a:pt x="244114" y="60324"/>
                </a:lnTo>
                <a:lnTo>
                  <a:pt x="246992" y="61317"/>
                </a:lnTo>
                <a:lnTo>
                  <a:pt x="264992" y="61317"/>
                </a:lnTo>
                <a:lnTo>
                  <a:pt x="263809" y="63152"/>
                </a:lnTo>
                <a:lnTo>
                  <a:pt x="258303" y="66079"/>
                </a:lnTo>
                <a:close/>
              </a:path>
              <a:path w="323850" h="66675">
                <a:moveTo>
                  <a:pt x="308163" y="66079"/>
                </a:moveTo>
                <a:lnTo>
                  <a:pt x="294174" y="66079"/>
                </a:lnTo>
                <a:lnTo>
                  <a:pt x="288568" y="63499"/>
                </a:lnTo>
                <a:lnTo>
                  <a:pt x="280383" y="24060"/>
                </a:lnTo>
                <a:lnTo>
                  <a:pt x="282268" y="16569"/>
                </a:lnTo>
                <a:lnTo>
                  <a:pt x="289808" y="4861"/>
                </a:lnTo>
                <a:lnTo>
                  <a:pt x="295315" y="1934"/>
                </a:lnTo>
                <a:lnTo>
                  <a:pt x="308313" y="1934"/>
                </a:lnTo>
                <a:lnTo>
                  <a:pt x="312777" y="3373"/>
                </a:lnTo>
                <a:lnTo>
                  <a:pt x="316463" y="6697"/>
                </a:lnTo>
                <a:lnTo>
                  <a:pt x="297498" y="6697"/>
                </a:lnTo>
                <a:lnTo>
                  <a:pt x="293231" y="9128"/>
                </a:lnTo>
                <a:lnTo>
                  <a:pt x="290354" y="13989"/>
                </a:lnTo>
                <a:lnTo>
                  <a:pt x="287477" y="18752"/>
                </a:lnTo>
                <a:lnTo>
                  <a:pt x="286121" y="25201"/>
                </a:lnTo>
                <a:lnTo>
                  <a:pt x="286038" y="34528"/>
                </a:lnTo>
                <a:lnTo>
                  <a:pt x="290389" y="34528"/>
                </a:lnTo>
                <a:lnTo>
                  <a:pt x="288519" y="36462"/>
                </a:lnTo>
                <a:lnTo>
                  <a:pt x="287080" y="40431"/>
                </a:lnTo>
                <a:lnTo>
                  <a:pt x="287080" y="50353"/>
                </a:lnTo>
                <a:lnTo>
                  <a:pt x="288419" y="54272"/>
                </a:lnTo>
                <a:lnTo>
                  <a:pt x="291098" y="57149"/>
                </a:lnTo>
                <a:lnTo>
                  <a:pt x="293876" y="59928"/>
                </a:lnTo>
                <a:lnTo>
                  <a:pt x="297696" y="61317"/>
                </a:lnTo>
                <a:lnTo>
                  <a:pt x="315953" y="61317"/>
                </a:lnTo>
                <a:lnTo>
                  <a:pt x="313174" y="64095"/>
                </a:lnTo>
                <a:lnTo>
                  <a:pt x="308163" y="66079"/>
                </a:lnTo>
                <a:close/>
              </a:path>
              <a:path w="323850" h="66675">
                <a:moveTo>
                  <a:pt x="321608" y="18305"/>
                </a:moveTo>
                <a:lnTo>
                  <a:pt x="316101" y="18305"/>
                </a:lnTo>
                <a:lnTo>
                  <a:pt x="315605" y="14833"/>
                </a:lnTo>
                <a:lnTo>
                  <a:pt x="314216" y="12055"/>
                </a:lnTo>
                <a:lnTo>
                  <a:pt x="311934" y="9971"/>
                </a:lnTo>
                <a:lnTo>
                  <a:pt x="309652" y="7788"/>
                </a:lnTo>
                <a:lnTo>
                  <a:pt x="306725" y="6697"/>
                </a:lnTo>
                <a:lnTo>
                  <a:pt x="316463" y="6697"/>
                </a:lnTo>
                <a:lnTo>
                  <a:pt x="319127" y="9028"/>
                </a:lnTo>
                <a:lnTo>
                  <a:pt x="321012" y="13047"/>
                </a:lnTo>
                <a:lnTo>
                  <a:pt x="321608" y="18305"/>
                </a:lnTo>
                <a:close/>
              </a:path>
              <a:path w="323850" h="66675">
                <a:moveTo>
                  <a:pt x="290389" y="34528"/>
                </a:moveTo>
                <a:lnTo>
                  <a:pt x="286187" y="34528"/>
                </a:lnTo>
                <a:lnTo>
                  <a:pt x="287675" y="31353"/>
                </a:lnTo>
                <a:lnTo>
                  <a:pt x="289908" y="28872"/>
                </a:lnTo>
                <a:lnTo>
                  <a:pt x="292884" y="27086"/>
                </a:lnTo>
                <a:lnTo>
                  <a:pt x="295960" y="25201"/>
                </a:lnTo>
                <a:lnTo>
                  <a:pt x="299234" y="24258"/>
                </a:lnTo>
                <a:lnTo>
                  <a:pt x="308758" y="24258"/>
                </a:lnTo>
                <a:lnTo>
                  <a:pt x="313670" y="26193"/>
                </a:lnTo>
                <a:lnTo>
                  <a:pt x="316425" y="29021"/>
                </a:lnTo>
                <a:lnTo>
                  <a:pt x="297993" y="29021"/>
                </a:lnTo>
                <a:lnTo>
                  <a:pt x="294273" y="30509"/>
                </a:lnTo>
                <a:lnTo>
                  <a:pt x="290389" y="34528"/>
                </a:lnTo>
                <a:close/>
              </a:path>
              <a:path w="323850" h="66675">
                <a:moveTo>
                  <a:pt x="315953" y="61317"/>
                </a:moveTo>
                <a:lnTo>
                  <a:pt x="306923" y="61317"/>
                </a:lnTo>
                <a:lnTo>
                  <a:pt x="310495" y="59779"/>
                </a:lnTo>
                <a:lnTo>
                  <a:pt x="316151" y="53528"/>
                </a:lnTo>
                <a:lnTo>
                  <a:pt x="317589" y="49758"/>
                </a:lnTo>
                <a:lnTo>
                  <a:pt x="317519" y="40431"/>
                </a:lnTo>
                <a:lnTo>
                  <a:pt x="316200" y="36710"/>
                </a:lnTo>
                <a:lnTo>
                  <a:pt x="313422" y="33635"/>
                </a:lnTo>
                <a:lnTo>
                  <a:pt x="310743" y="30559"/>
                </a:lnTo>
                <a:lnTo>
                  <a:pt x="307122" y="29021"/>
                </a:lnTo>
                <a:lnTo>
                  <a:pt x="316425" y="29021"/>
                </a:lnTo>
                <a:lnTo>
                  <a:pt x="317937" y="30559"/>
                </a:lnTo>
                <a:lnTo>
                  <a:pt x="321310" y="33932"/>
                </a:lnTo>
                <a:lnTo>
                  <a:pt x="323245" y="38893"/>
                </a:lnTo>
                <a:lnTo>
                  <a:pt x="323245" y="51097"/>
                </a:lnTo>
                <a:lnTo>
                  <a:pt x="321210" y="56157"/>
                </a:lnTo>
                <a:lnTo>
                  <a:pt x="317143" y="60126"/>
                </a:lnTo>
                <a:lnTo>
                  <a:pt x="315953" y="61317"/>
                </a:lnTo>
                <a:close/>
              </a:path>
            </a:pathLst>
          </a:custGeom>
          <a:solidFill>
            <a:srgbClr val="38751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210286" y="2173579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7210286" y="2173579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354234" y="2198185"/>
            <a:ext cx="540385" cy="75565"/>
          </a:xfrm>
          <a:custGeom>
            <a:avLst/>
            <a:gdLst/>
            <a:ahLst/>
            <a:cxnLst/>
            <a:rect l="l" t="t" r="r" b="b"/>
            <a:pathLst>
              <a:path w="540384" h="75565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0384" h="75565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0384" h="75565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0384" h="75565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0384" h="75565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0384" h="75565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0384" h="75565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0384" h="75565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0384" h="75565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0384" h="75565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0384" h="75565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0384" h="75565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0384" h="75565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0384" h="75565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0384" h="75565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0384" h="75565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0384" h="75565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0384" h="75565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0384" h="75565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0384" h="75565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0384" h="75565">
                <a:moveTo>
                  <a:pt x="407094" y="33635"/>
                </a:moveTo>
                <a:lnTo>
                  <a:pt x="402332" y="33635"/>
                </a:lnTo>
                <a:lnTo>
                  <a:pt x="408434" y="1488"/>
                </a:lnTo>
                <a:lnTo>
                  <a:pt x="439538" y="1488"/>
                </a:lnTo>
                <a:lnTo>
                  <a:pt x="439538" y="6548"/>
                </a:lnTo>
                <a:lnTo>
                  <a:pt x="412303" y="6548"/>
                </a:lnTo>
                <a:lnTo>
                  <a:pt x="408285" y="27235"/>
                </a:lnTo>
                <a:lnTo>
                  <a:pt x="408434" y="27384"/>
                </a:lnTo>
                <a:lnTo>
                  <a:pt x="414746" y="27384"/>
                </a:lnTo>
                <a:lnTo>
                  <a:pt x="413196" y="28128"/>
                </a:lnTo>
                <a:lnTo>
                  <a:pt x="410815" y="29319"/>
                </a:lnTo>
                <a:lnTo>
                  <a:pt x="408781" y="31154"/>
                </a:lnTo>
                <a:lnTo>
                  <a:pt x="407094" y="33635"/>
                </a:lnTo>
                <a:close/>
              </a:path>
              <a:path w="540384" h="75565">
                <a:moveTo>
                  <a:pt x="414746" y="27384"/>
                </a:moveTo>
                <a:lnTo>
                  <a:pt x="408434" y="27384"/>
                </a:lnTo>
                <a:lnTo>
                  <a:pt x="410120" y="25499"/>
                </a:lnTo>
                <a:lnTo>
                  <a:pt x="412104" y="24060"/>
                </a:lnTo>
                <a:lnTo>
                  <a:pt x="416669" y="22076"/>
                </a:lnTo>
                <a:lnTo>
                  <a:pt x="419100" y="21580"/>
                </a:lnTo>
                <a:lnTo>
                  <a:pt x="428029" y="21580"/>
                </a:lnTo>
                <a:lnTo>
                  <a:pt x="433089" y="23564"/>
                </a:lnTo>
                <a:lnTo>
                  <a:pt x="435728" y="26342"/>
                </a:lnTo>
                <a:lnTo>
                  <a:pt x="418256" y="26342"/>
                </a:lnTo>
                <a:lnTo>
                  <a:pt x="415676" y="26937"/>
                </a:lnTo>
                <a:lnTo>
                  <a:pt x="414746" y="27384"/>
                </a:lnTo>
                <a:close/>
              </a:path>
              <a:path w="540384" h="75565">
                <a:moveTo>
                  <a:pt x="434892" y="59382"/>
                </a:moveTo>
                <a:lnTo>
                  <a:pt x="425846" y="59382"/>
                </a:lnTo>
                <a:lnTo>
                  <a:pt x="429517" y="57745"/>
                </a:lnTo>
                <a:lnTo>
                  <a:pt x="432395" y="54471"/>
                </a:lnTo>
                <a:lnTo>
                  <a:pt x="435371" y="51196"/>
                </a:lnTo>
                <a:lnTo>
                  <a:pt x="436860" y="47178"/>
                </a:lnTo>
                <a:lnTo>
                  <a:pt x="436860" y="37752"/>
                </a:lnTo>
                <a:lnTo>
                  <a:pt x="435322" y="33932"/>
                </a:lnTo>
                <a:lnTo>
                  <a:pt x="432246" y="30956"/>
                </a:lnTo>
                <a:lnTo>
                  <a:pt x="429269" y="27880"/>
                </a:lnTo>
                <a:lnTo>
                  <a:pt x="425499" y="26342"/>
                </a:lnTo>
                <a:lnTo>
                  <a:pt x="435728" y="26342"/>
                </a:lnTo>
                <a:lnTo>
                  <a:pt x="440630" y="31501"/>
                </a:lnTo>
                <a:lnTo>
                  <a:pt x="442515" y="36661"/>
                </a:lnTo>
                <a:lnTo>
                  <a:pt x="442515" y="48964"/>
                </a:lnTo>
                <a:lnTo>
                  <a:pt x="440432" y="53974"/>
                </a:lnTo>
                <a:lnTo>
                  <a:pt x="434892" y="59382"/>
                </a:lnTo>
                <a:close/>
              </a:path>
              <a:path w="540384" h="75565">
                <a:moveTo>
                  <a:pt x="426987" y="64144"/>
                </a:moveTo>
                <a:lnTo>
                  <a:pt x="415279" y="64144"/>
                </a:lnTo>
                <a:lnTo>
                  <a:pt x="410517" y="62458"/>
                </a:lnTo>
                <a:lnTo>
                  <a:pt x="402778" y="55711"/>
                </a:lnTo>
                <a:lnTo>
                  <a:pt x="400744" y="50998"/>
                </a:lnTo>
                <a:lnTo>
                  <a:pt x="400546" y="44946"/>
                </a:lnTo>
                <a:lnTo>
                  <a:pt x="406052" y="44946"/>
                </a:lnTo>
                <a:lnTo>
                  <a:pt x="406250" y="49311"/>
                </a:lnTo>
                <a:lnTo>
                  <a:pt x="407739" y="52833"/>
                </a:lnTo>
                <a:lnTo>
                  <a:pt x="410517" y="55512"/>
                </a:lnTo>
                <a:lnTo>
                  <a:pt x="413394" y="58092"/>
                </a:lnTo>
                <a:lnTo>
                  <a:pt x="417016" y="59382"/>
                </a:lnTo>
                <a:lnTo>
                  <a:pt x="434892" y="59382"/>
                </a:lnTo>
                <a:lnTo>
                  <a:pt x="432097" y="62110"/>
                </a:lnTo>
                <a:lnTo>
                  <a:pt x="426987" y="64144"/>
                </a:lnTo>
                <a:close/>
              </a:path>
              <a:path w="540384" h="75565">
                <a:moveTo>
                  <a:pt x="477344" y="62805"/>
                </a:moveTo>
                <a:lnTo>
                  <a:pt x="471689" y="62805"/>
                </a:lnTo>
                <a:lnTo>
                  <a:pt x="471689" y="16668"/>
                </a:lnTo>
                <a:lnTo>
                  <a:pt x="455317" y="16668"/>
                </a:lnTo>
                <a:lnTo>
                  <a:pt x="455317" y="12650"/>
                </a:lnTo>
                <a:lnTo>
                  <a:pt x="460378" y="12551"/>
                </a:lnTo>
                <a:lnTo>
                  <a:pt x="463900" y="12104"/>
                </a:lnTo>
                <a:lnTo>
                  <a:pt x="465884" y="11310"/>
                </a:lnTo>
                <a:lnTo>
                  <a:pt x="467968" y="10517"/>
                </a:lnTo>
                <a:lnTo>
                  <a:pt x="469506" y="9276"/>
                </a:lnTo>
                <a:lnTo>
                  <a:pt x="470498" y="7590"/>
                </a:lnTo>
                <a:lnTo>
                  <a:pt x="471590" y="5903"/>
                </a:lnTo>
                <a:lnTo>
                  <a:pt x="472334" y="3571"/>
                </a:lnTo>
                <a:lnTo>
                  <a:pt x="472731" y="595"/>
                </a:lnTo>
                <a:lnTo>
                  <a:pt x="477344" y="595"/>
                </a:lnTo>
                <a:lnTo>
                  <a:pt x="477344" y="62805"/>
                </a:lnTo>
                <a:close/>
              </a:path>
              <a:path w="540384" h="75565">
                <a:moveTo>
                  <a:pt x="506369" y="22175"/>
                </a:moveTo>
                <a:lnTo>
                  <a:pt x="500863" y="22175"/>
                </a:lnTo>
                <a:lnTo>
                  <a:pt x="500863" y="14833"/>
                </a:lnTo>
                <a:lnTo>
                  <a:pt x="502549" y="9673"/>
                </a:lnTo>
                <a:lnTo>
                  <a:pt x="505923" y="5804"/>
                </a:lnTo>
                <a:lnTo>
                  <a:pt x="509395" y="1934"/>
                </a:lnTo>
                <a:lnTo>
                  <a:pt x="514307" y="0"/>
                </a:lnTo>
                <a:lnTo>
                  <a:pt x="526511" y="0"/>
                </a:lnTo>
                <a:lnTo>
                  <a:pt x="531173" y="1587"/>
                </a:lnTo>
                <a:lnTo>
                  <a:pt x="534646" y="4762"/>
                </a:lnTo>
                <a:lnTo>
                  <a:pt x="516142" y="4762"/>
                </a:lnTo>
                <a:lnTo>
                  <a:pt x="512719" y="6201"/>
                </a:lnTo>
                <a:lnTo>
                  <a:pt x="507857" y="11856"/>
                </a:lnTo>
                <a:lnTo>
                  <a:pt x="506568" y="15775"/>
                </a:lnTo>
                <a:lnTo>
                  <a:pt x="506369" y="20835"/>
                </a:lnTo>
                <a:lnTo>
                  <a:pt x="506369" y="22175"/>
                </a:lnTo>
                <a:close/>
              </a:path>
              <a:path w="540384" h="75565">
                <a:moveTo>
                  <a:pt x="540302" y="62805"/>
                </a:moveTo>
                <a:lnTo>
                  <a:pt x="499374" y="62805"/>
                </a:lnTo>
                <a:lnTo>
                  <a:pt x="499374" y="58241"/>
                </a:lnTo>
                <a:lnTo>
                  <a:pt x="523732" y="34131"/>
                </a:lnTo>
                <a:lnTo>
                  <a:pt x="528247" y="30559"/>
                </a:lnTo>
                <a:lnTo>
                  <a:pt x="530629" y="27681"/>
                </a:lnTo>
                <a:lnTo>
                  <a:pt x="533109" y="24804"/>
                </a:lnTo>
                <a:lnTo>
                  <a:pt x="534349" y="21431"/>
                </a:lnTo>
                <a:lnTo>
                  <a:pt x="534349" y="13791"/>
                </a:lnTo>
                <a:lnTo>
                  <a:pt x="533059" y="10715"/>
                </a:lnTo>
                <a:lnTo>
                  <a:pt x="527900" y="5953"/>
                </a:lnTo>
                <a:lnTo>
                  <a:pt x="524575" y="4762"/>
                </a:lnTo>
                <a:lnTo>
                  <a:pt x="534646" y="4762"/>
                </a:lnTo>
                <a:lnTo>
                  <a:pt x="538218" y="7937"/>
                </a:lnTo>
                <a:lnTo>
                  <a:pt x="540004" y="12203"/>
                </a:lnTo>
                <a:lnTo>
                  <a:pt x="539888" y="22175"/>
                </a:lnTo>
                <a:lnTo>
                  <a:pt x="538665" y="25846"/>
                </a:lnTo>
                <a:lnTo>
                  <a:pt x="533406" y="33287"/>
                </a:lnTo>
                <a:lnTo>
                  <a:pt x="528594" y="37256"/>
                </a:lnTo>
                <a:lnTo>
                  <a:pt x="515993" y="44896"/>
                </a:lnTo>
                <a:lnTo>
                  <a:pt x="512074" y="47823"/>
                </a:lnTo>
                <a:lnTo>
                  <a:pt x="507510" y="52784"/>
                </a:lnTo>
                <a:lnTo>
                  <a:pt x="506121" y="55215"/>
                </a:lnTo>
                <a:lnTo>
                  <a:pt x="505626" y="57596"/>
                </a:lnTo>
                <a:lnTo>
                  <a:pt x="540302" y="57596"/>
                </a:lnTo>
                <a:lnTo>
                  <a:pt x="540302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206911" y="2817898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206911" y="2817898"/>
            <a:ext cx="831215" cy="109220"/>
          </a:xfrm>
          <a:custGeom>
            <a:avLst/>
            <a:gdLst/>
            <a:ahLst/>
            <a:cxnLst/>
            <a:rect l="l" t="t" r="r" b="b"/>
            <a:pathLst>
              <a:path w="831215" h="109219">
                <a:moveTo>
                  <a:pt x="0" y="0"/>
                </a:moveTo>
                <a:lnTo>
                  <a:pt x="830698" y="0"/>
                </a:lnTo>
                <a:lnTo>
                  <a:pt x="830698" y="108899"/>
                </a:lnTo>
                <a:lnTo>
                  <a:pt x="0" y="108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7350862" y="2842502"/>
            <a:ext cx="540385" cy="75565"/>
          </a:xfrm>
          <a:custGeom>
            <a:avLst/>
            <a:gdLst/>
            <a:ahLst/>
            <a:cxnLst/>
            <a:rect l="l" t="t" r="r" b="b"/>
            <a:pathLst>
              <a:path w="540384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5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0384" h="75564">
                <a:moveTo>
                  <a:pt x="36052" y="59382"/>
                </a:moveTo>
                <a:lnTo>
                  <a:pt x="25698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8" y="38447"/>
                </a:lnTo>
                <a:lnTo>
                  <a:pt x="33139" y="36165"/>
                </a:lnTo>
                <a:lnTo>
                  <a:pt x="30460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7" y="27830"/>
                </a:lnTo>
                <a:lnTo>
                  <a:pt x="28674" y="26838"/>
                </a:lnTo>
                <a:lnTo>
                  <a:pt x="33536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6" y="9872"/>
                </a:lnTo>
                <a:lnTo>
                  <a:pt x="31056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8"/>
                </a:lnTo>
                <a:lnTo>
                  <a:pt x="39489" y="22225"/>
                </a:lnTo>
                <a:lnTo>
                  <a:pt x="35818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30" y="55463"/>
                </a:lnTo>
                <a:lnTo>
                  <a:pt x="36052" y="59382"/>
                </a:lnTo>
                <a:close/>
              </a:path>
              <a:path w="540384" h="75564">
                <a:moveTo>
                  <a:pt x="27484" y="64144"/>
                </a:moveTo>
                <a:lnTo>
                  <a:pt x="15081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5" y="55364"/>
                </a:lnTo>
                <a:lnTo>
                  <a:pt x="112" y="50899"/>
                </a:lnTo>
                <a:lnTo>
                  <a:pt x="0" y="43209"/>
                </a:lnTo>
                <a:lnTo>
                  <a:pt x="100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700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4" y="64144"/>
                </a:lnTo>
                <a:close/>
              </a:path>
              <a:path w="540384" h="75564">
                <a:moveTo>
                  <a:pt x="53680" y="62805"/>
                </a:moveTo>
                <a:lnTo>
                  <a:pt x="46835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9" y="16966"/>
                </a:lnTo>
                <a:lnTo>
                  <a:pt x="68266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540384" h="75564">
                <a:moveTo>
                  <a:pt x="74793" y="34379"/>
                </a:moveTo>
                <a:lnTo>
                  <a:pt x="68266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540384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0384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3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0384" h="75564">
                <a:moveTo>
                  <a:pt x="128199" y="59382"/>
                </a:moveTo>
                <a:lnTo>
                  <a:pt x="117845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6" y="38447"/>
                </a:lnTo>
                <a:lnTo>
                  <a:pt x="125286" y="36165"/>
                </a:lnTo>
                <a:lnTo>
                  <a:pt x="122608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2" y="26838"/>
                </a:lnTo>
                <a:lnTo>
                  <a:pt x="125684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4" y="9872"/>
                </a:lnTo>
                <a:lnTo>
                  <a:pt x="123203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8"/>
                </a:lnTo>
                <a:lnTo>
                  <a:pt x="131637" y="22225"/>
                </a:lnTo>
                <a:lnTo>
                  <a:pt x="127966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8" y="55463"/>
                </a:lnTo>
                <a:lnTo>
                  <a:pt x="128199" y="59382"/>
                </a:lnTo>
                <a:close/>
              </a:path>
              <a:path w="540384" h="75564">
                <a:moveTo>
                  <a:pt x="119631" y="64144"/>
                </a:moveTo>
                <a:lnTo>
                  <a:pt x="107229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3" y="55364"/>
                </a:lnTo>
                <a:lnTo>
                  <a:pt x="92260" y="50899"/>
                </a:lnTo>
                <a:lnTo>
                  <a:pt x="92147" y="43209"/>
                </a:lnTo>
                <a:lnTo>
                  <a:pt x="92247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8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1" y="64144"/>
                </a:lnTo>
                <a:close/>
              </a:path>
              <a:path w="540384" h="75564">
                <a:moveTo>
                  <a:pt x="193284" y="64144"/>
                </a:moveTo>
                <a:lnTo>
                  <a:pt x="181775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7" y="17908"/>
                </a:lnTo>
                <a:lnTo>
                  <a:pt x="181676" y="15626"/>
                </a:lnTo>
                <a:lnTo>
                  <a:pt x="193582" y="15626"/>
                </a:lnTo>
                <a:lnTo>
                  <a:pt x="197849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1" y="34428"/>
                </a:lnTo>
                <a:lnTo>
                  <a:pt x="172151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540384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1" y="25003"/>
                </a:lnTo>
                <a:lnTo>
                  <a:pt x="196708" y="23217"/>
                </a:lnTo>
                <a:lnTo>
                  <a:pt x="194524" y="21332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8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540384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5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0384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3" y="15626"/>
                </a:lnTo>
                <a:lnTo>
                  <a:pt x="240890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8" y="34428"/>
                </a:lnTo>
                <a:lnTo>
                  <a:pt x="218268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6" y="63053"/>
                </a:lnTo>
                <a:lnTo>
                  <a:pt x="238806" y="64144"/>
                </a:lnTo>
                <a:close/>
              </a:path>
              <a:path w="540384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3" y="45342"/>
                </a:lnTo>
                <a:lnTo>
                  <a:pt x="250383" y="34428"/>
                </a:lnTo>
                <a:lnTo>
                  <a:pt x="248926" y="29964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4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7" y="48170"/>
                </a:lnTo>
                <a:lnTo>
                  <a:pt x="253540" y="51940"/>
                </a:lnTo>
                <a:lnTo>
                  <a:pt x="251952" y="55612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540384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7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0384" h="75564">
                <a:moveTo>
                  <a:pt x="269915" y="62805"/>
                </a:moveTo>
                <a:lnTo>
                  <a:pt x="264260" y="62805"/>
                </a:lnTo>
                <a:lnTo>
                  <a:pt x="264260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3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540384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8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540384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540384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540384" h="75564">
                <a:moveTo>
                  <a:pt x="356086" y="75009"/>
                </a:moveTo>
                <a:lnTo>
                  <a:pt x="356086" y="71139"/>
                </a:lnTo>
                <a:lnTo>
                  <a:pt x="357376" y="70643"/>
                </a:lnTo>
                <a:lnTo>
                  <a:pt x="358368" y="69601"/>
                </a:lnTo>
                <a:lnTo>
                  <a:pt x="359063" y="68014"/>
                </a:lnTo>
                <a:lnTo>
                  <a:pt x="359856" y="66526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3" y="62805"/>
                </a:lnTo>
                <a:lnTo>
                  <a:pt x="356533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1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6" y="75009"/>
                </a:lnTo>
                <a:close/>
              </a:path>
              <a:path w="540384" h="75564">
                <a:moveTo>
                  <a:pt x="407094" y="33635"/>
                </a:moveTo>
                <a:lnTo>
                  <a:pt x="402332" y="33635"/>
                </a:lnTo>
                <a:lnTo>
                  <a:pt x="408434" y="1488"/>
                </a:lnTo>
                <a:lnTo>
                  <a:pt x="439538" y="1488"/>
                </a:lnTo>
                <a:lnTo>
                  <a:pt x="439538" y="6548"/>
                </a:lnTo>
                <a:lnTo>
                  <a:pt x="412303" y="6548"/>
                </a:lnTo>
                <a:lnTo>
                  <a:pt x="408285" y="27235"/>
                </a:lnTo>
                <a:lnTo>
                  <a:pt x="408434" y="27384"/>
                </a:lnTo>
                <a:lnTo>
                  <a:pt x="414746" y="27384"/>
                </a:lnTo>
                <a:lnTo>
                  <a:pt x="413196" y="28128"/>
                </a:lnTo>
                <a:lnTo>
                  <a:pt x="410815" y="29319"/>
                </a:lnTo>
                <a:lnTo>
                  <a:pt x="408781" y="31154"/>
                </a:lnTo>
                <a:lnTo>
                  <a:pt x="407094" y="33635"/>
                </a:lnTo>
                <a:close/>
              </a:path>
              <a:path w="540384" h="75564">
                <a:moveTo>
                  <a:pt x="414746" y="27384"/>
                </a:moveTo>
                <a:lnTo>
                  <a:pt x="408434" y="27384"/>
                </a:lnTo>
                <a:lnTo>
                  <a:pt x="410120" y="25499"/>
                </a:lnTo>
                <a:lnTo>
                  <a:pt x="412104" y="24060"/>
                </a:lnTo>
                <a:lnTo>
                  <a:pt x="416669" y="22076"/>
                </a:lnTo>
                <a:lnTo>
                  <a:pt x="419100" y="21580"/>
                </a:lnTo>
                <a:lnTo>
                  <a:pt x="428029" y="21580"/>
                </a:lnTo>
                <a:lnTo>
                  <a:pt x="433089" y="23564"/>
                </a:lnTo>
                <a:lnTo>
                  <a:pt x="435728" y="26342"/>
                </a:lnTo>
                <a:lnTo>
                  <a:pt x="418256" y="26342"/>
                </a:lnTo>
                <a:lnTo>
                  <a:pt x="415676" y="26937"/>
                </a:lnTo>
                <a:lnTo>
                  <a:pt x="414746" y="27384"/>
                </a:lnTo>
                <a:close/>
              </a:path>
              <a:path w="540384" h="75564">
                <a:moveTo>
                  <a:pt x="434892" y="59382"/>
                </a:moveTo>
                <a:lnTo>
                  <a:pt x="425846" y="59382"/>
                </a:lnTo>
                <a:lnTo>
                  <a:pt x="429517" y="57745"/>
                </a:lnTo>
                <a:lnTo>
                  <a:pt x="432395" y="54471"/>
                </a:lnTo>
                <a:lnTo>
                  <a:pt x="435371" y="51196"/>
                </a:lnTo>
                <a:lnTo>
                  <a:pt x="436860" y="47178"/>
                </a:lnTo>
                <a:lnTo>
                  <a:pt x="436860" y="37752"/>
                </a:lnTo>
                <a:lnTo>
                  <a:pt x="435322" y="33932"/>
                </a:lnTo>
                <a:lnTo>
                  <a:pt x="432246" y="30956"/>
                </a:lnTo>
                <a:lnTo>
                  <a:pt x="429269" y="27880"/>
                </a:lnTo>
                <a:lnTo>
                  <a:pt x="425499" y="26342"/>
                </a:lnTo>
                <a:lnTo>
                  <a:pt x="435728" y="26342"/>
                </a:lnTo>
                <a:lnTo>
                  <a:pt x="440630" y="31501"/>
                </a:lnTo>
                <a:lnTo>
                  <a:pt x="442515" y="36661"/>
                </a:lnTo>
                <a:lnTo>
                  <a:pt x="442515" y="48964"/>
                </a:lnTo>
                <a:lnTo>
                  <a:pt x="440432" y="53974"/>
                </a:lnTo>
                <a:lnTo>
                  <a:pt x="434892" y="59382"/>
                </a:lnTo>
                <a:close/>
              </a:path>
              <a:path w="540384" h="75564">
                <a:moveTo>
                  <a:pt x="426987" y="64144"/>
                </a:moveTo>
                <a:lnTo>
                  <a:pt x="415279" y="64144"/>
                </a:lnTo>
                <a:lnTo>
                  <a:pt x="410517" y="62458"/>
                </a:lnTo>
                <a:lnTo>
                  <a:pt x="402778" y="55711"/>
                </a:lnTo>
                <a:lnTo>
                  <a:pt x="400744" y="50998"/>
                </a:lnTo>
                <a:lnTo>
                  <a:pt x="400546" y="44946"/>
                </a:lnTo>
                <a:lnTo>
                  <a:pt x="406052" y="44946"/>
                </a:lnTo>
                <a:lnTo>
                  <a:pt x="406250" y="49311"/>
                </a:lnTo>
                <a:lnTo>
                  <a:pt x="407739" y="52833"/>
                </a:lnTo>
                <a:lnTo>
                  <a:pt x="410517" y="55512"/>
                </a:lnTo>
                <a:lnTo>
                  <a:pt x="413394" y="58092"/>
                </a:lnTo>
                <a:lnTo>
                  <a:pt x="417016" y="59382"/>
                </a:lnTo>
                <a:lnTo>
                  <a:pt x="434892" y="59382"/>
                </a:lnTo>
                <a:lnTo>
                  <a:pt x="432097" y="62110"/>
                </a:lnTo>
                <a:lnTo>
                  <a:pt x="426987" y="64144"/>
                </a:lnTo>
                <a:close/>
              </a:path>
              <a:path w="540384" h="75564">
                <a:moveTo>
                  <a:pt x="477344" y="62805"/>
                </a:moveTo>
                <a:lnTo>
                  <a:pt x="471689" y="62805"/>
                </a:lnTo>
                <a:lnTo>
                  <a:pt x="471689" y="16668"/>
                </a:lnTo>
                <a:lnTo>
                  <a:pt x="455317" y="16668"/>
                </a:lnTo>
                <a:lnTo>
                  <a:pt x="455317" y="12650"/>
                </a:lnTo>
                <a:lnTo>
                  <a:pt x="460378" y="12551"/>
                </a:lnTo>
                <a:lnTo>
                  <a:pt x="463900" y="12104"/>
                </a:lnTo>
                <a:lnTo>
                  <a:pt x="465884" y="11310"/>
                </a:lnTo>
                <a:lnTo>
                  <a:pt x="467968" y="10517"/>
                </a:lnTo>
                <a:lnTo>
                  <a:pt x="469506" y="9276"/>
                </a:lnTo>
                <a:lnTo>
                  <a:pt x="470498" y="7590"/>
                </a:lnTo>
                <a:lnTo>
                  <a:pt x="471590" y="5903"/>
                </a:lnTo>
                <a:lnTo>
                  <a:pt x="472334" y="3571"/>
                </a:lnTo>
                <a:lnTo>
                  <a:pt x="472731" y="595"/>
                </a:lnTo>
                <a:lnTo>
                  <a:pt x="477344" y="595"/>
                </a:lnTo>
                <a:lnTo>
                  <a:pt x="477344" y="62805"/>
                </a:lnTo>
                <a:close/>
              </a:path>
              <a:path w="540384" h="75564">
                <a:moveTo>
                  <a:pt x="506369" y="22175"/>
                </a:moveTo>
                <a:lnTo>
                  <a:pt x="500863" y="22175"/>
                </a:lnTo>
                <a:lnTo>
                  <a:pt x="500863" y="14833"/>
                </a:lnTo>
                <a:lnTo>
                  <a:pt x="502549" y="9673"/>
                </a:lnTo>
                <a:lnTo>
                  <a:pt x="505923" y="5804"/>
                </a:lnTo>
                <a:lnTo>
                  <a:pt x="509395" y="1934"/>
                </a:lnTo>
                <a:lnTo>
                  <a:pt x="514307" y="0"/>
                </a:lnTo>
                <a:lnTo>
                  <a:pt x="526511" y="0"/>
                </a:lnTo>
                <a:lnTo>
                  <a:pt x="531173" y="1587"/>
                </a:lnTo>
                <a:lnTo>
                  <a:pt x="534646" y="4762"/>
                </a:lnTo>
                <a:lnTo>
                  <a:pt x="516142" y="4762"/>
                </a:lnTo>
                <a:lnTo>
                  <a:pt x="512719" y="6201"/>
                </a:lnTo>
                <a:lnTo>
                  <a:pt x="507857" y="11856"/>
                </a:lnTo>
                <a:lnTo>
                  <a:pt x="506568" y="15775"/>
                </a:lnTo>
                <a:lnTo>
                  <a:pt x="506369" y="20835"/>
                </a:lnTo>
                <a:lnTo>
                  <a:pt x="506369" y="22175"/>
                </a:lnTo>
                <a:close/>
              </a:path>
              <a:path w="540384" h="75564">
                <a:moveTo>
                  <a:pt x="540302" y="62805"/>
                </a:moveTo>
                <a:lnTo>
                  <a:pt x="499374" y="62805"/>
                </a:lnTo>
                <a:lnTo>
                  <a:pt x="499374" y="58241"/>
                </a:lnTo>
                <a:lnTo>
                  <a:pt x="523732" y="34131"/>
                </a:lnTo>
                <a:lnTo>
                  <a:pt x="528247" y="30559"/>
                </a:lnTo>
                <a:lnTo>
                  <a:pt x="530629" y="27681"/>
                </a:lnTo>
                <a:lnTo>
                  <a:pt x="533109" y="24804"/>
                </a:lnTo>
                <a:lnTo>
                  <a:pt x="534349" y="21431"/>
                </a:lnTo>
                <a:lnTo>
                  <a:pt x="534349" y="13791"/>
                </a:lnTo>
                <a:lnTo>
                  <a:pt x="533059" y="10715"/>
                </a:lnTo>
                <a:lnTo>
                  <a:pt x="527900" y="5953"/>
                </a:lnTo>
                <a:lnTo>
                  <a:pt x="524575" y="4762"/>
                </a:lnTo>
                <a:lnTo>
                  <a:pt x="534646" y="4762"/>
                </a:lnTo>
                <a:lnTo>
                  <a:pt x="538218" y="7937"/>
                </a:lnTo>
                <a:lnTo>
                  <a:pt x="540004" y="12203"/>
                </a:lnTo>
                <a:lnTo>
                  <a:pt x="539888" y="22175"/>
                </a:lnTo>
                <a:lnTo>
                  <a:pt x="538665" y="25846"/>
                </a:lnTo>
                <a:lnTo>
                  <a:pt x="533406" y="33287"/>
                </a:lnTo>
                <a:lnTo>
                  <a:pt x="528594" y="37256"/>
                </a:lnTo>
                <a:lnTo>
                  <a:pt x="515993" y="44896"/>
                </a:lnTo>
                <a:lnTo>
                  <a:pt x="512074" y="47823"/>
                </a:lnTo>
                <a:lnTo>
                  <a:pt x="507510" y="52784"/>
                </a:lnTo>
                <a:lnTo>
                  <a:pt x="506121" y="55215"/>
                </a:lnTo>
                <a:lnTo>
                  <a:pt x="505626" y="57596"/>
                </a:lnTo>
                <a:lnTo>
                  <a:pt x="540302" y="57596"/>
                </a:lnTo>
                <a:lnTo>
                  <a:pt x="540302" y="6280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7315287" y="4588679"/>
            <a:ext cx="6178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VGG16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May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</a:t>
            </a:r>
            <a:r>
              <a:rPr kumimoji="0" sz="3000" b="0" i="0" u="none" strike="noStrike" kern="1200" cap="none" spc="-15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3" name="object 73"/>
          <p:cNvSpPr txBox="1">
            <a:spLocks noGrp="1"/>
          </p:cNvSpPr>
          <p:nvPr>
            <p:ph type="sldNum" sz="quarter" idx="7"/>
          </p:nvPr>
        </p:nvSpPr>
        <p:spPr>
          <a:xfrm>
            <a:off x="6583680" y="8092441"/>
            <a:ext cx="21031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r" defTabSz="914400" rtl="0" eaLnBrk="1" fontAlgn="auto" latinLnBrk="0" hangingPunct="1">
              <a:lnSpc>
                <a:spcPts val="23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7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</a:t>
            </a:r>
            <a:r>
              <a:rPr kumimoji="0" sz="3000" b="0" i="0" u="none" strike="noStrike" kern="1200" cap="none" spc="0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9 -</a:t>
            </a:r>
            <a:r>
              <a:rPr kumimoji="0" sz="3000" b="0" i="0" u="none" strike="noStrike" kern="1200" cap="none" spc="-277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fld id="{81D60167-4931-47E6-BA6A-407CBD079E47}" type="slidenum"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12700" marR="0" lvl="0" indent="0" algn="r" defTabSz="914400" rtl="0" eaLnBrk="1" fontAlgn="auto" latinLnBrk="0" hangingPunct="1">
                <a:lnSpc>
                  <a:spcPts val="23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bject 74"/>
          <p:cNvSpPr txBox="1">
            <a:spLocks noGrp="1"/>
          </p:cNvSpPr>
          <p:nvPr>
            <p:ph type="dt" sz="half" idx="6"/>
          </p:nvPr>
        </p:nvSpPr>
        <p:spPr>
          <a:xfrm>
            <a:off x="145224" y="8022972"/>
            <a:ext cx="4697730" cy="27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</a:p>
        </p:txBody>
      </p:sp>
      <p:sp>
        <p:nvSpPr>
          <p:cNvPr id="75" name="object 75"/>
          <p:cNvSpPr txBox="1">
            <a:spLocks noGrp="1"/>
          </p:cNvSpPr>
          <p:nvPr>
            <p:ph type="ftr" sz="quarter" idx="5"/>
          </p:nvPr>
        </p:nvSpPr>
        <p:spPr>
          <a:xfrm>
            <a:off x="7608913" y="8019850"/>
            <a:ext cx="1423034" cy="13465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158474" y="1066779"/>
            <a:ext cx="6412230" cy="4392677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13080" lvl="0" indent="0" algn="l" defTabSz="914400" rtl="0" eaLnBrk="1" fontAlgn="auto" latinLnBrk="0" hangingPunct="1">
              <a:lnSpc>
                <a:spcPts val="1420"/>
              </a:lnSpc>
              <a:spcBef>
                <a:spcPts val="16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70960" algn="l"/>
              </a:tabLst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CONV3-64: [224x224x64] </a:t>
            </a:r>
            <a:r>
              <a:rPr kumimoji="0" sz="12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memory:  </a:t>
            </a:r>
            <a:r>
              <a:rPr kumimoji="0" sz="12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224*224*64=3.2M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	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params: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(3*3*3)*64 =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1,728 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CONV3-64: [224x224x64] </a:t>
            </a:r>
            <a:r>
              <a:rPr kumimoji="0" sz="12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memory:  </a:t>
            </a:r>
            <a:r>
              <a:rPr kumimoji="0" sz="12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224*224*64=3.2M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	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params: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(3*3*64)*64 =</a:t>
            </a:r>
            <a:r>
              <a:rPr kumimoji="0" sz="1200" b="0" i="0" u="none" strike="noStrike" kern="1200" cap="none" spc="-10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36,864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13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51250" algn="l"/>
              </a:tabLst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POOL2: [112x112x64] </a:t>
            </a:r>
            <a:r>
              <a:rPr kumimoji="0" sz="120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memory: 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112*112*64=800K	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params:</a:t>
            </a:r>
            <a:r>
              <a:rPr kumimoji="0" sz="1200" b="0" i="0" u="none" strike="noStrike" kern="1200" cap="none" spc="-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5080" lvl="0" indent="0" algn="l" defTabSz="914400" rtl="0" eaLnBrk="1" fontAlgn="auto" latinLnBrk="0" hangingPunct="1">
              <a:lnSpc>
                <a:spcPts val="1420"/>
              </a:lnSpc>
              <a:spcBef>
                <a:spcPts val="60"/>
              </a:spcBef>
              <a:spcAft>
                <a:spcPts val="0"/>
              </a:spcAft>
              <a:buClrTx/>
              <a:buSzTx/>
              <a:buFontTx/>
              <a:buNone/>
              <a:tabLst>
                <a:tab pos="4125595" algn="l"/>
              </a:tabLst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CONV3-128: [112x112x128] </a:t>
            </a:r>
            <a:r>
              <a:rPr kumimoji="0" sz="12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memory: 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112*112*128=1.6M	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params: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(3*3*64)*128 =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73,728 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CONV3-128: [112x112x128] </a:t>
            </a:r>
            <a:r>
              <a:rPr kumimoji="0" sz="12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memory: 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112*112*128=1.6M	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params: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(3*3*128)*128 =</a:t>
            </a:r>
            <a:r>
              <a:rPr kumimoji="0" sz="1200" b="0" i="0" u="none" strike="noStrike" kern="1200" cap="none" spc="-10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147,456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13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81704" algn="l"/>
              </a:tabLst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POOL2: [56x56x128] </a:t>
            </a:r>
            <a:r>
              <a:rPr kumimoji="0" sz="12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memory: 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56*56*128=400K	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params:</a:t>
            </a:r>
            <a:r>
              <a:rPr kumimoji="0" sz="1200" b="0" i="0" u="none" strike="noStrike" kern="1200" cap="none" spc="-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326390" lvl="0" indent="0" algn="just" defTabSz="914400" rtl="0" eaLnBrk="1" fontAlgn="auto" latinLnBrk="0" hangingPunct="1">
              <a:lnSpc>
                <a:spcPts val="142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CONV3-256: [56x56x256]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memory: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56*56*256=800K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params: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(3*3*128)*256 =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294,912 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CONV3-256: [56x56x256]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memory: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56*56*256=800K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params: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(3*3*256)*256 =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589,824 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CONV3-256: [56x56x256]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memory: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56*56*256=800K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params: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(3*3*256)*256 =</a:t>
            </a:r>
            <a:r>
              <a:rPr kumimoji="0" sz="1200" b="0" i="0" u="none" strike="noStrike" kern="1200" cap="none" spc="-4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589,824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13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81704" algn="l"/>
              </a:tabLst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POOL2: [28x28x256] </a:t>
            </a:r>
            <a:r>
              <a:rPr kumimoji="0" sz="12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memory: 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28*28*256=200K	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params:</a:t>
            </a:r>
            <a:r>
              <a:rPr kumimoji="0" sz="1200" b="0" i="0" u="none" strike="noStrike" kern="1200" cap="none" spc="-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199390" lvl="0" indent="0" algn="just" defTabSz="914400" rtl="0" eaLnBrk="1" fontAlgn="auto" latinLnBrk="0" hangingPunct="1">
              <a:lnSpc>
                <a:spcPts val="142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CONV3-512: [28x28x512]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memory: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28*28*512=400K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params: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(3*3*256)*512 =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1,179,648 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CONV3-512: [28x28x512]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memory: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28*28*512=400K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params: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(3*3*512)*512 =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2,359,296 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CONV3-512: [28x28x512]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memory: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28*28*512=400K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params: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(3*3*512)*512 =</a:t>
            </a:r>
            <a:r>
              <a:rPr kumimoji="0" sz="1200" b="0" i="0" u="none" strike="noStrike" kern="1200" cap="none" spc="-4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2,359,296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13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81704" algn="l"/>
              </a:tabLst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POOL2: [14x14x512] </a:t>
            </a:r>
            <a:r>
              <a:rPr kumimoji="0" sz="12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memory: 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14*14*512=100K	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params:</a:t>
            </a:r>
            <a:r>
              <a:rPr kumimoji="0" sz="1200" b="0" i="0" u="none" strike="noStrike" kern="1200" cap="none" spc="-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199390" lvl="0" indent="0" algn="just" defTabSz="914400" rtl="0" eaLnBrk="1" fontAlgn="auto" latinLnBrk="0" hangingPunct="1">
              <a:lnSpc>
                <a:spcPts val="1420"/>
              </a:lnSpc>
              <a:spcBef>
                <a:spcPts val="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CONV3-512: [14x14x512]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memory: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14*14*512=100K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params: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(3*3*512)*512 =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2,359,296 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CONV3-512: [14x14x512]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memory: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14*14*512=100K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params: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(3*3*512)*512 =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2,359,296 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CONV3-512: [14x14x512]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memory: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14*14*512=100K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params: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(3*3*512)*512 =</a:t>
            </a:r>
            <a:r>
              <a:rPr kumimoji="0" sz="1200" b="0" i="0" u="none" strike="noStrike" kern="1200" cap="none" spc="-4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2,359,296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13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POOL2: [7x7x512]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memory: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7*7*512=25K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params:</a:t>
            </a:r>
            <a:r>
              <a:rPr kumimoji="0" sz="1200" b="0" i="0" u="none" strike="noStrike" kern="1200" cap="none" spc="3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1619250" lvl="0" indent="0" algn="l" defTabSz="914400" rtl="0" eaLnBrk="1" fontAlgn="auto" latinLnBrk="0" hangingPunct="1">
              <a:lnSpc>
                <a:spcPts val="142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FC: [1x1x4096]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memory: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4096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params: 7*7*512*4096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200" b="1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102,760,448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FC: [1x1x4096]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memory: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4096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params: 4096*4096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200" b="0" i="0" u="none" strike="noStrike" kern="1200" cap="none" spc="-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16,777,216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13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FC: [1x1x1000]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memory: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1000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params: 4096*1000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2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4,096,000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6355" marR="917575" lvl="0" indent="0" algn="l" defTabSz="914400" rtl="0" eaLnBrk="1" fontAlgn="auto" latinLnBrk="0" hangingPunct="1">
              <a:lnSpc>
                <a:spcPts val="1650"/>
              </a:lnSpc>
              <a:spcBef>
                <a:spcPts val="8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TOTAL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memory: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24M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 4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bytes ~= 96MB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/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(for a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forward pass) 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TOTAL params: 138M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parameters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7" name="Title 76">
            <a:extLst>
              <a:ext uri="{FF2B5EF4-FFF2-40B4-BE49-F238E27FC236}">
                <a16:creationId xmlns:a16="http://schemas.microsoft.com/office/drawing/2014/main" id="{08BC0E66-84F9-40E2-8B4F-C2B59BB88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99" y="199711"/>
            <a:ext cx="8693800" cy="553998"/>
          </a:xfrm>
        </p:spPr>
        <p:txBody>
          <a:bodyPr/>
          <a:lstStyle/>
          <a:p>
            <a:r>
              <a:rPr lang="en-US" spc="-5" dirty="0">
                <a:solidFill>
                  <a:srgbClr val="000000"/>
                </a:solidFill>
              </a:rPr>
              <a:t>Case </a:t>
            </a:r>
            <a:r>
              <a:rPr lang="en-US" spc="-10" dirty="0">
                <a:solidFill>
                  <a:srgbClr val="000000"/>
                </a:solidFill>
              </a:rPr>
              <a:t>Study:</a:t>
            </a:r>
            <a:r>
              <a:rPr lang="en-US" spc="-90" dirty="0">
                <a:solidFill>
                  <a:srgbClr val="000000"/>
                </a:solidFill>
              </a:rPr>
              <a:t> </a:t>
            </a:r>
            <a:r>
              <a:rPr lang="en-US" spc="-5" dirty="0" err="1">
                <a:solidFill>
                  <a:srgbClr val="000000"/>
                </a:solidFill>
              </a:rPr>
              <a:t>VGGNet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A58514C-A1F9-4AD8-AB45-BDE3E3B5D73C}"/>
              </a:ext>
            </a:extLst>
          </p:cNvPr>
          <p:cNvSpPr txBox="1"/>
          <p:nvPr/>
        </p:nvSpPr>
        <p:spPr>
          <a:xfrm>
            <a:off x="0" y="6604084"/>
            <a:ext cx="45993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Yeung, </a:t>
            </a:r>
            <a:r>
              <a:rPr lang="en-US" sz="1050" b="0" i="0" u="none" strike="noStrike" baseline="0" dirty="0" err="1">
                <a:latin typeface="+mj-lt"/>
              </a:rPr>
              <a:t>Yunzhu</a:t>
            </a:r>
            <a:r>
              <a:rPr lang="en-US" sz="1050" b="0" i="0" u="none" strike="noStrike" baseline="0" dirty="0">
                <a:latin typeface="+mj-lt"/>
              </a:rPr>
              <a:t> Li, </a:t>
            </a:r>
            <a:r>
              <a:rPr lang="en-US" sz="1050" b="0" i="0" u="none" strike="noStrike" baseline="0" dirty="0" err="1">
                <a:latin typeface="+mj-lt"/>
              </a:rPr>
              <a:t>Ruohan</a:t>
            </a:r>
            <a:r>
              <a:rPr lang="en-US" sz="1050" b="0" i="0" u="none" strike="noStrike" baseline="0" dirty="0">
                <a:latin typeface="+mj-lt"/>
              </a:rPr>
              <a:t> Gao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9F600A9-6B85-A13A-16BD-4FB5D8521F50}"/>
              </a:ext>
            </a:extLst>
          </p:cNvPr>
          <p:cNvSpPr txBox="1"/>
          <p:nvPr/>
        </p:nvSpPr>
        <p:spPr>
          <a:xfrm>
            <a:off x="5074498" y="215623"/>
            <a:ext cx="46021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FF0000"/>
                </a:solidFill>
                <a:latin typeface="ArialMT"/>
              </a:rPr>
              <a:t>Most memory is in</a:t>
            </a:r>
          </a:p>
          <a:p>
            <a:pPr algn="l"/>
            <a:r>
              <a:rPr lang="en-US" sz="1800" b="0" i="0" u="none" strike="noStrike" baseline="0" dirty="0">
                <a:solidFill>
                  <a:srgbClr val="FF0000"/>
                </a:solidFill>
                <a:latin typeface="ArialMT"/>
              </a:rPr>
              <a:t>early CONV</a:t>
            </a:r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049EEFB-FE9C-CCB0-1721-F9595CF6D001}"/>
              </a:ext>
            </a:extLst>
          </p:cNvPr>
          <p:cNvSpPr txBox="1"/>
          <p:nvPr/>
        </p:nvSpPr>
        <p:spPr>
          <a:xfrm>
            <a:off x="5074498" y="5457633"/>
            <a:ext cx="48684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0000FF"/>
                </a:solidFill>
                <a:latin typeface="ArialMT"/>
              </a:rPr>
              <a:t>Most params are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FF"/>
                </a:solidFill>
                <a:latin typeface="ArialMT"/>
              </a:rPr>
              <a:t>in late FC</a:t>
            </a:r>
            <a:endParaRPr lang="en-US"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6449" y="1752859"/>
            <a:ext cx="8461782" cy="32300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30890" y="3373044"/>
            <a:ext cx="685800" cy="267970"/>
          </a:xfrm>
          <a:custGeom>
            <a:avLst/>
            <a:gdLst/>
            <a:ahLst/>
            <a:cxnLst/>
            <a:rect l="l" t="t" r="r" b="b"/>
            <a:pathLst>
              <a:path w="685800" h="267969">
                <a:moveTo>
                  <a:pt x="0" y="0"/>
                </a:moveTo>
                <a:lnTo>
                  <a:pt x="685198" y="0"/>
                </a:lnTo>
                <a:lnTo>
                  <a:pt x="685198" y="267899"/>
                </a:lnTo>
                <a:lnTo>
                  <a:pt x="0" y="267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4124" y="1118389"/>
            <a:ext cx="80321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solidFill>
                  <a:srgbClr val="000000"/>
                </a:solidFill>
              </a:rPr>
              <a:t>ImageNet Large Scale Visual Recognition Challenge </a:t>
            </a:r>
            <a:r>
              <a:rPr sz="2000" dirty="0">
                <a:solidFill>
                  <a:srgbClr val="000000"/>
                </a:solidFill>
              </a:rPr>
              <a:t>(ILSVRC)</a:t>
            </a:r>
            <a:r>
              <a:rPr sz="2000" spc="-85" dirty="0">
                <a:solidFill>
                  <a:srgbClr val="000000"/>
                </a:solidFill>
              </a:rPr>
              <a:t> </a:t>
            </a:r>
            <a:r>
              <a:rPr sz="2000" spc="-5" dirty="0">
                <a:solidFill>
                  <a:srgbClr val="000000"/>
                </a:solidFill>
              </a:rPr>
              <a:t>winners</a:t>
            </a:r>
            <a:endParaRPr sz="2000"/>
          </a:p>
        </p:txBody>
      </p:sp>
      <p:sp>
        <p:nvSpPr>
          <p:cNvPr id="5" name="object 5"/>
          <p:cNvSpPr/>
          <p:nvPr/>
        </p:nvSpPr>
        <p:spPr>
          <a:xfrm>
            <a:off x="886326" y="4982990"/>
            <a:ext cx="381932" cy="875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35705" y="4987829"/>
            <a:ext cx="524928" cy="875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52691" y="5144247"/>
            <a:ext cx="493411" cy="834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59932" y="4987820"/>
            <a:ext cx="774127" cy="2601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41659" y="4982990"/>
            <a:ext cx="394420" cy="875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79425" y="5141491"/>
            <a:ext cx="325992" cy="1028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51885" y="4985372"/>
            <a:ext cx="612889" cy="1065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931499" y="5133752"/>
            <a:ext cx="850016" cy="1093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827509" y="4982991"/>
            <a:ext cx="657633" cy="10894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39584" y="5133753"/>
            <a:ext cx="638426" cy="1105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746012" y="4982991"/>
            <a:ext cx="429898" cy="2601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952097" y="4982991"/>
            <a:ext cx="875293" cy="10894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502396" y="4982990"/>
            <a:ext cx="491690" cy="8751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307990" y="4980429"/>
            <a:ext cx="378474" cy="2601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4748" y="4129669"/>
            <a:ext cx="1438910" cy="201337"/>
          </a:xfrm>
          <a:prstGeom prst="rect">
            <a:avLst/>
          </a:prstGeom>
          <a:solidFill>
            <a:srgbClr val="FFFFFF"/>
          </a:solidFill>
          <a:ln w="9524">
            <a:solidFill>
              <a:srgbClr val="000000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464820" marR="0" lvl="0" indent="0" algn="l" defTabSz="9144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shallow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65770" y="4129669"/>
            <a:ext cx="685800" cy="201337"/>
          </a:xfrm>
          <a:prstGeom prst="rect">
            <a:avLst/>
          </a:prstGeom>
          <a:solidFill>
            <a:srgbClr val="FFFFFF"/>
          </a:solidFill>
          <a:ln w="9524">
            <a:solidFill>
              <a:srgbClr val="000000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59055" marR="0" lvl="0" indent="0" algn="l" defTabSz="9144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</a:t>
            </a:r>
            <a:r>
              <a:rPr kumimoji="0" sz="12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layers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203968" y="4129668"/>
            <a:ext cx="685800" cy="267970"/>
          </a:xfrm>
          <a:custGeom>
            <a:avLst/>
            <a:gdLst/>
            <a:ahLst/>
            <a:cxnLst/>
            <a:rect l="l" t="t" r="r" b="b"/>
            <a:pathLst>
              <a:path w="685800" h="267970">
                <a:moveTo>
                  <a:pt x="0" y="0"/>
                </a:moveTo>
                <a:lnTo>
                  <a:pt x="685198" y="0"/>
                </a:lnTo>
                <a:lnTo>
                  <a:pt x="685198" y="267899"/>
                </a:lnTo>
                <a:lnTo>
                  <a:pt x="0" y="2678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203968" y="4129668"/>
            <a:ext cx="685800" cy="267970"/>
          </a:xfrm>
          <a:custGeom>
            <a:avLst/>
            <a:gdLst/>
            <a:ahLst/>
            <a:cxnLst/>
            <a:rect l="l" t="t" r="r" b="b"/>
            <a:pathLst>
              <a:path w="685800" h="267970">
                <a:moveTo>
                  <a:pt x="0" y="0"/>
                </a:moveTo>
                <a:lnTo>
                  <a:pt x="685198" y="0"/>
                </a:lnTo>
                <a:lnTo>
                  <a:pt x="685198" y="267899"/>
                </a:lnTo>
                <a:lnTo>
                  <a:pt x="0" y="267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250356" y="4133744"/>
            <a:ext cx="5588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</a:t>
            </a:r>
            <a:r>
              <a:rPr kumimoji="0" sz="12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layers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992691" y="3373044"/>
            <a:ext cx="685800" cy="267970"/>
          </a:xfrm>
          <a:custGeom>
            <a:avLst/>
            <a:gdLst/>
            <a:ahLst/>
            <a:cxnLst/>
            <a:rect l="l" t="t" r="r" b="b"/>
            <a:pathLst>
              <a:path w="685800" h="267969">
                <a:moveTo>
                  <a:pt x="0" y="0"/>
                </a:moveTo>
                <a:lnTo>
                  <a:pt x="685198" y="0"/>
                </a:lnTo>
                <a:lnTo>
                  <a:pt x="685198" y="267899"/>
                </a:lnTo>
                <a:lnTo>
                  <a:pt x="0" y="267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013399" y="3397706"/>
            <a:ext cx="64389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19</a:t>
            </a:r>
            <a:r>
              <a:rPr kumimoji="0" sz="12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layers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851598" y="3397706"/>
            <a:ext cx="64389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22</a:t>
            </a:r>
            <a:r>
              <a:rPr kumimoji="0" sz="12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layers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476363" y="2007398"/>
            <a:ext cx="751840" cy="222497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24130" marR="0" lvl="0" indent="0" algn="l" defTabSz="914400" rtl="0" eaLnBrk="1" fontAlgn="auto" latinLnBrk="0" hangingPunct="1">
              <a:lnSpc>
                <a:spcPct val="100000"/>
              </a:lnSpc>
              <a:spcBef>
                <a:spcPts val="2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152</a:t>
            </a:r>
            <a:r>
              <a:rPr kumimoji="0" sz="12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layers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314562" y="2007398"/>
            <a:ext cx="751840" cy="222497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24130" marR="0" lvl="0" indent="0" algn="l" defTabSz="914400" rtl="0" eaLnBrk="1" fontAlgn="auto" latinLnBrk="0" hangingPunct="1">
              <a:lnSpc>
                <a:spcPct val="100000"/>
              </a:lnSpc>
              <a:spcBef>
                <a:spcPts val="2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152</a:t>
            </a:r>
            <a:r>
              <a:rPr kumimoji="0" sz="12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layers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152760" y="2007398"/>
            <a:ext cx="751840" cy="222497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24130" marR="0" lvl="0" indent="0" algn="l" defTabSz="914400" rtl="0" eaLnBrk="1" fontAlgn="auto" latinLnBrk="0" hangingPunct="1">
              <a:lnSpc>
                <a:spcPct val="100000"/>
              </a:lnSpc>
              <a:spcBef>
                <a:spcPts val="2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152</a:t>
            </a:r>
            <a:r>
              <a:rPr kumimoji="0" sz="12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layers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025760" y="4497830"/>
            <a:ext cx="139724" cy="1370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828708" y="4497830"/>
            <a:ext cx="139724" cy="1370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631657" y="4455655"/>
            <a:ext cx="139724" cy="1370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434605" y="4455655"/>
            <a:ext cx="139724" cy="1370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217804" y="4294105"/>
            <a:ext cx="139724" cy="1370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056002" y="4265305"/>
            <a:ext cx="139724" cy="1370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782400" y="2441409"/>
            <a:ext cx="139724" cy="1370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554399" y="2441409"/>
            <a:ext cx="139724" cy="1370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380847" y="2441409"/>
            <a:ext cx="139724" cy="1370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131148" y="4566342"/>
            <a:ext cx="738505" cy="0"/>
          </a:xfrm>
          <a:custGeom>
            <a:avLst/>
            <a:gdLst/>
            <a:ahLst/>
            <a:cxnLst/>
            <a:rect l="l" t="t" r="r" b="b"/>
            <a:pathLst>
              <a:path w="738505">
                <a:moveTo>
                  <a:pt x="0" y="0"/>
                </a:moveTo>
                <a:lnTo>
                  <a:pt x="737998" y="0"/>
                </a:lnTo>
              </a:path>
            </a:pathLst>
          </a:custGeom>
          <a:ln w="952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934097" y="4524043"/>
            <a:ext cx="738505" cy="42545"/>
          </a:xfrm>
          <a:custGeom>
            <a:avLst/>
            <a:gdLst/>
            <a:ahLst/>
            <a:cxnLst/>
            <a:rect l="l" t="t" r="r" b="b"/>
            <a:pathLst>
              <a:path w="738505" h="42545">
                <a:moveTo>
                  <a:pt x="0" y="42299"/>
                </a:moveTo>
                <a:lnTo>
                  <a:pt x="737998" y="0"/>
                </a:lnTo>
              </a:path>
            </a:pathLst>
          </a:custGeom>
          <a:ln w="952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737044" y="4524167"/>
            <a:ext cx="737870" cy="0"/>
          </a:xfrm>
          <a:custGeom>
            <a:avLst/>
            <a:gdLst/>
            <a:ahLst/>
            <a:cxnLst/>
            <a:rect l="l" t="t" r="r" b="b"/>
            <a:pathLst>
              <a:path w="737870">
                <a:moveTo>
                  <a:pt x="0" y="0"/>
                </a:moveTo>
                <a:lnTo>
                  <a:pt x="737698" y="0"/>
                </a:lnTo>
              </a:path>
            </a:pathLst>
          </a:custGeom>
          <a:ln w="952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39992" y="4362768"/>
            <a:ext cx="718820" cy="161925"/>
          </a:xfrm>
          <a:custGeom>
            <a:avLst/>
            <a:gdLst/>
            <a:ahLst/>
            <a:cxnLst/>
            <a:rect l="l" t="t" r="r" b="b"/>
            <a:pathLst>
              <a:path w="718820" h="161925">
                <a:moveTo>
                  <a:pt x="0" y="161399"/>
                </a:moveTo>
                <a:lnTo>
                  <a:pt x="718198" y="0"/>
                </a:lnTo>
              </a:path>
            </a:pathLst>
          </a:custGeom>
          <a:ln w="952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323191" y="4333819"/>
            <a:ext cx="773430" cy="29209"/>
          </a:xfrm>
          <a:custGeom>
            <a:avLst/>
            <a:gdLst/>
            <a:ahLst/>
            <a:cxnLst/>
            <a:rect l="l" t="t" r="r" b="b"/>
            <a:pathLst>
              <a:path w="773429" h="29210">
                <a:moveTo>
                  <a:pt x="0" y="28799"/>
                </a:moveTo>
                <a:lnTo>
                  <a:pt x="773098" y="0"/>
                </a:lnTo>
              </a:path>
            </a:pathLst>
          </a:custGeom>
          <a:ln w="952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161389" y="2509822"/>
            <a:ext cx="661670" cy="1824355"/>
          </a:xfrm>
          <a:custGeom>
            <a:avLst/>
            <a:gdLst/>
            <a:ahLst/>
            <a:cxnLst/>
            <a:rect l="l" t="t" r="r" b="b"/>
            <a:pathLst>
              <a:path w="661670" h="1824354">
                <a:moveTo>
                  <a:pt x="0" y="1823996"/>
                </a:moveTo>
                <a:lnTo>
                  <a:pt x="661198" y="0"/>
                </a:lnTo>
              </a:path>
            </a:pathLst>
          </a:custGeom>
          <a:ln w="952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887788" y="2509921"/>
            <a:ext cx="707390" cy="0"/>
          </a:xfrm>
          <a:custGeom>
            <a:avLst/>
            <a:gdLst/>
            <a:ahLst/>
            <a:cxnLst/>
            <a:rect l="l" t="t" r="r" b="b"/>
            <a:pathLst>
              <a:path w="707390">
                <a:moveTo>
                  <a:pt x="0" y="0"/>
                </a:moveTo>
                <a:lnTo>
                  <a:pt x="706798" y="0"/>
                </a:lnTo>
              </a:path>
            </a:pathLst>
          </a:custGeom>
          <a:ln w="952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659786" y="2509921"/>
            <a:ext cx="762000" cy="0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1398" y="0"/>
                </a:lnTo>
              </a:path>
            </a:pathLst>
          </a:custGeom>
          <a:ln w="952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789318" y="2854296"/>
            <a:ext cx="750725" cy="2483485"/>
          </a:xfrm>
          <a:custGeom>
            <a:avLst/>
            <a:gdLst/>
            <a:ahLst/>
            <a:cxnLst/>
            <a:rect l="l" t="t" r="r" b="b"/>
            <a:pathLst>
              <a:path w="1628775" h="2483485">
                <a:moveTo>
                  <a:pt x="0" y="0"/>
                </a:moveTo>
                <a:lnTo>
                  <a:pt x="1628396" y="0"/>
                </a:lnTo>
                <a:lnTo>
                  <a:pt x="1628396" y="2483094"/>
                </a:lnTo>
                <a:lnTo>
                  <a:pt x="0" y="248309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May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</a:t>
            </a:r>
            <a:r>
              <a:rPr kumimoji="0" sz="3000" b="0" i="0" u="none" strike="noStrike" kern="1200" cap="none" spc="-15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sldNum" sz="quarter" idx="7"/>
          </p:nvPr>
        </p:nvSpPr>
        <p:spPr>
          <a:xfrm>
            <a:off x="6583680" y="8092441"/>
            <a:ext cx="21031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r" defTabSz="914400" rtl="0" eaLnBrk="1" fontAlgn="auto" latinLnBrk="0" hangingPunct="1">
              <a:lnSpc>
                <a:spcPts val="23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7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</a:t>
            </a:r>
            <a:r>
              <a:rPr kumimoji="0" sz="3000" b="0" i="0" u="none" strike="noStrike" kern="1200" cap="none" spc="0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9 -</a:t>
            </a:r>
            <a:r>
              <a:rPr kumimoji="0" sz="3000" b="0" i="0" u="none" strike="noStrike" kern="1200" cap="none" spc="-277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fld id="{81D60167-4931-47E6-BA6A-407CBD079E47}" type="slidenum"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12700" marR="0" lvl="0" indent="0" algn="r" defTabSz="914400" rtl="0" eaLnBrk="1" fontAlgn="auto" latinLnBrk="0" hangingPunct="1">
                <a:lnSpc>
                  <a:spcPts val="23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dt" sz="half" idx="6"/>
          </p:nvPr>
        </p:nvSpPr>
        <p:spPr>
          <a:xfrm>
            <a:off x="145224" y="8022972"/>
            <a:ext cx="4697730" cy="27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</a:p>
        </p:txBody>
      </p:sp>
      <p:sp>
        <p:nvSpPr>
          <p:cNvPr id="54" name="object 54"/>
          <p:cNvSpPr txBox="1">
            <a:spLocks noGrp="1"/>
          </p:cNvSpPr>
          <p:nvPr>
            <p:ph type="ftr" sz="quarter" idx="5"/>
          </p:nvPr>
        </p:nvSpPr>
        <p:spPr>
          <a:xfrm>
            <a:off x="7608913" y="8019850"/>
            <a:ext cx="1423034" cy="13465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0F54E80-4312-417B-8ED7-A7EAE2BEE9E6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100" y="930686"/>
            <a:ext cx="4147185" cy="872034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spcBef>
                <a:spcPts val="600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GoogLeNet</a:t>
            </a:r>
            <a:endParaRPr sz="3000" dirty="0"/>
          </a:p>
          <a:p>
            <a:pPr marL="131445">
              <a:spcBef>
                <a:spcPts val="235"/>
              </a:spcBef>
            </a:pPr>
            <a:r>
              <a:rPr sz="2000" i="1" spc="-5" dirty="0">
                <a:solidFill>
                  <a:srgbClr val="000000"/>
                </a:solidFill>
              </a:rPr>
              <a:t>[Szegedy et al.,</a:t>
            </a:r>
            <a:r>
              <a:rPr sz="2000" i="1" spc="-15" dirty="0">
                <a:solidFill>
                  <a:srgbClr val="000000"/>
                </a:solidFill>
              </a:rPr>
              <a:t> </a:t>
            </a:r>
            <a:r>
              <a:rPr sz="2000" i="1" spc="-5" dirty="0">
                <a:solidFill>
                  <a:srgbClr val="000000"/>
                </a:solidFill>
              </a:rPr>
              <a:t>2014]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49516" y="4003668"/>
            <a:ext cx="15703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Inception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module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4349" y="1991976"/>
            <a:ext cx="3771900" cy="5531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Deeper networks, with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computational 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efficiency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823" y="2820650"/>
            <a:ext cx="3553460" cy="1957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6865" marR="0" lvl="0" indent="-30416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16865" algn="l"/>
                <a:tab pos="317500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22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16865" marR="0" lvl="0" indent="-304165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16865" algn="l"/>
                <a:tab pos="317500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Efficient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“Inception”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module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16865" marR="0" lvl="0" indent="-304165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16865" algn="l"/>
                <a:tab pos="317500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 FC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16865" marR="0" lvl="0" indent="-304165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16865" algn="l"/>
                <a:tab pos="317500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Only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 million</a:t>
            </a:r>
            <a:r>
              <a:rPr kumimoji="0" sz="1800" b="0" i="0" u="none" strike="noStrike" kern="1200" cap="none" spc="-3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parameters!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16865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12x less than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AlexNet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16865" marR="5080" lvl="0" indent="-304165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16865" algn="l"/>
                <a:tab pos="317500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ILSVRC’14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classification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winner 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(6.7%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top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error)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15117" y="2625697"/>
            <a:ext cx="2881069" cy="13601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358284" y="1058838"/>
            <a:ext cx="1392522" cy="43154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May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</a:t>
            </a:r>
            <a:r>
              <a:rPr kumimoji="0" sz="3000" b="0" i="0" u="none" strike="noStrike" kern="1200" cap="none" spc="-15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6583680" y="8092441"/>
            <a:ext cx="21031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r" defTabSz="914400" rtl="0" eaLnBrk="1" fontAlgn="auto" latinLnBrk="0" hangingPunct="1">
              <a:lnSpc>
                <a:spcPts val="23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7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</a:t>
            </a:r>
            <a:r>
              <a:rPr kumimoji="0" sz="3000" b="0" i="0" u="none" strike="noStrike" kern="1200" cap="none" spc="0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9 -</a:t>
            </a:r>
            <a:r>
              <a:rPr kumimoji="0" sz="3000" b="0" i="0" u="none" strike="noStrike" kern="1200" cap="none" spc="-277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fld id="{81D60167-4931-47E6-BA6A-407CBD079E47}" type="slidenum"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12700" marR="0" lvl="0" indent="0" algn="r" defTabSz="914400" rtl="0" eaLnBrk="1" fontAlgn="auto" latinLnBrk="0" hangingPunct="1">
                <a:lnSpc>
                  <a:spcPts val="23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145224" y="8022972"/>
            <a:ext cx="4697730" cy="27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7608913" y="8019850"/>
            <a:ext cx="1423034" cy="13465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966CC7-1648-4E79-BDF9-4991D34DEB20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100" y="930686"/>
            <a:ext cx="4147185" cy="872034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spcBef>
                <a:spcPts val="600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GoogLeNet</a:t>
            </a:r>
            <a:endParaRPr sz="3000" dirty="0"/>
          </a:p>
          <a:p>
            <a:pPr marL="131445">
              <a:spcBef>
                <a:spcPts val="235"/>
              </a:spcBef>
            </a:pPr>
            <a:r>
              <a:rPr sz="2000" i="1" spc="-5" dirty="0">
                <a:solidFill>
                  <a:srgbClr val="000000"/>
                </a:solidFill>
              </a:rPr>
              <a:t>[Szegedy et al.,</a:t>
            </a:r>
            <a:r>
              <a:rPr sz="2000" i="1" spc="-15" dirty="0">
                <a:solidFill>
                  <a:srgbClr val="000000"/>
                </a:solidFill>
              </a:rPr>
              <a:t> </a:t>
            </a:r>
            <a:r>
              <a:rPr sz="2000" i="1" spc="-5" dirty="0">
                <a:solidFill>
                  <a:srgbClr val="000000"/>
                </a:solidFill>
              </a:rPr>
              <a:t>2014]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4349" y="2372977"/>
            <a:ext cx="7609026" cy="166635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2494280" lvl="0" indent="0" algn="l" defTabSz="914400" rtl="0" eaLnBrk="1" fontAlgn="auto" latinLnBrk="0" hangingPunct="1">
              <a:lnSpc>
                <a:spcPct val="100699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“Inception module”: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design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good local network topology 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(network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within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network)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then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stack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these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modules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  top of each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other</a:t>
            </a:r>
            <a:endParaRPr lang="en-US" sz="17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marR="2494280" lvl="0" indent="0" algn="l" defTabSz="914400" rtl="0" eaLnBrk="1" fontAlgn="auto" latinLnBrk="0" hangingPunct="1">
              <a:lnSpc>
                <a:spcPct val="100699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		</a:t>
            </a:r>
          </a:p>
          <a:p>
            <a:pPr marL="12700" marR="2494280" lvl="0" indent="0" algn="l" defTabSz="914400" rtl="0" eaLnBrk="1" fontAlgn="auto" latinLnBrk="0" hangingPunct="1">
              <a:lnSpc>
                <a:spcPct val="100699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700" spc="-5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marR="2494280" lvl="0" indent="0" algn="l" defTabSz="914400" rtl="0" eaLnBrk="1" fontAlgn="auto" latinLnBrk="0" hangingPunct="1">
              <a:lnSpc>
                <a:spcPct val="100699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			          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Inception</a:t>
            </a:r>
            <a:r>
              <a:rPr kumimoji="0" lang="en-US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module</a:t>
            </a:r>
          </a:p>
        </p:txBody>
      </p:sp>
      <p:sp>
        <p:nvSpPr>
          <p:cNvPr id="4" name="object 4"/>
          <p:cNvSpPr/>
          <p:nvPr/>
        </p:nvSpPr>
        <p:spPr>
          <a:xfrm>
            <a:off x="1440220" y="4074678"/>
            <a:ext cx="5417284" cy="2557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358284" y="1058838"/>
            <a:ext cx="1392522" cy="43154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492610" y="2813722"/>
            <a:ext cx="944880" cy="522605"/>
          </a:xfrm>
          <a:custGeom>
            <a:avLst/>
            <a:gdLst/>
            <a:ahLst/>
            <a:cxnLst/>
            <a:rect l="l" t="t" r="r" b="b"/>
            <a:pathLst>
              <a:path w="944879" h="522605">
                <a:moveTo>
                  <a:pt x="0" y="0"/>
                </a:moveTo>
                <a:lnTo>
                  <a:pt x="944698" y="0"/>
                </a:lnTo>
                <a:lnTo>
                  <a:pt x="944698" y="522598"/>
                </a:lnTo>
                <a:lnTo>
                  <a:pt x="0" y="5225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6583680" y="8092441"/>
            <a:ext cx="21031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r" defTabSz="914400" rtl="0" eaLnBrk="1" fontAlgn="auto" latinLnBrk="0" hangingPunct="1">
              <a:lnSpc>
                <a:spcPts val="23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7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</a:t>
            </a:r>
            <a:r>
              <a:rPr kumimoji="0" sz="3000" b="0" i="0" u="none" strike="noStrike" kern="1200" cap="none" spc="0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9 -</a:t>
            </a:r>
            <a:r>
              <a:rPr kumimoji="0" sz="3000" b="0" i="0" u="none" strike="noStrike" kern="1200" cap="none" spc="-277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fld id="{81D60167-4931-47E6-BA6A-407CBD079E47}" type="slidenum"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12700" marR="0" lvl="0" indent="0" algn="r" defTabSz="914400" rtl="0" eaLnBrk="1" fontAlgn="auto" latinLnBrk="0" hangingPunct="1">
                <a:lnSpc>
                  <a:spcPts val="23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xfrm>
            <a:off x="145224" y="8022972"/>
            <a:ext cx="4697730" cy="27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7608913" y="8019850"/>
            <a:ext cx="1423034" cy="13465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C7BAA1-E00F-4EBC-8116-CFF370BE9F6D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405B93-9E3A-4F52-B11A-6E7D6A4D86A5}"/>
              </a:ext>
            </a:extLst>
          </p:cNvPr>
          <p:cNvCxnSpPr>
            <a:cxnSpLocks/>
          </p:cNvCxnSpPr>
          <p:nvPr/>
        </p:nvCxnSpPr>
        <p:spPr>
          <a:xfrm flipH="1">
            <a:off x="5314950" y="3075024"/>
            <a:ext cx="2177660" cy="6016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6018" y="598667"/>
            <a:ext cx="7248380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dirty="0"/>
              <a:t>The need for </a:t>
            </a:r>
            <a:r>
              <a:rPr i="1" dirty="0">
                <a:solidFill>
                  <a:srgbClr val="BF0000"/>
                </a:solidFill>
                <a:latin typeface="Arial"/>
                <a:cs typeface="Arial"/>
              </a:rPr>
              <a:t>shift invariance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0712" y="3759957"/>
            <a:ext cx="7907146" cy="2252887"/>
          </a:xfrm>
          <a:prstGeom prst="rect">
            <a:avLst/>
          </a:prstGeom>
        </p:spPr>
        <p:txBody>
          <a:bodyPr vert="horz" wrap="square" lIns="0" tIns="81243" rIns="0" bIns="0" rtlCol="0">
            <a:spAutoFit/>
          </a:bodyPr>
          <a:lstStyle/>
          <a:p>
            <a:pPr marL="313781" indent="-303135">
              <a:spcBef>
                <a:spcPts val="640"/>
              </a:spcBef>
              <a:buChar char="•"/>
              <a:tabLst>
                <a:tab pos="313781" algn="l"/>
                <a:tab pos="314342" algn="l"/>
              </a:tabLst>
            </a:pPr>
            <a:r>
              <a:rPr sz="2206" dirty="0">
                <a:latin typeface="Arial"/>
                <a:cs typeface="Arial"/>
              </a:rPr>
              <a:t>In many problems the </a:t>
            </a:r>
            <a:r>
              <a:rPr sz="2206" i="1" dirty="0">
                <a:latin typeface="Trebuchet MS"/>
                <a:cs typeface="Trebuchet MS"/>
              </a:rPr>
              <a:t>location </a:t>
            </a:r>
            <a:r>
              <a:rPr sz="2206" dirty="0">
                <a:latin typeface="Arial"/>
                <a:cs typeface="Arial"/>
              </a:rPr>
              <a:t>of a pattern is not important</a:t>
            </a:r>
          </a:p>
          <a:p>
            <a:pPr marL="667346" lvl="1" indent="-253266">
              <a:spcBef>
                <a:spcPts val="490"/>
              </a:spcBef>
              <a:buChar char="–"/>
              <a:tabLst>
                <a:tab pos="667346" algn="l"/>
                <a:tab pos="667906" algn="l"/>
              </a:tabLst>
            </a:pPr>
            <a:r>
              <a:rPr sz="1941" dirty="0">
                <a:latin typeface="Arial"/>
                <a:cs typeface="Arial"/>
              </a:rPr>
              <a:t>Only the presence of the pattern</a:t>
            </a:r>
            <a:r>
              <a:rPr lang="en-US" sz="1941" dirty="0">
                <a:latin typeface="Arial"/>
                <a:cs typeface="Arial"/>
              </a:rPr>
              <a:t> is important</a:t>
            </a:r>
            <a:endParaRPr sz="1941" dirty="0">
              <a:latin typeface="Arial"/>
              <a:cs typeface="Arial"/>
            </a:endParaRPr>
          </a:p>
          <a:p>
            <a:pPr marL="313781" marR="651096" indent="-303135">
              <a:spcBef>
                <a:spcPts val="507"/>
              </a:spcBef>
              <a:buChar char="•"/>
              <a:tabLst>
                <a:tab pos="313781" algn="l"/>
                <a:tab pos="314342" algn="l"/>
              </a:tabLst>
            </a:pPr>
            <a:r>
              <a:rPr sz="2206" dirty="0">
                <a:latin typeface="Arial"/>
                <a:cs typeface="Arial"/>
              </a:rPr>
              <a:t>Conventional </a:t>
            </a:r>
            <a:r>
              <a:rPr lang="en-US" sz="2206" dirty="0">
                <a:latin typeface="Arial"/>
                <a:cs typeface="Arial"/>
              </a:rPr>
              <a:t>NNs</a:t>
            </a:r>
            <a:r>
              <a:rPr sz="2206" dirty="0">
                <a:latin typeface="Arial"/>
                <a:cs typeface="Arial"/>
              </a:rPr>
              <a:t> are sensitive to location of</a:t>
            </a:r>
            <a:r>
              <a:rPr lang="en-US" sz="2206" dirty="0">
                <a:latin typeface="Arial"/>
                <a:cs typeface="Arial"/>
              </a:rPr>
              <a:t> pattern </a:t>
            </a:r>
            <a:endParaRPr sz="2206" dirty="0">
              <a:latin typeface="Arial"/>
              <a:cs typeface="Arial"/>
            </a:endParaRPr>
          </a:p>
          <a:p>
            <a:pPr marL="667346" marR="521101" lvl="1" indent="-253266">
              <a:spcBef>
                <a:spcPts val="485"/>
              </a:spcBef>
              <a:buChar char="–"/>
              <a:tabLst>
                <a:tab pos="667346" algn="l"/>
                <a:tab pos="667906" algn="l"/>
              </a:tabLst>
            </a:pPr>
            <a:r>
              <a:rPr sz="1941" dirty="0">
                <a:latin typeface="Arial"/>
                <a:cs typeface="Arial"/>
              </a:rPr>
              <a:t>Moving it by one component results in an entirely different  input that the </a:t>
            </a:r>
            <a:r>
              <a:rPr lang="en-US" sz="1941" dirty="0">
                <a:latin typeface="Arial"/>
                <a:cs typeface="Arial"/>
              </a:rPr>
              <a:t>NN</a:t>
            </a:r>
            <a:r>
              <a:rPr sz="1941" dirty="0">
                <a:latin typeface="Arial"/>
                <a:cs typeface="Arial"/>
              </a:rPr>
              <a:t> won</a:t>
            </a:r>
            <a:r>
              <a:rPr lang="en-US" sz="1941" dirty="0">
                <a:latin typeface="Arial"/>
                <a:cs typeface="Arial"/>
              </a:rPr>
              <a:t>'</a:t>
            </a:r>
            <a:r>
              <a:rPr sz="1941" dirty="0">
                <a:latin typeface="Arial"/>
                <a:cs typeface="Arial"/>
              </a:rPr>
              <a:t>t recognize</a:t>
            </a:r>
          </a:p>
          <a:p>
            <a:pPr marL="313781" indent="-303135">
              <a:spcBef>
                <a:spcPts val="512"/>
              </a:spcBef>
              <a:buChar char="•"/>
              <a:tabLst>
                <a:tab pos="313781" algn="l"/>
                <a:tab pos="314342" algn="l"/>
                <a:tab pos="1997555" algn="l"/>
              </a:tabLst>
            </a:pPr>
            <a:r>
              <a:rPr sz="2206" dirty="0">
                <a:latin typeface="Arial"/>
                <a:cs typeface="Arial"/>
              </a:rPr>
              <a:t>Requirement:</a:t>
            </a:r>
            <a:r>
              <a:rPr lang="en-US" sz="2206" dirty="0">
                <a:latin typeface="Arial"/>
                <a:cs typeface="Arial"/>
              </a:rPr>
              <a:t> </a:t>
            </a:r>
            <a:r>
              <a:rPr sz="2206" dirty="0">
                <a:latin typeface="Arial"/>
                <a:cs typeface="Arial"/>
              </a:rPr>
              <a:t>Network must be </a:t>
            </a:r>
            <a:r>
              <a:rPr sz="2206" i="1" dirty="0">
                <a:latin typeface="Trebuchet MS"/>
                <a:cs typeface="Trebuchet MS"/>
              </a:rPr>
              <a:t>shift invariant</a:t>
            </a:r>
            <a:endParaRPr sz="2206" dirty="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79176" y="1534308"/>
            <a:ext cx="2420471" cy="2017059"/>
            <a:chOff x="1524000" y="1738883"/>
            <a:chExt cx="2743200" cy="2286000"/>
          </a:xfrm>
        </p:grpSpPr>
        <p:sp>
          <p:nvSpPr>
            <p:cNvPr id="5" name="object 5"/>
            <p:cNvSpPr/>
            <p:nvPr/>
          </p:nvSpPr>
          <p:spPr>
            <a:xfrm>
              <a:off x="1524000" y="1738883"/>
              <a:ext cx="2743200" cy="2286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" name="object 6"/>
            <p:cNvSpPr/>
            <p:nvPr/>
          </p:nvSpPr>
          <p:spPr>
            <a:xfrm>
              <a:off x="1581911" y="1886711"/>
              <a:ext cx="1485900" cy="1333500"/>
            </a:xfrm>
            <a:custGeom>
              <a:avLst/>
              <a:gdLst/>
              <a:ahLst/>
              <a:cxnLst/>
              <a:rect l="l" t="t" r="r" b="b"/>
              <a:pathLst>
                <a:path w="1485900" h="1333500">
                  <a:moveTo>
                    <a:pt x="1466088" y="1333500"/>
                  </a:moveTo>
                  <a:lnTo>
                    <a:pt x="18288" y="1333500"/>
                  </a:lnTo>
                  <a:lnTo>
                    <a:pt x="11572" y="1331904"/>
                  </a:lnTo>
                  <a:lnTo>
                    <a:pt x="5715" y="1327594"/>
                  </a:lnTo>
                  <a:lnTo>
                    <a:pt x="1571" y="1321284"/>
                  </a:lnTo>
                  <a:lnTo>
                    <a:pt x="0" y="1313688"/>
                  </a:lnTo>
                  <a:lnTo>
                    <a:pt x="0" y="18288"/>
                  </a:lnTo>
                  <a:lnTo>
                    <a:pt x="1571" y="11572"/>
                  </a:lnTo>
                  <a:lnTo>
                    <a:pt x="5715" y="5715"/>
                  </a:lnTo>
                  <a:lnTo>
                    <a:pt x="11572" y="1571"/>
                  </a:lnTo>
                  <a:lnTo>
                    <a:pt x="18288" y="0"/>
                  </a:lnTo>
                  <a:lnTo>
                    <a:pt x="1466088" y="0"/>
                  </a:lnTo>
                  <a:lnTo>
                    <a:pt x="1473684" y="1571"/>
                  </a:lnTo>
                  <a:lnTo>
                    <a:pt x="1479994" y="5715"/>
                  </a:lnTo>
                  <a:lnTo>
                    <a:pt x="1484304" y="11572"/>
                  </a:lnTo>
                  <a:lnTo>
                    <a:pt x="1485900" y="18288"/>
                  </a:lnTo>
                  <a:lnTo>
                    <a:pt x="38100" y="18288"/>
                  </a:lnTo>
                  <a:lnTo>
                    <a:pt x="18288" y="38100"/>
                  </a:lnTo>
                  <a:lnTo>
                    <a:pt x="38100" y="38100"/>
                  </a:lnTo>
                  <a:lnTo>
                    <a:pt x="38100" y="1295400"/>
                  </a:lnTo>
                  <a:lnTo>
                    <a:pt x="18288" y="1295400"/>
                  </a:lnTo>
                  <a:lnTo>
                    <a:pt x="38100" y="1313688"/>
                  </a:lnTo>
                  <a:lnTo>
                    <a:pt x="1485900" y="1313688"/>
                  </a:lnTo>
                  <a:lnTo>
                    <a:pt x="1484304" y="1321284"/>
                  </a:lnTo>
                  <a:lnTo>
                    <a:pt x="1479994" y="1327594"/>
                  </a:lnTo>
                  <a:lnTo>
                    <a:pt x="1473684" y="1331904"/>
                  </a:lnTo>
                  <a:lnTo>
                    <a:pt x="1466088" y="1333500"/>
                  </a:lnTo>
                  <a:close/>
                </a:path>
                <a:path w="1485900" h="1333500">
                  <a:moveTo>
                    <a:pt x="38100" y="38100"/>
                  </a:moveTo>
                  <a:lnTo>
                    <a:pt x="18288" y="38100"/>
                  </a:lnTo>
                  <a:lnTo>
                    <a:pt x="38100" y="18288"/>
                  </a:lnTo>
                  <a:lnTo>
                    <a:pt x="38100" y="38100"/>
                  </a:lnTo>
                  <a:close/>
                </a:path>
                <a:path w="1485900" h="1333500">
                  <a:moveTo>
                    <a:pt x="1447800" y="38100"/>
                  </a:moveTo>
                  <a:lnTo>
                    <a:pt x="38100" y="38100"/>
                  </a:lnTo>
                  <a:lnTo>
                    <a:pt x="38100" y="18288"/>
                  </a:lnTo>
                  <a:lnTo>
                    <a:pt x="1447800" y="18288"/>
                  </a:lnTo>
                  <a:lnTo>
                    <a:pt x="1447800" y="38100"/>
                  </a:lnTo>
                  <a:close/>
                </a:path>
                <a:path w="1485900" h="1333500">
                  <a:moveTo>
                    <a:pt x="1447800" y="1313688"/>
                  </a:moveTo>
                  <a:lnTo>
                    <a:pt x="1447800" y="18288"/>
                  </a:lnTo>
                  <a:lnTo>
                    <a:pt x="1466088" y="38100"/>
                  </a:lnTo>
                  <a:lnTo>
                    <a:pt x="1485900" y="38100"/>
                  </a:lnTo>
                  <a:lnTo>
                    <a:pt x="1485900" y="1295400"/>
                  </a:lnTo>
                  <a:lnTo>
                    <a:pt x="1466088" y="1295400"/>
                  </a:lnTo>
                  <a:lnTo>
                    <a:pt x="1447800" y="1313688"/>
                  </a:lnTo>
                  <a:close/>
                </a:path>
                <a:path w="1485900" h="1333500">
                  <a:moveTo>
                    <a:pt x="1485900" y="38100"/>
                  </a:moveTo>
                  <a:lnTo>
                    <a:pt x="1466088" y="38100"/>
                  </a:lnTo>
                  <a:lnTo>
                    <a:pt x="1447800" y="18288"/>
                  </a:lnTo>
                  <a:lnTo>
                    <a:pt x="1485900" y="18288"/>
                  </a:lnTo>
                  <a:lnTo>
                    <a:pt x="1485900" y="38100"/>
                  </a:lnTo>
                  <a:close/>
                </a:path>
                <a:path w="1485900" h="1333500">
                  <a:moveTo>
                    <a:pt x="38100" y="1313688"/>
                  </a:moveTo>
                  <a:lnTo>
                    <a:pt x="18288" y="1295400"/>
                  </a:lnTo>
                  <a:lnTo>
                    <a:pt x="38100" y="1295400"/>
                  </a:lnTo>
                  <a:lnTo>
                    <a:pt x="38100" y="1313688"/>
                  </a:lnTo>
                  <a:close/>
                </a:path>
                <a:path w="1485900" h="1333500">
                  <a:moveTo>
                    <a:pt x="1447800" y="1313688"/>
                  </a:moveTo>
                  <a:lnTo>
                    <a:pt x="38100" y="1313688"/>
                  </a:lnTo>
                  <a:lnTo>
                    <a:pt x="38100" y="1295400"/>
                  </a:lnTo>
                  <a:lnTo>
                    <a:pt x="1447800" y="1295400"/>
                  </a:lnTo>
                  <a:lnTo>
                    <a:pt x="1447800" y="1313688"/>
                  </a:lnTo>
                  <a:close/>
                </a:path>
                <a:path w="1485900" h="1333500">
                  <a:moveTo>
                    <a:pt x="1485900" y="1313688"/>
                  </a:moveTo>
                  <a:lnTo>
                    <a:pt x="1447800" y="1313688"/>
                  </a:lnTo>
                  <a:lnTo>
                    <a:pt x="1466088" y="1295400"/>
                  </a:lnTo>
                  <a:lnTo>
                    <a:pt x="1485900" y="1295400"/>
                  </a:lnTo>
                  <a:lnTo>
                    <a:pt x="1485900" y="131368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5244353" y="1534308"/>
            <a:ext cx="2428875" cy="2017059"/>
            <a:chOff x="5791200" y="1738883"/>
            <a:chExt cx="2752725" cy="2286000"/>
          </a:xfrm>
        </p:grpSpPr>
        <p:sp>
          <p:nvSpPr>
            <p:cNvPr id="8" name="object 8"/>
            <p:cNvSpPr/>
            <p:nvPr/>
          </p:nvSpPr>
          <p:spPr>
            <a:xfrm>
              <a:off x="5791200" y="1738883"/>
              <a:ext cx="2743200" cy="2286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" name="object 9"/>
            <p:cNvSpPr/>
            <p:nvPr/>
          </p:nvSpPr>
          <p:spPr>
            <a:xfrm>
              <a:off x="7057644" y="2572511"/>
              <a:ext cx="1485900" cy="1333500"/>
            </a:xfrm>
            <a:custGeom>
              <a:avLst/>
              <a:gdLst/>
              <a:ahLst/>
              <a:cxnLst/>
              <a:rect l="l" t="t" r="r" b="b"/>
              <a:pathLst>
                <a:path w="1485900" h="1333500">
                  <a:moveTo>
                    <a:pt x="1466088" y="1333500"/>
                  </a:moveTo>
                  <a:lnTo>
                    <a:pt x="18288" y="1333500"/>
                  </a:lnTo>
                  <a:lnTo>
                    <a:pt x="10929" y="1331904"/>
                  </a:lnTo>
                  <a:lnTo>
                    <a:pt x="5143" y="1327594"/>
                  </a:lnTo>
                  <a:lnTo>
                    <a:pt x="1357" y="1321284"/>
                  </a:lnTo>
                  <a:lnTo>
                    <a:pt x="0" y="1313688"/>
                  </a:lnTo>
                  <a:lnTo>
                    <a:pt x="0" y="18288"/>
                  </a:lnTo>
                  <a:lnTo>
                    <a:pt x="1357" y="11572"/>
                  </a:lnTo>
                  <a:lnTo>
                    <a:pt x="5143" y="5715"/>
                  </a:lnTo>
                  <a:lnTo>
                    <a:pt x="10929" y="1571"/>
                  </a:lnTo>
                  <a:lnTo>
                    <a:pt x="18288" y="0"/>
                  </a:lnTo>
                  <a:lnTo>
                    <a:pt x="1466088" y="0"/>
                  </a:lnTo>
                  <a:lnTo>
                    <a:pt x="1473684" y="1571"/>
                  </a:lnTo>
                  <a:lnTo>
                    <a:pt x="1479994" y="5715"/>
                  </a:lnTo>
                  <a:lnTo>
                    <a:pt x="1484304" y="11572"/>
                  </a:lnTo>
                  <a:lnTo>
                    <a:pt x="1485900" y="18288"/>
                  </a:lnTo>
                  <a:lnTo>
                    <a:pt x="38100" y="18288"/>
                  </a:lnTo>
                  <a:lnTo>
                    <a:pt x="18288" y="38100"/>
                  </a:lnTo>
                  <a:lnTo>
                    <a:pt x="38100" y="38100"/>
                  </a:lnTo>
                  <a:lnTo>
                    <a:pt x="38100" y="1295400"/>
                  </a:lnTo>
                  <a:lnTo>
                    <a:pt x="18288" y="1295400"/>
                  </a:lnTo>
                  <a:lnTo>
                    <a:pt x="38100" y="1313688"/>
                  </a:lnTo>
                  <a:lnTo>
                    <a:pt x="1485900" y="1313688"/>
                  </a:lnTo>
                  <a:lnTo>
                    <a:pt x="1484304" y="1321284"/>
                  </a:lnTo>
                  <a:lnTo>
                    <a:pt x="1479994" y="1327594"/>
                  </a:lnTo>
                  <a:lnTo>
                    <a:pt x="1473684" y="1331904"/>
                  </a:lnTo>
                  <a:lnTo>
                    <a:pt x="1466088" y="1333500"/>
                  </a:lnTo>
                  <a:close/>
                </a:path>
                <a:path w="1485900" h="1333500">
                  <a:moveTo>
                    <a:pt x="38100" y="38100"/>
                  </a:moveTo>
                  <a:lnTo>
                    <a:pt x="18288" y="38100"/>
                  </a:lnTo>
                  <a:lnTo>
                    <a:pt x="38100" y="18288"/>
                  </a:lnTo>
                  <a:lnTo>
                    <a:pt x="38100" y="38100"/>
                  </a:lnTo>
                  <a:close/>
                </a:path>
                <a:path w="1485900" h="1333500">
                  <a:moveTo>
                    <a:pt x="1447800" y="38100"/>
                  </a:moveTo>
                  <a:lnTo>
                    <a:pt x="38100" y="38100"/>
                  </a:lnTo>
                  <a:lnTo>
                    <a:pt x="38100" y="18288"/>
                  </a:lnTo>
                  <a:lnTo>
                    <a:pt x="1447800" y="18288"/>
                  </a:lnTo>
                  <a:lnTo>
                    <a:pt x="1447800" y="38100"/>
                  </a:lnTo>
                  <a:close/>
                </a:path>
                <a:path w="1485900" h="1333500">
                  <a:moveTo>
                    <a:pt x="1447800" y="1313688"/>
                  </a:moveTo>
                  <a:lnTo>
                    <a:pt x="1447800" y="18288"/>
                  </a:lnTo>
                  <a:lnTo>
                    <a:pt x="1466088" y="38100"/>
                  </a:lnTo>
                  <a:lnTo>
                    <a:pt x="1485900" y="38100"/>
                  </a:lnTo>
                  <a:lnTo>
                    <a:pt x="1485900" y="1295400"/>
                  </a:lnTo>
                  <a:lnTo>
                    <a:pt x="1466088" y="1295400"/>
                  </a:lnTo>
                  <a:lnTo>
                    <a:pt x="1447800" y="1313688"/>
                  </a:lnTo>
                  <a:close/>
                </a:path>
                <a:path w="1485900" h="1333500">
                  <a:moveTo>
                    <a:pt x="1485900" y="38100"/>
                  </a:moveTo>
                  <a:lnTo>
                    <a:pt x="1466088" y="38100"/>
                  </a:lnTo>
                  <a:lnTo>
                    <a:pt x="1447800" y="18288"/>
                  </a:lnTo>
                  <a:lnTo>
                    <a:pt x="1485900" y="18288"/>
                  </a:lnTo>
                  <a:lnTo>
                    <a:pt x="1485900" y="38100"/>
                  </a:lnTo>
                  <a:close/>
                </a:path>
                <a:path w="1485900" h="1333500">
                  <a:moveTo>
                    <a:pt x="38100" y="1313688"/>
                  </a:moveTo>
                  <a:lnTo>
                    <a:pt x="18288" y="1295400"/>
                  </a:lnTo>
                  <a:lnTo>
                    <a:pt x="38100" y="1295400"/>
                  </a:lnTo>
                  <a:lnTo>
                    <a:pt x="38100" y="1313688"/>
                  </a:lnTo>
                  <a:close/>
                </a:path>
                <a:path w="1485900" h="1333500">
                  <a:moveTo>
                    <a:pt x="1447800" y="1313688"/>
                  </a:moveTo>
                  <a:lnTo>
                    <a:pt x="38100" y="1313688"/>
                  </a:lnTo>
                  <a:lnTo>
                    <a:pt x="38100" y="1295400"/>
                  </a:lnTo>
                  <a:lnTo>
                    <a:pt x="1447800" y="1295400"/>
                  </a:lnTo>
                  <a:lnTo>
                    <a:pt x="1447800" y="1313688"/>
                  </a:lnTo>
                  <a:close/>
                </a:path>
                <a:path w="1485900" h="1333500">
                  <a:moveTo>
                    <a:pt x="1485900" y="1313688"/>
                  </a:moveTo>
                  <a:lnTo>
                    <a:pt x="1447800" y="1313688"/>
                  </a:lnTo>
                  <a:lnTo>
                    <a:pt x="1466088" y="1295400"/>
                  </a:lnTo>
                  <a:lnTo>
                    <a:pt x="1485900" y="1295400"/>
                  </a:lnTo>
                  <a:lnTo>
                    <a:pt x="1485900" y="131368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0" name="object 10"/>
          <p:cNvSpPr/>
          <p:nvPr/>
        </p:nvSpPr>
        <p:spPr>
          <a:xfrm>
            <a:off x="4366259" y="2448710"/>
            <a:ext cx="437029" cy="277346"/>
          </a:xfrm>
          <a:custGeom>
            <a:avLst/>
            <a:gdLst/>
            <a:ahLst/>
            <a:cxnLst/>
            <a:rect l="l" t="t" r="r" b="b"/>
            <a:pathLst>
              <a:path w="495300" h="314325">
                <a:moveTo>
                  <a:pt x="16097" y="83915"/>
                </a:moveTo>
                <a:lnTo>
                  <a:pt x="0" y="41624"/>
                </a:lnTo>
                <a:lnTo>
                  <a:pt x="375" y="31730"/>
                </a:lnTo>
                <a:lnTo>
                  <a:pt x="22002" y="0"/>
                </a:lnTo>
                <a:lnTo>
                  <a:pt x="472630" y="0"/>
                </a:lnTo>
                <a:lnTo>
                  <a:pt x="494924" y="31730"/>
                </a:lnTo>
                <a:lnTo>
                  <a:pt x="495300" y="41624"/>
                </a:lnTo>
                <a:lnTo>
                  <a:pt x="494871" y="52682"/>
                </a:lnTo>
                <a:lnTo>
                  <a:pt x="22002" y="83820"/>
                </a:lnTo>
                <a:lnTo>
                  <a:pt x="16097" y="83915"/>
                </a:lnTo>
                <a:close/>
              </a:path>
              <a:path w="495300" h="314325">
                <a:moveTo>
                  <a:pt x="478631" y="83915"/>
                </a:moveTo>
                <a:lnTo>
                  <a:pt x="472630" y="83820"/>
                </a:lnTo>
                <a:lnTo>
                  <a:pt x="478794" y="83820"/>
                </a:lnTo>
                <a:lnTo>
                  <a:pt x="478631" y="83915"/>
                </a:lnTo>
                <a:close/>
              </a:path>
              <a:path w="495300" h="314325">
                <a:moveTo>
                  <a:pt x="16097" y="314039"/>
                </a:moveTo>
                <a:lnTo>
                  <a:pt x="0" y="272319"/>
                </a:lnTo>
                <a:lnTo>
                  <a:pt x="375" y="262175"/>
                </a:lnTo>
                <a:lnTo>
                  <a:pt x="22002" y="230124"/>
                </a:lnTo>
                <a:lnTo>
                  <a:pt x="472630" y="230124"/>
                </a:lnTo>
                <a:lnTo>
                  <a:pt x="494924" y="262175"/>
                </a:lnTo>
                <a:lnTo>
                  <a:pt x="495300" y="272319"/>
                </a:lnTo>
                <a:lnTo>
                  <a:pt x="494871" y="283359"/>
                </a:lnTo>
                <a:lnTo>
                  <a:pt x="22002" y="313944"/>
                </a:lnTo>
                <a:lnTo>
                  <a:pt x="16097" y="314039"/>
                </a:lnTo>
                <a:close/>
              </a:path>
              <a:path w="495300" h="314325">
                <a:moveTo>
                  <a:pt x="478631" y="314039"/>
                </a:moveTo>
                <a:lnTo>
                  <a:pt x="472630" y="313944"/>
                </a:lnTo>
                <a:lnTo>
                  <a:pt x="478800" y="313944"/>
                </a:lnTo>
                <a:lnTo>
                  <a:pt x="478631" y="3140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941E1E-CED8-449C-A306-64316FAFF514}"/>
              </a:ext>
            </a:extLst>
          </p:cNvPr>
          <p:cNvSpPr txBox="1"/>
          <p:nvPr/>
        </p:nvSpPr>
        <p:spPr>
          <a:xfrm>
            <a:off x="0" y="6604084"/>
            <a:ext cx="9060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50" dirty="0" err="1"/>
              <a:t>Bhiksha</a:t>
            </a:r>
            <a:r>
              <a:rPr lang="en-US" sz="1050" dirty="0"/>
              <a:t> Raj</a:t>
            </a:r>
            <a:endParaRPr kumimoji="0" lang="en-US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" name="object 4">
            <a:extLst>
              <a:ext uri="{FF2B5EF4-FFF2-40B4-BE49-F238E27FC236}">
                <a16:creationId xmlns:a16="http://schemas.microsoft.com/office/drawing/2014/main" id="{DF2B6D17-C10B-473E-B924-2256011A38CE}"/>
              </a:ext>
            </a:extLst>
          </p:cNvPr>
          <p:cNvGrpSpPr/>
          <p:nvPr/>
        </p:nvGrpSpPr>
        <p:grpSpPr>
          <a:xfrm>
            <a:off x="1210235" y="1594891"/>
            <a:ext cx="6858000" cy="913279"/>
            <a:chOff x="1219200" y="1662683"/>
            <a:chExt cx="7772400" cy="1035050"/>
          </a:xfrm>
        </p:grpSpPr>
        <p:sp>
          <p:nvSpPr>
            <p:cNvPr id="14" name="object 5">
              <a:extLst>
                <a:ext uri="{FF2B5EF4-FFF2-40B4-BE49-F238E27FC236}">
                  <a16:creationId xmlns:a16="http://schemas.microsoft.com/office/drawing/2014/main" id="{40BC67C5-A949-40AE-B078-4BB5E239C075}"/>
                </a:ext>
              </a:extLst>
            </p:cNvPr>
            <p:cNvSpPr/>
            <p:nvPr/>
          </p:nvSpPr>
          <p:spPr>
            <a:xfrm>
              <a:off x="1219200" y="1676399"/>
              <a:ext cx="7772400" cy="10058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5" name="object 6">
              <a:extLst>
                <a:ext uri="{FF2B5EF4-FFF2-40B4-BE49-F238E27FC236}">
                  <a16:creationId xmlns:a16="http://schemas.microsoft.com/office/drawing/2014/main" id="{AAC9DF8A-5E8D-4DF6-8443-4F1AA0790323}"/>
                </a:ext>
              </a:extLst>
            </p:cNvPr>
            <p:cNvSpPr/>
            <p:nvPr/>
          </p:nvSpPr>
          <p:spPr>
            <a:xfrm>
              <a:off x="2653283" y="1662683"/>
              <a:ext cx="1324610" cy="1035050"/>
            </a:xfrm>
            <a:custGeom>
              <a:avLst/>
              <a:gdLst/>
              <a:ahLst/>
              <a:cxnLst/>
              <a:rect l="l" t="t" r="r" b="b"/>
              <a:pathLst>
                <a:path w="1324610" h="1035050">
                  <a:moveTo>
                    <a:pt x="1318260" y="1034796"/>
                  </a:moveTo>
                  <a:lnTo>
                    <a:pt x="6096" y="1034796"/>
                  </a:lnTo>
                  <a:lnTo>
                    <a:pt x="0" y="1028700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1318260" y="0"/>
                  </a:lnTo>
                  <a:lnTo>
                    <a:pt x="1324356" y="6096"/>
                  </a:lnTo>
                  <a:lnTo>
                    <a:pt x="1324356" y="13716"/>
                  </a:lnTo>
                  <a:lnTo>
                    <a:pt x="28956" y="13716"/>
                  </a:lnTo>
                  <a:lnTo>
                    <a:pt x="13716" y="28956"/>
                  </a:lnTo>
                  <a:lnTo>
                    <a:pt x="28956" y="28956"/>
                  </a:lnTo>
                  <a:lnTo>
                    <a:pt x="28956" y="1005840"/>
                  </a:lnTo>
                  <a:lnTo>
                    <a:pt x="13716" y="1005840"/>
                  </a:lnTo>
                  <a:lnTo>
                    <a:pt x="28956" y="1019556"/>
                  </a:lnTo>
                  <a:lnTo>
                    <a:pt x="1324356" y="1019556"/>
                  </a:lnTo>
                  <a:lnTo>
                    <a:pt x="1324356" y="1028700"/>
                  </a:lnTo>
                  <a:lnTo>
                    <a:pt x="1318260" y="1034796"/>
                  </a:lnTo>
                  <a:close/>
                </a:path>
                <a:path w="1324610" h="1035050">
                  <a:moveTo>
                    <a:pt x="28956" y="28956"/>
                  </a:moveTo>
                  <a:lnTo>
                    <a:pt x="13716" y="28956"/>
                  </a:lnTo>
                  <a:lnTo>
                    <a:pt x="28956" y="13716"/>
                  </a:lnTo>
                  <a:lnTo>
                    <a:pt x="28956" y="28956"/>
                  </a:lnTo>
                  <a:close/>
                </a:path>
                <a:path w="1324610" h="1035050">
                  <a:moveTo>
                    <a:pt x="1295400" y="28956"/>
                  </a:moveTo>
                  <a:lnTo>
                    <a:pt x="28956" y="28956"/>
                  </a:lnTo>
                  <a:lnTo>
                    <a:pt x="28956" y="13716"/>
                  </a:lnTo>
                  <a:lnTo>
                    <a:pt x="1295400" y="13716"/>
                  </a:lnTo>
                  <a:lnTo>
                    <a:pt x="1295400" y="28956"/>
                  </a:lnTo>
                  <a:close/>
                </a:path>
                <a:path w="1324610" h="1035050">
                  <a:moveTo>
                    <a:pt x="1295400" y="1019556"/>
                  </a:moveTo>
                  <a:lnTo>
                    <a:pt x="1295400" y="13716"/>
                  </a:lnTo>
                  <a:lnTo>
                    <a:pt x="1309116" y="28956"/>
                  </a:lnTo>
                  <a:lnTo>
                    <a:pt x="1324356" y="28956"/>
                  </a:lnTo>
                  <a:lnTo>
                    <a:pt x="1324356" y="1005840"/>
                  </a:lnTo>
                  <a:lnTo>
                    <a:pt x="1309116" y="1005840"/>
                  </a:lnTo>
                  <a:lnTo>
                    <a:pt x="1295400" y="1019556"/>
                  </a:lnTo>
                  <a:close/>
                </a:path>
                <a:path w="1324610" h="1035050">
                  <a:moveTo>
                    <a:pt x="1324356" y="28956"/>
                  </a:moveTo>
                  <a:lnTo>
                    <a:pt x="1309116" y="28956"/>
                  </a:lnTo>
                  <a:lnTo>
                    <a:pt x="1295400" y="13716"/>
                  </a:lnTo>
                  <a:lnTo>
                    <a:pt x="1324356" y="13716"/>
                  </a:lnTo>
                  <a:lnTo>
                    <a:pt x="1324356" y="28956"/>
                  </a:lnTo>
                  <a:close/>
                </a:path>
                <a:path w="1324610" h="1035050">
                  <a:moveTo>
                    <a:pt x="28956" y="1019556"/>
                  </a:moveTo>
                  <a:lnTo>
                    <a:pt x="13716" y="1005840"/>
                  </a:lnTo>
                  <a:lnTo>
                    <a:pt x="28956" y="1005840"/>
                  </a:lnTo>
                  <a:lnTo>
                    <a:pt x="28956" y="1019556"/>
                  </a:lnTo>
                  <a:close/>
                </a:path>
                <a:path w="1324610" h="1035050">
                  <a:moveTo>
                    <a:pt x="1295400" y="1019556"/>
                  </a:moveTo>
                  <a:lnTo>
                    <a:pt x="28956" y="1019556"/>
                  </a:lnTo>
                  <a:lnTo>
                    <a:pt x="28956" y="1005840"/>
                  </a:lnTo>
                  <a:lnTo>
                    <a:pt x="1295400" y="1005840"/>
                  </a:lnTo>
                  <a:lnTo>
                    <a:pt x="1295400" y="1019556"/>
                  </a:lnTo>
                  <a:close/>
                </a:path>
                <a:path w="1324610" h="1035050">
                  <a:moveTo>
                    <a:pt x="1324356" y="1019556"/>
                  </a:moveTo>
                  <a:lnTo>
                    <a:pt x="1295400" y="1019556"/>
                  </a:lnTo>
                  <a:lnTo>
                    <a:pt x="1309116" y="1005840"/>
                  </a:lnTo>
                  <a:lnTo>
                    <a:pt x="1324356" y="1005840"/>
                  </a:lnTo>
                  <a:lnTo>
                    <a:pt x="1324356" y="1019556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16" name="object 7">
            <a:extLst>
              <a:ext uri="{FF2B5EF4-FFF2-40B4-BE49-F238E27FC236}">
                <a16:creationId xmlns:a16="http://schemas.microsoft.com/office/drawing/2014/main" id="{3FE6E1C3-BA05-4977-B95F-9A61A65ABFD6}"/>
              </a:ext>
            </a:extLst>
          </p:cNvPr>
          <p:cNvGrpSpPr/>
          <p:nvPr/>
        </p:nvGrpSpPr>
        <p:grpSpPr>
          <a:xfrm>
            <a:off x="1210235" y="2603421"/>
            <a:ext cx="6858000" cy="913279"/>
            <a:chOff x="1219200" y="2805683"/>
            <a:chExt cx="7772400" cy="1035050"/>
          </a:xfrm>
        </p:grpSpPr>
        <p:sp>
          <p:nvSpPr>
            <p:cNvPr id="17" name="object 8">
              <a:extLst>
                <a:ext uri="{FF2B5EF4-FFF2-40B4-BE49-F238E27FC236}">
                  <a16:creationId xmlns:a16="http://schemas.microsoft.com/office/drawing/2014/main" id="{9BDC344B-3563-4AAE-8B28-4F2AEBA8AF17}"/>
                </a:ext>
              </a:extLst>
            </p:cNvPr>
            <p:cNvSpPr/>
            <p:nvPr/>
          </p:nvSpPr>
          <p:spPr>
            <a:xfrm>
              <a:off x="1219200" y="2819399"/>
              <a:ext cx="7772400" cy="100431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8" name="object 9">
              <a:extLst>
                <a:ext uri="{FF2B5EF4-FFF2-40B4-BE49-F238E27FC236}">
                  <a16:creationId xmlns:a16="http://schemas.microsoft.com/office/drawing/2014/main" id="{358339D0-B61A-4792-8EB0-C04D8B80CDD8}"/>
                </a:ext>
              </a:extLst>
            </p:cNvPr>
            <p:cNvSpPr/>
            <p:nvPr/>
          </p:nvSpPr>
          <p:spPr>
            <a:xfrm>
              <a:off x="5594603" y="2805683"/>
              <a:ext cx="1323340" cy="1035050"/>
            </a:xfrm>
            <a:custGeom>
              <a:avLst/>
              <a:gdLst/>
              <a:ahLst/>
              <a:cxnLst/>
              <a:rect l="l" t="t" r="r" b="b"/>
              <a:pathLst>
                <a:path w="1323340" h="1035050">
                  <a:moveTo>
                    <a:pt x="1316736" y="1034796"/>
                  </a:moveTo>
                  <a:lnTo>
                    <a:pt x="6096" y="1034796"/>
                  </a:lnTo>
                  <a:lnTo>
                    <a:pt x="0" y="1028700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1316736" y="0"/>
                  </a:lnTo>
                  <a:lnTo>
                    <a:pt x="1322832" y="6096"/>
                  </a:lnTo>
                  <a:lnTo>
                    <a:pt x="1322832" y="13716"/>
                  </a:lnTo>
                  <a:lnTo>
                    <a:pt x="27432" y="13716"/>
                  </a:lnTo>
                  <a:lnTo>
                    <a:pt x="13716" y="28956"/>
                  </a:lnTo>
                  <a:lnTo>
                    <a:pt x="27432" y="28956"/>
                  </a:lnTo>
                  <a:lnTo>
                    <a:pt x="27432" y="1005840"/>
                  </a:lnTo>
                  <a:lnTo>
                    <a:pt x="13716" y="1005840"/>
                  </a:lnTo>
                  <a:lnTo>
                    <a:pt x="27432" y="1019556"/>
                  </a:lnTo>
                  <a:lnTo>
                    <a:pt x="1322832" y="1019556"/>
                  </a:lnTo>
                  <a:lnTo>
                    <a:pt x="1322832" y="1028700"/>
                  </a:lnTo>
                  <a:lnTo>
                    <a:pt x="1316736" y="1034796"/>
                  </a:lnTo>
                  <a:close/>
                </a:path>
                <a:path w="1323340" h="1035050">
                  <a:moveTo>
                    <a:pt x="27432" y="28956"/>
                  </a:moveTo>
                  <a:lnTo>
                    <a:pt x="13716" y="28956"/>
                  </a:lnTo>
                  <a:lnTo>
                    <a:pt x="27432" y="13716"/>
                  </a:lnTo>
                  <a:lnTo>
                    <a:pt x="27432" y="28956"/>
                  </a:lnTo>
                  <a:close/>
                </a:path>
                <a:path w="1323340" h="1035050">
                  <a:moveTo>
                    <a:pt x="1295400" y="28956"/>
                  </a:moveTo>
                  <a:lnTo>
                    <a:pt x="27432" y="28956"/>
                  </a:lnTo>
                  <a:lnTo>
                    <a:pt x="27432" y="13716"/>
                  </a:lnTo>
                  <a:lnTo>
                    <a:pt x="1295400" y="13716"/>
                  </a:lnTo>
                  <a:lnTo>
                    <a:pt x="1295400" y="28956"/>
                  </a:lnTo>
                  <a:close/>
                </a:path>
                <a:path w="1323340" h="1035050">
                  <a:moveTo>
                    <a:pt x="1295400" y="1019556"/>
                  </a:moveTo>
                  <a:lnTo>
                    <a:pt x="1295400" y="13716"/>
                  </a:lnTo>
                  <a:lnTo>
                    <a:pt x="1309116" y="28956"/>
                  </a:lnTo>
                  <a:lnTo>
                    <a:pt x="1322832" y="28956"/>
                  </a:lnTo>
                  <a:lnTo>
                    <a:pt x="1322832" y="1005840"/>
                  </a:lnTo>
                  <a:lnTo>
                    <a:pt x="1309116" y="1005840"/>
                  </a:lnTo>
                  <a:lnTo>
                    <a:pt x="1295400" y="1019556"/>
                  </a:lnTo>
                  <a:close/>
                </a:path>
                <a:path w="1323340" h="1035050">
                  <a:moveTo>
                    <a:pt x="1322832" y="28956"/>
                  </a:moveTo>
                  <a:lnTo>
                    <a:pt x="1309116" y="28956"/>
                  </a:lnTo>
                  <a:lnTo>
                    <a:pt x="1295400" y="13716"/>
                  </a:lnTo>
                  <a:lnTo>
                    <a:pt x="1322832" y="13716"/>
                  </a:lnTo>
                  <a:lnTo>
                    <a:pt x="1322832" y="28956"/>
                  </a:lnTo>
                  <a:close/>
                </a:path>
                <a:path w="1323340" h="1035050">
                  <a:moveTo>
                    <a:pt x="27432" y="1019556"/>
                  </a:moveTo>
                  <a:lnTo>
                    <a:pt x="13716" y="1005840"/>
                  </a:lnTo>
                  <a:lnTo>
                    <a:pt x="27432" y="1005840"/>
                  </a:lnTo>
                  <a:lnTo>
                    <a:pt x="27432" y="1019556"/>
                  </a:lnTo>
                  <a:close/>
                </a:path>
                <a:path w="1323340" h="1035050">
                  <a:moveTo>
                    <a:pt x="1295400" y="1019556"/>
                  </a:moveTo>
                  <a:lnTo>
                    <a:pt x="27432" y="1019556"/>
                  </a:lnTo>
                  <a:lnTo>
                    <a:pt x="27432" y="1005840"/>
                  </a:lnTo>
                  <a:lnTo>
                    <a:pt x="1295400" y="1005840"/>
                  </a:lnTo>
                  <a:lnTo>
                    <a:pt x="1295400" y="1019556"/>
                  </a:lnTo>
                  <a:close/>
                </a:path>
                <a:path w="1323340" h="1035050">
                  <a:moveTo>
                    <a:pt x="1322832" y="1019556"/>
                  </a:moveTo>
                  <a:lnTo>
                    <a:pt x="1295400" y="1019556"/>
                  </a:lnTo>
                  <a:lnTo>
                    <a:pt x="1309116" y="1005840"/>
                  </a:lnTo>
                  <a:lnTo>
                    <a:pt x="1322832" y="1005840"/>
                  </a:lnTo>
                  <a:lnTo>
                    <a:pt x="1322832" y="1019556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100" y="930686"/>
            <a:ext cx="4147185" cy="872034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spcBef>
                <a:spcPts val="600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GoogLeNet</a:t>
            </a:r>
            <a:endParaRPr sz="3000" dirty="0"/>
          </a:p>
          <a:p>
            <a:pPr marL="131445">
              <a:spcBef>
                <a:spcPts val="235"/>
              </a:spcBef>
            </a:pPr>
            <a:r>
              <a:rPr sz="2000" i="1" spc="-5" dirty="0">
                <a:solidFill>
                  <a:srgbClr val="000000"/>
                </a:solidFill>
              </a:rPr>
              <a:t>[Szegedy et al.,</a:t>
            </a:r>
            <a:r>
              <a:rPr sz="2000" i="1" spc="-15" dirty="0">
                <a:solidFill>
                  <a:srgbClr val="000000"/>
                </a:solidFill>
              </a:rPr>
              <a:t> </a:t>
            </a:r>
            <a:r>
              <a:rPr sz="2000" i="1" spc="-5" dirty="0">
                <a:solidFill>
                  <a:srgbClr val="000000"/>
                </a:solidFill>
              </a:rPr>
              <a:t>2014]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75572" y="4088393"/>
            <a:ext cx="21456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Naive Inception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module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0899" y="2308623"/>
            <a:ext cx="4180116" cy="14479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64787" y="1846355"/>
            <a:ext cx="3335654" cy="1680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Apply parallel filter operations on  the input from previous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layer: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69900" marR="13970" lvl="0" indent="-30480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469265" algn="l"/>
                <a:tab pos="469900" algn="l"/>
              </a:tabLst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Multiple receptive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field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sizes 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convolution (1x1,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3x3,  5x5)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69900" marR="0" lvl="0" indent="-30480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469265" algn="l"/>
                <a:tab pos="469900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Pooling operation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(3x3)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May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</a:t>
            </a:r>
            <a:r>
              <a:rPr kumimoji="0" sz="3000" b="0" i="0" u="none" strike="noStrike" kern="1200" cap="none" spc="-15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6583680" y="8092441"/>
            <a:ext cx="21031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r" defTabSz="914400" rtl="0" eaLnBrk="1" fontAlgn="auto" latinLnBrk="0" hangingPunct="1">
              <a:lnSpc>
                <a:spcPts val="23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7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</a:t>
            </a:r>
            <a:r>
              <a:rPr kumimoji="0" sz="3000" b="0" i="0" u="none" strike="noStrike" kern="1200" cap="none" spc="0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9 -</a:t>
            </a:r>
            <a:r>
              <a:rPr kumimoji="0" sz="3000" b="0" i="0" u="none" strike="noStrike" kern="1200" cap="none" spc="-277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fld id="{81D60167-4931-47E6-BA6A-407CBD079E47}" type="slidenum"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12700" marR="0" lvl="0" indent="0" algn="r" defTabSz="914400" rtl="0" eaLnBrk="1" fontAlgn="auto" latinLnBrk="0" hangingPunct="1">
                <a:lnSpc>
                  <a:spcPts val="23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145224" y="8022972"/>
            <a:ext cx="4697730" cy="27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7608913" y="8019850"/>
            <a:ext cx="1423034" cy="13465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264787" y="3779925"/>
            <a:ext cx="2918460" cy="5531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Concatenate all filter outputs  together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depth-wise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22A3C1-1F5A-4E02-8F40-B78052A593EC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100" y="994334"/>
            <a:ext cx="41471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GoogLeNet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344350" y="1481236"/>
            <a:ext cx="174243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[Szegedy et al.,</a:t>
            </a:r>
            <a:r>
              <a:rPr kumimoji="0" sz="1400" b="0" i="1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2014]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75572" y="4850392"/>
            <a:ext cx="21456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Naive Inception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module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7275" y="2863759"/>
            <a:ext cx="4186229" cy="16548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92364" y="1099925"/>
            <a:ext cx="3373120" cy="5531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Q: What is the problem with this?  [Hint: Computational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complexity]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May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</a:t>
            </a:r>
            <a:r>
              <a:rPr kumimoji="0" sz="3000" b="0" i="0" u="none" strike="noStrike" kern="1200" cap="none" spc="-15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xfrm>
            <a:off x="6583680" y="8092441"/>
            <a:ext cx="21031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r" defTabSz="914400" rtl="0" eaLnBrk="1" fontAlgn="auto" latinLnBrk="0" hangingPunct="1">
              <a:lnSpc>
                <a:spcPts val="23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7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</a:t>
            </a:r>
            <a:r>
              <a:rPr kumimoji="0" sz="3000" b="0" i="0" u="none" strike="noStrike" kern="1200" cap="none" spc="0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9 -</a:t>
            </a:r>
            <a:r>
              <a:rPr kumimoji="0" sz="3000" b="0" i="0" u="none" strike="noStrike" kern="1200" cap="none" spc="-277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fld id="{81D60167-4931-47E6-BA6A-407CBD079E47}" type="slidenum"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12700" marR="0" lvl="0" indent="0" algn="r" defTabSz="914400" rtl="0" eaLnBrk="1" fontAlgn="auto" latinLnBrk="0" hangingPunct="1">
                <a:lnSpc>
                  <a:spcPts val="23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xfrm>
            <a:off x="145224" y="8022972"/>
            <a:ext cx="4697730" cy="27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7608913" y="8019850"/>
            <a:ext cx="1423034" cy="13465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91699" y="1956572"/>
            <a:ext cx="976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Example: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9949" y="4238085"/>
            <a:ext cx="109283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Module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input:  28x28x256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61942" y="1887110"/>
            <a:ext cx="221615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Q3:</a:t>
            </a:r>
            <a:r>
              <a:rPr kumimoji="0" lang="en-US" sz="1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What is output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size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after filter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concatenation?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5974" y="3260780"/>
            <a:ext cx="8953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28x28x128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61376" y="3260780"/>
            <a:ext cx="8953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28x28x192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80574" y="3260780"/>
            <a:ext cx="7962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28x28x96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47372" y="3260780"/>
            <a:ext cx="8953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28x28x256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08977" y="2574981"/>
            <a:ext cx="318706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28x28x(128+192+96+256)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28x28x672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72438" y="2271265"/>
            <a:ext cx="3378200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</a:t>
            </a:r>
            <a:r>
              <a:rPr kumimoji="0" sz="1600" b="1" i="0" u="none" strike="noStrike" kern="1200" cap="none" spc="-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Ops: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5080" lvl="0" indent="0" algn="l" defTabSz="914400" rtl="0" eaLnBrk="1" fontAlgn="auto" latinLnBrk="0" hangingPunct="1">
              <a:lnSpc>
                <a:spcPct val="10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[1x1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conv,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128] 28x28x128x1x1x256  [3x3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conv,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192] 28x28x192x3x3x256  [5x5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conv,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96] 28x28x96x5x5x256  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Total: 854M</a:t>
            </a:r>
            <a:r>
              <a:rPr kumimoji="0" sz="1600" b="1" i="0" u="none" strike="noStrike" kern="1200" cap="none" spc="-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72439" y="3757162"/>
            <a:ext cx="22485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Very expensive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compute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72439" y="4252461"/>
            <a:ext cx="3494511" cy="10121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16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Pooling layer preserves feature depth, which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means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total depth after 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concatenation can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only grow at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every  layer!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6244CF-B451-4A52-AC0F-8FFFE7D0ADF5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  <p:sp>
        <p:nvSpPr>
          <p:cNvPr id="23" name="object 14">
            <a:extLst>
              <a:ext uri="{FF2B5EF4-FFF2-40B4-BE49-F238E27FC236}">
                <a16:creationId xmlns:a16="http://schemas.microsoft.com/office/drawing/2014/main" id="{930D92A3-ACE7-4626-B6DA-7ED91F4F9EF2}"/>
              </a:ext>
            </a:extLst>
          </p:cNvPr>
          <p:cNvSpPr txBox="1"/>
          <p:nvPr/>
        </p:nvSpPr>
        <p:spPr>
          <a:xfrm>
            <a:off x="5372438" y="5547245"/>
            <a:ext cx="3284854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Solution: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“bottleneck”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layers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that  use 1x1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convolutions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reduce 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feature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depth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100" y="994334"/>
            <a:ext cx="47250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>
                <a:solidFill>
                  <a:srgbClr val="000000"/>
                </a:solidFill>
              </a:rPr>
              <a:t>1x1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dirty="0">
                <a:solidFill>
                  <a:srgbClr val="000000"/>
                </a:solidFill>
              </a:rPr>
              <a:t>convolutions</a:t>
            </a:r>
            <a:endParaRPr sz="3000" dirty="0"/>
          </a:p>
        </p:txBody>
      </p:sp>
      <p:sp>
        <p:nvSpPr>
          <p:cNvPr id="3" name="object 3"/>
          <p:cNvSpPr/>
          <p:nvPr/>
        </p:nvSpPr>
        <p:spPr>
          <a:xfrm>
            <a:off x="518924" y="2655616"/>
            <a:ext cx="987425" cy="2004060"/>
          </a:xfrm>
          <a:custGeom>
            <a:avLst/>
            <a:gdLst/>
            <a:ahLst/>
            <a:cxnLst/>
            <a:rect l="l" t="t" r="r" b="b"/>
            <a:pathLst>
              <a:path w="987425" h="2004060">
                <a:moveTo>
                  <a:pt x="0" y="0"/>
                </a:moveTo>
                <a:lnTo>
                  <a:pt x="987353" y="0"/>
                </a:lnTo>
                <a:lnTo>
                  <a:pt x="987353" y="2004051"/>
                </a:lnTo>
                <a:lnTo>
                  <a:pt x="0" y="2004051"/>
                </a:lnTo>
                <a:lnTo>
                  <a:pt x="0" y="0"/>
                </a:lnTo>
                <a:close/>
              </a:path>
            </a:pathLst>
          </a:custGeom>
          <a:solidFill>
            <a:srgbClr val="C8DAF7">
              <a:alpha val="4268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06278" y="1956973"/>
            <a:ext cx="699135" cy="2703195"/>
          </a:xfrm>
          <a:custGeom>
            <a:avLst/>
            <a:gdLst/>
            <a:ahLst/>
            <a:cxnLst/>
            <a:rect l="l" t="t" r="r" b="b"/>
            <a:pathLst>
              <a:path w="699135" h="2703195">
                <a:moveTo>
                  <a:pt x="0" y="2702694"/>
                </a:moveTo>
                <a:lnTo>
                  <a:pt x="0" y="698643"/>
                </a:lnTo>
                <a:lnTo>
                  <a:pt x="698643" y="0"/>
                </a:lnTo>
                <a:lnTo>
                  <a:pt x="698643" y="2004046"/>
                </a:lnTo>
                <a:lnTo>
                  <a:pt x="0" y="2702694"/>
                </a:lnTo>
                <a:close/>
              </a:path>
            </a:pathLst>
          </a:custGeom>
          <a:solidFill>
            <a:srgbClr val="A0AEC6">
              <a:alpha val="4268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8923" y="1956973"/>
            <a:ext cx="1686560" cy="699135"/>
          </a:xfrm>
          <a:custGeom>
            <a:avLst/>
            <a:gdLst/>
            <a:ahLst/>
            <a:cxnLst/>
            <a:rect l="l" t="t" r="r" b="b"/>
            <a:pathLst>
              <a:path w="1686560" h="699135">
                <a:moveTo>
                  <a:pt x="987353" y="698643"/>
                </a:moveTo>
                <a:lnTo>
                  <a:pt x="0" y="698643"/>
                </a:lnTo>
                <a:lnTo>
                  <a:pt x="698643" y="0"/>
                </a:lnTo>
                <a:lnTo>
                  <a:pt x="1685996" y="0"/>
                </a:lnTo>
                <a:lnTo>
                  <a:pt x="987353" y="698643"/>
                </a:lnTo>
                <a:close/>
              </a:path>
            </a:pathLst>
          </a:custGeom>
          <a:solidFill>
            <a:srgbClr val="D3E1F9">
              <a:alpha val="4268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8923" y="1956973"/>
            <a:ext cx="1686560" cy="2703195"/>
          </a:xfrm>
          <a:custGeom>
            <a:avLst/>
            <a:gdLst/>
            <a:ahLst/>
            <a:cxnLst/>
            <a:rect l="l" t="t" r="r" b="b"/>
            <a:pathLst>
              <a:path w="1686560" h="2703195">
                <a:moveTo>
                  <a:pt x="0" y="698643"/>
                </a:moveTo>
                <a:lnTo>
                  <a:pt x="698643" y="0"/>
                </a:lnTo>
                <a:lnTo>
                  <a:pt x="1685996" y="0"/>
                </a:lnTo>
                <a:lnTo>
                  <a:pt x="1685996" y="2004045"/>
                </a:lnTo>
                <a:lnTo>
                  <a:pt x="987353" y="2702694"/>
                </a:lnTo>
                <a:lnTo>
                  <a:pt x="0" y="2702694"/>
                </a:lnTo>
                <a:lnTo>
                  <a:pt x="0" y="69864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8923" y="1956973"/>
            <a:ext cx="1686560" cy="699135"/>
          </a:xfrm>
          <a:custGeom>
            <a:avLst/>
            <a:gdLst/>
            <a:ahLst/>
            <a:cxnLst/>
            <a:rect l="l" t="t" r="r" b="b"/>
            <a:pathLst>
              <a:path w="1686560" h="699135">
                <a:moveTo>
                  <a:pt x="0" y="698643"/>
                </a:moveTo>
                <a:lnTo>
                  <a:pt x="987353" y="698643"/>
                </a:lnTo>
                <a:lnTo>
                  <a:pt x="16859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06276" y="2655616"/>
            <a:ext cx="0" cy="2004060"/>
          </a:xfrm>
          <a:custGeom>
            <a:avLst/>
            <a:gdLst/>
            <a:ahLst/>
            <a:cxnLst/>
            <a:rect l="l" t="t" r="r" b="b"/>
            <a:pathLst>
              <a:path h="2004060">
                <a:moveTo>
                  <a:pt x="0" y="0"/>
                </a:moveTo>
                <a:lnTo>
                  <a:pt x="0" y="200405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6199" y="4687575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64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80019" y="4298450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56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83250" y="2862540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56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82018" y="3335620"/>
            <a:ext cx="1499870" cy="0"/>
          </a:xfrm>
          <a:custGeom>
            <a:avLst/>
            <a:gdLst/>
            <a:ahLst/>
            <a:cxnLst/>
            <a:rect l="l" t="t" r="r" b="b"/>
            <a:pathLst>
              <a:path w="1499870">
                <a:moveTo>
                  <a:pt x="0" y="0"/>
                </a:moveTo>
                <a:lnTo>
                  <a:pt x="1499546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881566" y="331988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81566" y="331988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08742" y="2633952"/>
            <a:ext cx="135763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1x1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32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filters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690688" y="2528530"/>
            <a:ext cx="577850" cy="2131695"/>
          </a:xfrm>
          <a:custGeom>
            <a:avLst/>
            <a:gdLst/>
            <a:ahLst/>
            <a:cxnLst/>
            <a:rect l="l" t="t" r="r" b="b"/>
            <a:pathLst>
              <a:path w="577850" h="2131695">
                <a:moveTo>
                  <a:pt x="0" y="0"/>
                </a:moveTo>
                <a:lnTo>
                  <a:pt x="577748" y="0"/>
                </a:lnTo>
                <a:lnTo>
                  <a:pt x="577748" y="2131138"/>
                </a:lnTo>
                <a:lnTo>
                  <a:pt x="0" y="2131138"/>
                </a:lnTo>
                <a:lnTo>
                  <a:pt x="0" y="0"/>
                </a:lnTo>
                <a:close/>
              </a:path>
            </a:pathLst>
          </a:custGeom>
          <a:solidFill>
            <a:srgbClr val="C8DAF7">
              <a:alpha val="4268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268438" y="1956973"/>
            <a:ext cx="572135" cy="2703195"/>
          </a:xfrm>
          <a:custGeom>
            <a:avLst/>
            <a:gdLst/>
            <a:ahLst/>
            <a:cxnLst/>
            <a:rect l="l" t="t" r="r" b="b"/>
            <a:pathLst>
              <a:path w="572134" h="2703195">
                <a:moveTo>
                  <a:pt x="0" y="2702694"/>
                </a:moveTo>
                <a:lnTo>
                  <a:pt x="0" y="571556"/>
                </a:lnTo>
                <a:lnTo>
                  <a:pt x="571548" y="0"/>
                </a:lnTo>
                <a:lnTo>
                  <a:pt x="571548" y="2131145"/>
                </a:lnTo>
                <a:lnTo>
                  <a:pt x="0" y="2702694"/>
                </a:lnTo>
                <a:close/>
              </a:path>
            </a:pathLst>
          </a:custGeom>
          <a:solidFill>
            <a:srgbClr val="A0AEC6">
              <a:alpha val="4268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690688" y="1956973"/>
            <a:ext cx="1149350" cy="572135"/>
          </a:xfrm>
          <a:custGeom>
            <a:avLst/>
            <a:gdLst/>
            <a:ahLst/>
            <a:cxnLst/>
            <a:rect l="l" t="t" r="r" b="b"/>
            <a:pathLst>
              <a:path w="1149350" h="572135">
                <a:moveTo>
                  <a:pt x="577748" y="571556"/>
                </a:moveTo>
                <a:lnTo>
                  <a:pt x="0" y="571556"/>
                </a:lnTo>
                <a:lnTo>
                  <a:pt x="571548" y="0"/>
                </a:lnTo>
                <a:lnTo>
                  <a:pt x="1149297" y="0"/>
                </a:lnTo>
                <a:lnTo>
                  <a:pt x="577748" y="571556"/>
                </a:lnTo>
                <a:close/>
              </a:path>
            </a:pathLst>
          </a:custGeom>
          <a:solidFill>
            <a:srgbClr val="D3E1F9">
              <a:alpha val="4268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690688" y="1956973"/>
            <a:ext cx="1149350" cy="2703195"/>
          </a:xfrm>
          <a:custGeom>
            <a:avLst/>
            <a:gdLst/>
            <a:ahLst/>
            <a:cxnLst/>
            <a:rect l="l" t="t" r="r" b="b"/>
            <a:pathLst>
              <a:path w="1149350" h="2703195">
                <a:moveTo>
                  <a:pt x="0" y="571556"/>
                </a:moveTo>
                <a:lnTo>
                  <a:pt x="571548" y="0"/>
                </a:lnTo>
                <a:lnTo>
                  <a:pt x="1149297" y="0"/>
                </a:lnTo>
                <a:lnTo>
                  <a:pt x="1149297" y="2131145"/>
                </a:lnTo>
                <a:lnTo>
                  <a:pt x="577748" y="2702694"/>
                </a:lnTo>
                <a:lnTo>
                  <a:pt x="0" y="2702694"/>
                </a:lnTo>
                <a:lnTo>
                  <a:pt x="0" y="57155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690688" y="1956973"/>
            <a:ext cx="1149350" cy="572135"/>
          </a:xfrm>
          <a:custGeom>
            <a:avLst/>
            <a:gdLst/>
            <a:ahLst/>
            <a:cxnLst/>
            <a:rect l="l" t="t" r="r" b="b"/>
            <a:pathLst>
              <a:path w="1149350" h="572135">
                <a:moveTo>
                  <a:pt x="0" y="571556"/>
                </a:moveTo>
                <a:lnTo>
                  <a:pt x="577748" y="571556"/>
                </a:lnTo>
                <a:lnTo>
                  <a:pt x="114929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268437" y="2528530"/>
            <a:ext cx="0" cy="2131695"/>
          </a:xfrm>
          <a:custGeom>
            <a:avLst/>
            <a:gdLst/>
            <a:ahLst/>
            <a:cxnLst/>
            <a:rect l="l" t="t" r="r" b="b"/>
            <a:pathLst>
              <a:path h="2131695">
                <a:moveTo>
                  <a:pt x="0" y="0"/>
                </a:moveTo>
                <a:lnTo>
                  <a:pt x="0" y="213113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85918" y="4687575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May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</a:t>
            </a:r>
            <a:r>
              <a:rPr kumimoji="0" sz="3000" b="0" i="0" u="none" strike="noStrike" kern="1200" cap="none" spc="-15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xfrm>
            <a:off x="6583680" y="8092441"/>
            <a:ext cx="21031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r" defTabSz="914400" rtl="0" eaLnBrk="1" fontAlgn="auto" latinLnBrk="0" hangingPunct="1">
              <a:lnSpc>
                <a:spcPts val="23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7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</a:t>
            </a:r>
            <a:r>
              <a:rPr kumimoji="0" sz="3000" b="0" i="0" u="none" strike="noStrike" kern="1200" cap="none" spc="0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9 -</a:t>
            </a:r>
            <a:r>
              <a:rPr kumimoji="0" sz="3000" b="0" i="0" u="none" strike="noStrike" kern="1200" cap="none" spc="-277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fld id="{81D60167-4931-47E6-BA6A-407CBD079E47}" type="slidenum"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12700" marR="0" lvl="0" indent="0" algn="r" defTabSz="914400" rtl="0" eaLnBrk="1" fontAlgn="auto" latinLnBrk="0" hangingPunct="1">
                <a:lnSpc>
                  <a:spcPts val="23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dt" sz="half" idx="6"/>
          </p:nvPr>
        </p:nvSpPr>
        <p:spPr>
          <a:xfrm>
            <a:off x="145224" y="8022972"/>
            <a:ext cx="4697730" cy="27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xfrm>
            <a:off x="7608913" y="8019850"/>
            <a:ext cx="1423034" cy="13465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6743541" y="4374650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56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119616" y="3041534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56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651760" y="3529584"/>
            <a:ext cx="2425700" cy="1128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ach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filter has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size 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1x1x64, and performs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64-dimensional dot  product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DA0E81-625C-4ABC-B34D-049E82A83BAE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100" y="994334"/>
            <a:ext cx="47250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>
                <a:solidFill>
                  <a:srgbClr val="000000"/>
                </a:solidFill>
              </a:rPr>
              <a:t>1x1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dirty="0">
                <a:solidFill>
                  <a:srgbClr val="000000"/>
                </a:solidFill>
              </a:rPr>
              <a:t>convolutions</a:t>
            </a:r>
            <a:endParaRPr sz="3000" dirty="0"/>
          </a:p>
        </p:txBody>
      </p:sp>
      <p:sp>
        <p:nvSpPr>
          <p:cNvPr id="3" name="object 3"/>
          <p:cNvSpPr/>
          <p:nvPr/>
        </p:nvSpPr>
        <p:spPr>
          <a:xfrm>
            <a:off x="518924" y="2655616"/>
            <a:ext cx="987425" cy="2004060"/>
          </a:xfrm>
          <a:custGeom>
            <a:avLst/>
            <a:gdLst/>
            <a:ahLst/>
            <a:cxnLst/>
            <a:rect l="l" t="t" r="r" b="b"/>
            <a:pathLst>
              <a:path w="987425" h="2004060">
                <a:moveTo>
                  <a:pt x="0" y="0"/>
                </a:moveTo>
                <a:lnTo>
                  <a:pt x="987353" y="0"/>
                </a:lnTo>
                <a:lnTo>
                  <a:pt x="987353" y="2004051"/>
                </a:lnTo>
                <a:lnTo>
                  <a:pt x="0" y="2004051"/>
                </a:lnTo>
                <a:lnTo>
                  <a:pt x="0" y="0"/>
                </a:lnTo>
                <a:close/>
              </a:path>
            </a:pathLst>
          </a:custGeom>
          <a:solidFill>
            <a:srgbClr val="C8DAF7">
              <a:alpha val="4268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06278" y="1956973"/>
            <a:ext cx="699135" cy="2703195"/>
          </a:xfrm>
          <a:custGeom>
            <a:avLst/>
            <a:gdLst/>
            <a:ahLst/>
            <a:cxnLst/>
            <a:rect l="l" t="t" r="r" b="b"/>
            <a:pathLst>
              <a:path w="699135" h="2703195">
                <a:moveTo>
                  <a:pt x="0" y="2702694"/>
                </a:moveTo>
                <a:lnTo>
                  <a:pt x="0" y="698643"/>
                </a:lnTo>
                <a:lnTo>
                  <a:pt x="698643" y="0"/>
                </a:lnTo>
                <a:lnTo>
                  <a:pt x="698643" y="2004046"/>
                </a:lnTo>
                <a:lnTo>
                  <a:pt x="0" y="2702694"/>
                </a:lnTo>
                <a:close/>
              </a:path>
            </a:pathLst>
          </a:custGeom>
          <a:solidFill>
            <a:srgbClr val="A0AEC6">
              <a:alpha val="4268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8923" y="1956973"/>
            <a:ext cx="1686560" cy="699135"/>
          </a:xfrm>
          <a:custGeom>
            <a:avLst/>
            <a:gdLst/>
            <a:ahLst/>
            <a:cxnLst/>
            <a:rect l="l" t="t" r="r" b="b"/>
            <a:pathLst>
              <a:path w="1686560" h="699135">
                <a:moveTo>
                  <a:pt x="987353" y="698643"/>
                </a:moveTo>
                <a:lnTo>
                  <a:pt x="0" y="698643"/>
                </a:lnTo>
                <a:lnTo>
                  <a:pt x="698643" y="0"/>
                </a:lnTo>
                <a:lnTo>
                  <a:pt x="1685996" y="0"/>
                </a:lnTo>
                <a:lnTo>
                  <a:pt x="987353" y="698643"/>
                </a:lnTo>
                <a:close/>
              </a:path>
            </a:pathLst>
          </a:custGeom>
          <a:solidFill>
            <a:srgbClr val="D3E1F9">
              <a:alpha val="4268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8923" y="1956973"/>
            <a:ext cx="1686560" cy="2703195"/>
          </a:xfrm>
          <a:custGeom>
            <a:avLst/>
            <a:gdLst/>
            <a:ahLst/>
            <a:cxnLst/>
            <a:rect l="l" t="t" r="r" b="b"/>
            <a:pathLst>
              <a:path w="1686560" h="2703195">
                <a:moveTo>
                  <a:pt x="0" y="698643"/>
                </a:moveTo>
                <a:lnTo>
                  <a:pt x="698643" y="0"/>
                </a:lnTo>
                <a:lnTo>
                  <a:pt x="1685996" y="0"/>
                </a:lnTo>
                <a:lnTo>
                  <a:pt x="1685996" y="2004045"/>
                </a:lnTo>
                <a:lnTo>
                  <a:pt x="987353" y="2702694"/>
                </a:lnTo>
                <a:lnTo>
                  <a:pt x="0" y="2702694"/>
                </a:lnTo>
                <a:lnTo>
                  <a:pt x="0" y="69864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8923" y="1956973"/>
            <a:ext cx="1686560" cy="699135"/>
          </a:xfrm>
          <a:custGeom>
            <a:avLst/>
            <a:gdLst/>
            <a:ahLst/>
            <a:cxnLst/>
            <a:rect l="l" t="t" r="r" b="b"/>
            <a:pathLst>
              <a:path w="1686560" h="699135">
                <a:moveTo>
                  <a:pt x="0" y="698643"/>
                </a:moveTo>
                <a:lnTo>
                  <a:pt x="987353" y="698643"/>
                </a:lnTo>
                <a:lnTo>
                  <a:pt x="16859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06276" y="2655616"/>
            <a:ext cx="0" cy="2004060"/>
          </a:xfrm>
          <a:custGeom>
            <a:avLst/>
            <a:gdLst/>
            <a:ahLst/>
            <a:cxnLst/>
            <a:rect l="l" t="t" r="r" b="b"/>
            <a:pathLst>
              <a:path h="2004060">
                <a:moveTo>
                  <a:pt x="0" y="0"/>
                </a:moveTo>
                <a:lnTo>
                  <a:pt x="0" y="200405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6199" y="4687575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64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80019" y="4298450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56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83250" y="2862540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56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82018" y="3335620"/>
            <a:ext cx="1499870" cy="0"/>
          </a:xfrm>
          <a:custGeom>
            <a:avLst/>
            <a:gdLst/>
            <a:ahLst/>
            <a:cxnLst/>
            <a:rect l="l" t="t" r="r" b="b"/>
            <a:pathLst>
              <a:path w="1499870">
                <a:moveTo>
                  <a:pt x="0" y="0"/>
                </a:moveTo>
                <a:lnTo>
                  <a:pt x="1499546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881566" y="331988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81566" y="331988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08742" y="2633952"/>
            <a:ext cx="135763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1x1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32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filters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690688" y="2528530"/>
            <a:ext cx="577850" cy="2131695"/>
          </a:xfrm>
          <a:custGeom>
            <a:avLst/>
            <a:gdLst/>
            <a:ahLst/>
            <a:cxnLst/>
            <a:rect l="l" t="t" r="r" b="b"/>
            <a:pathLst>
              <a:path w="577850" h="2131695">
                <a:moveTo>
                  <a:pt x="0" y="0"/>
                </a:moveTo>
                <a:lnTo>
                  <a:pt x="577748" y="0"/>
                </a:lnTo>
                <a:lnTo>
                  <a:pt x="577748" y="2131138"/>
                </a:lnTo>
                <a:lnTo>
                  <a:pt x="0" y="2131138"/>
                </a:lnTo>
                <a:lnTo>
                  <a:pt x="0" y="0"/>
                </a:lnTo>
                <a:close/>
              </a:path>
            </a:pathLst>
          </a:custGeom>
          <a:solidFill>
            <a:srgbClr val="C8DAF7">
              <a:alpha val="4268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268438" y="1956973"/>
            <a:ext cx="572135" cy="2703195"/>
          </a:xfrm>
          <a:custGeom>
            <a:avLst/>
            <a:gdLst/>
            <a:ahLst/>
            <a:cxnLst/>
            <a:rect l="l" t="t" r="r" b="b"/>
            <a:pathLst>
              <a:path w="572134" h="2703195">
                <a:moveTo>
                  <a:pt x="0" y="2702694"/>
                </a:moveTo>
                <a:lnTo>
                  <a:pt x="0" y="571556"/>
                </a:lnTo>
                <a:lnTo>
                  <a:pt x="571548" y="0"/>
                </a:lnTo>
                <a:lnTo>
                  <a:pt x="571548" y="2131145"/>
                </a:lnTo>
                <a:lnTo>
                  <a:pt x="0" y="2702694"/>
                </a:lnTo>
                <a:close/>
              </a:path>
            </a:pathLst>
          </a:custGeom>
          <a:solidFill>
            <a:srgbClr val="A0AEC6">
              <a:alpha val="4268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690688" y="1956973"/>
            <a:ext cx="1149350" cy="572135"/>
          </a:xfrm>
          <a:custGeom>
            <a:avLst/>
            <a:gdLst/>
            <a:ahLst/>
            <a:cxnLst/>
            <a:rect l="l" t="t" r="r" b="b"/>
            <a:pathLst>
              <a:path w="1149350" h="572135">
                <a:moveTo>
                  <a:pt x="577748" y="571556"/>
                </a:moveTo>
                <a:lnTo>
                  <a:pt x="0" y="571556"/>
                </a:lnTo>
                <a:lnTo>
                  <a:pt x="571548" y="0"/>
                </a:lnTo>
                <a:lnTo>
                  <a:pt x="1149297" y="0"/>
                </a:lnTo>
                <a:lnTo>
                  <a:pt x="577748" y="571556"/>
                </a:lnTo>
                <a:close/>
              </a:path>
            </a:pathLst>
          </a:custGeom>
          <a:solidFill>
            <a:srgbClr val="D3E1F9">
              <a:alpha val="4268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690688" y="1956973"/>
            <a:ext cx="1149350" cy="2703195"/>
          </a:xfrm>
          <a:custGeom>
            <a:avLst/>
            <a:gdLst/>
            <a:ahLst/>
            <a:cxnLst/>
            <a:rect l="l" t="t" r="r" b="b"/>
            <a:pathLst>
              <a:path w="1149350" h="2703195">
                <a:moveTo>
                  <a:pt x="0" y="571556"/>
                </a:moveTo>
                <a:lnTo>
                  <a:pt x="571548" y="0"/>
                </a:lnTo>
                <a:lnTo>
                  <a:pt x="1149297" y="0"/>
                </a:lnTo>
                <a:lnTo>
                  <a:pt x="1149297" y="2131145"/>
                </a:lnTo>
                <a:lnTo>
                  <a:pt x="577748" y="2702694"/>
                </a:lnTo>
                <a:lnTo>
                  <a:pt x="0" y="2702694"/>
                </a:lnTo>
                <a:lnTo>
                  <a:pt x="0" y="57155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690688" y="1956973"/>
            <a:ext cx="1149350" cy="572135"/>
          </a:xfrm>
          <a:custGeom>
            <a:avLst/>
            <a:gdLst/>
            <a:ahLst/>
            <a:cxnLst/>
            <a:rect l="l" t="t" r="r" b="b"/>
            <a:pathLst>
              <a:path w="1149350" h="572135">
                <a:moveTo>
                  <a:pt x="0" y="571556"/>
                </a:moveTo>
                <a:lnTo>
                  <a:pt x="577748" y="571556"/>
                </a:lnTo>
                <a:lnTo>
                  <a:pt x="114929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268437" y="2528530"/>
            <a:ext cx="0" cy="2131695"/>
          </a:xfrm>
          <a:custGeom>
            <a:avLst/>
            <a:gdLst/>
            <a:ahLst/>
            <a:cxnLst/>
            <a:rect l="l" t="t" r="r" b="b"/>
            <a:pathLst>
              <a:path h="2131695">
                <a:moveTo>
                  <a:pt x="0" y="0"/>
                </a:moveTo>
                <a:lnTo>
                  <a:pt x="0" y="213113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85918" y="4687575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May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</a:t>
            </a:r>
            <a:r>
              <a:rPr kumimoji="0" sz="3000" b="0" i="0" u="none" strike="noStrike" kern="1200" cap="none" spc="-15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xfrm>
            <a:off x="6583680" y="8092441"/>
            <a:ext cx="21031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r" defTabSz="914400" rtl="0" eaLnBrk="1" fontAlgn="auto" latinLnBrk="0" hangingPunct="1">
              <a:lnSpc>
                <a:spcPts val="23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7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</a:t>
            </a:r>
            <a:r>
              <a:rPr kumimoji="0" sz="3000" b="0" i="0" u="none" strike="noStrike" kern="1200" cap="none" spc="0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9 -</a:t>
            </a:r>
            <a:r>
              <a:rPr kumimoji="0" sz="3000" b="0" i="0" u="none" strike="noStrike" kern="1200" cap="none" spc="-277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fld id="{81D60167-4931-47E6-BA6A-407CBD079E47}" type="slidenum"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12700" marR="0" lvl="0" indent="0" algn="r" defTabSz="914400" rtl="0" eaLnBrk="1" fontAlgn="auto" latinLnBrk="0" hangingPunct="1">
                <a:lnSpc>
                  <a:spcPts val="23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dt" sz="half" idx="6"/>
          </p:nvPr>
        </p:nvSpPr>
        <p:spPr>
          <a:xfrm>
            <a:off x="145224" y="8022972"/>
            <a:ext cx="4697730" cy="27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xfrm>
            <a:off x="7608913" y="8019850"/>
            <a:ext cx="1423034" cy="13465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6743541" y="4374650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56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119616" y="3041534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56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648142" y="3530223"/>
            <a:ext cx="2820035" cy="5531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reserves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spatial 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dimensions,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reduces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depth!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648142" y="4358897"/>
            <a:ext cx="2693035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Projects depth to lower  dimension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(combination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 feature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maps)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833A32-B5EE-4C3A-94C3-4D1CD7B8BB51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26978" y="4501530"/>
            <a:ext cx="38614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Inception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module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dimension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reduction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099" y="2461022"/>
            <a:ext cx="4180116" cy="14479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19216" y="2358860"/>
            <a:ext cx="4245141" cy="19514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5100" y="930686"/>
            <a:ext cx="4147185" cy="779701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spcBef>
                <a:spcPts val="600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GoogLeNet</a:t>
            </a:r>
            <a:endParaRPr sz="3000" dirty="0"/>
          </a:p>
          <a:p>
            <a:pPr marL="131445">
              <a:spcBef>
                <a:spcPts val="235"/>
              </a:spcBef>
            </a:pPr>
            <a:r>
              <a:rPr sz="1400" i="1" spc="-5" dirty="0">
                <a:solidFill>
                  <a:srgbClr val="000000"/>
                </a:solidFill>
              </a:rPr>
              <a:t>[Szegedy et al.,</a:t>
            </a:r>
            <a:r>
              <a:rPr sz="1400" i="1" spc="-15" dirty="0">
                <a:solidFill>
                  <a:srgbClr val="000000"/>
                </a:solidFill>
              </a:rPr>
              <a:t> </a:t>
            </a:r>
            <a:r>
              <a:rPr sz="1400" i="1" spc="-5" dirty="0">
                <a:solidFill>
                  <a:srgbClr val="000000"/>
                </a:solidFill>
              </a:rPr>
              <a:t>2014]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May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</a:t>
            </a:r>
            <a:r>
              <a:rPr kumimoji="0" sz="3000" b="0" i="0" u="none" strike="noStrike" kern="1200" cap="none" spc="-15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6583680" y="8092441"/>
            <a:ext cx="21031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r" defTabSz="914400" rtl="0" eaLnBrk="1" fontAlgn="auto" latinLnBrk="0" hangingPunct="1">
              <a:lnSpc>
                <a:spcPts val="23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7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</a:t>
            </a:r>
            <a:r>
              <a:rPr kumimoji="0" sz="3000" b="0" i="0" u="none" strike="noStrike" kern="1200" cap="none" spc="0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9 -</a:t>
            </a:r>
            <a:r>
              <a:rPr kumimoji="0" sz="3000" b="0" i="0" u="none" strike="noStrike" kern="1200" cap="none" spc="-277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fld id="{81D60167-4931-47E6-BA6A-407CBD079E47}" type="slidenum"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12700" marR="0" lvl="0" indent="0" algn="r" defTabSz="914400" rtl="0" eaLnBrk="1" fontAlgn="auto" latinLnBrk="0" hangingPunct="1">
                <a:lnSpc>
                  <a:spcPts val="23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145224" y="8022972"/>
            <a:ext cx="4697730" cy="27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7608913" y="8019850"/>
            <a:ext cx="1423034" cy="13465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70773" y="4164593"/>
            <a:ext cx="21456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Naive Inception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module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02059" y="1665913"/>
            <a:ext cx="2590122" cy="244041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706755" marR="5080" lvl="0" indent="-694690" algn="l" defTabSz="914400" rtl="0" eaLnBrk="1" fontAlgn="auto" latinLnBrk="0" hangingPunct="1">
              <a:lnSpc>
                <a:spcPct val="1016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1x1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“bottleneck”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layers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CD6D9-B910-4C3A-908C-C6C1BA785189}"/>
              </a:ext>
            </a:extLst>
          </p:cNvPr>
          <p:cNvSpPr/>
          <p:nvPr/>
        </p:nvSpPr>
        <p:spPr>
          <a:xfrm>
            <a:off x="5791429" y="5524829"/>
            <a:ext cx="1900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Total: 358M</a:t>
            </a:r>
            <a:r>
              <a:rPr kumimoji="0" lang="en-US" sz="1800" b="1" i="0" u="none" strike="noStrike" kern="1200" cap="none" spc="-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800" b="1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6D4E8E-D20A-462A-9755-F916F36D6D20}"/>
              </a:ext>
            </a:extLst>
          </p:cNvPr>
          <p:cNvSpPr/>
          <p:nvPr/>
        </p:nvSpPr>
        <p:spPr>
          <a:xfrm>
            <a:off x="1393248" y="5474815"/>
            <a:ext cx="1900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Total: 854M</a:t>
            </a:r>
            <a:r>
              <a:rPr kumimoji="0" lang="en-US" sz="1800" b="1" i="0" u="none" strike="noStrike" kern="1200" cap="none" spc="-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800" b="1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15C7D0-B3A0-4255-98CB-8A18866EA295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100" y="930686"/>
            <a:ext cx="4147185" cy="810478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spcBef>
                <a:spcPts val="600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GoogLeNet</a:t>
            </a:r>
            <a:endParaRPr sz="3000" dirty="0"/>
          </a:p>
          <a:p>
            <a:pPr marL="131445">
              <a:spcBef>
                <a:spcPts val="235"/>
              </a:spcBef>
            </a:pPr>
            <a:r>
              <a:rPr sz="1400" i="1" spc="-5" dirty="0">
                <a:solidFill>
                  <a:srgbClr val="000000"/>
                </a:solidFill>
              </a:rPr>
              <a:t>[Szegedy et al.,</a:t>
            </a:r>
            <a:r>
              <a:rPr sz="1400" i="1" spc="-15" dirty="0">
                <a:solidFill>
                  <a:srgbClr val="000000"/>
                </a:solidFill>
              </a:rPr>
              <a:t> </a:t>
            </a:r>
            <a:r>
              <a:rPr sz="1400" i="1" spc="-5" dirty="0">
                <a:solidFill>
                  <a:srgbClr val="000000"/>
                </a:solidFill>
              </a:rPr>
              <a:t>2014]</a:t>
            </a:r>
          </a:p>
        </p:txBody>
      </p:sp>
      <p:sp>
        <p:nvSpPr>
          <p:cNvPr id="3" name="object 3"/>
          <p:cNvSpPr/>
          <p:nvPr/>
        </p:nvSpPr>
        <p:spPr>
          <a:xfrm>
            <a:off x="49087" y="3429000"/>
            <a:ext cx="9045825" cy="29218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1226" y="1930042"/>
            <a:ext cx="2678116" cy="244041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93040" marR="5080" lvl="0" indent="-180975" algn="l" defTabSz="914400" rtl="0" eaLnBrk="1" fontAlgn="auto" latinLnBrk="0" hangingPunct="1">
              <a:lnSpc>
                <a:spcPct val="1016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Full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GoogLeNet  architecture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6583680" y="8092441"/>
            <a:ext cx="21031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r" defTabSz="914400" rtl="0" eaLnBrk="1" fontAlgn="auto" latinLnBrk="0" hangingPunct="1">
              <a:lnSpc>
                <a:spcPts val="23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7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</a:t>
            </a:r>
            <a:r>
              <a:rPr kumimoji="0" sz="3000" b="0" i="0" u="none" strike="noStrike" kern="1200" cap="none" spc="0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9 -</a:t>
            </a:r>
            <a:r>
              <a:rPr kumimoji="0" sz="3000" b="0" i="0" u="none" strike="noStrike" kern="1200" cap="none" spc="-277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fld id="{81D60167-4931-47E6-BA6A-407CBD079E47}" type="slidenum"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12700" marR="0" lvl="0" indent="0" algn="r" defTabSz="914400" rtl="0" eaLnBrk="1" fontAlgn="auto" latinLnBrk="0" hangingPunct="1">
                <a:lnSpc>
                  <a:spcPts val="23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xfrm>
            <a:off x="145224" y="8022972"/>
            <a:ext cx="4697730" cy="27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7608913" y="8019850"/>
            <a:ext cx="1423034" cy="13465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5FE675-4060-462C-B261-9B872CB24275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FE6390-5E9D-4F09-BA1D-D7E6DA9933D0}"/>
              </a:ext>
            </a:extLst>
          </p:cNvPr>
          <p:cNvSpPr txBox="1"/>
          <p:nvPr/>
        </p:nvSpPr>
        <p:spPr>
          <a:xfrm>
            <a:off x="3543300" y="6600237"/>
            <a:ext cx="72771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https://static.googleusercontent.com/media/research.google.com/en//pubs/archive/43022.pdf</a:t>
            </a:r>
            <a:r>
              <a:rPr lang="en-US" sz="11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674350-0373-4939-8975-498A8D6D67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97" t="24812" r="35555" b="18381"/>
          <a:stretch/>
        </p:blipFill>
        <p:spPr>
          <a:xfrm>
            <a:off x="5202032" y="206657"/>
            <a:ext cx="3716868" cy="2921835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6449" y="1752859"/>
            <a:ext cx="8461782" cy="32300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152760" y="2007397"/>
            <a:ext cx="751840" cy="267970"/>
          </a:xfrm>
          <a:custGeom>
            <a:avLst/>
            <a:gdLst/>
            <a:ahLst/>
            <a:cxnLst/>
            <a:rect l="l" t="t" r="r" b="b"/>
            <a:pathLst>
              <a:path w="751840" h="267969">
                <a:moveTo>
                  <a:pt x="0" y="0"/>
                </a:moveTo>
                <a:lnTo>
                  <a:pt x="751798" y="0"/>
                </a:lnTo>
                <a:lnTo>
                  <a:pt x="751798" y="267899"/>
                </a:lnTo>
                <a:lnTo>
                  <a:pt x="0" y="267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54690" y="3373044"/>
            <a:ext cx="685800" cy="267970"/>
          </a:xfrm>
          <a:custGeom>
            <a:avLst/>
            <a:gdLst/>
            <a:ahLst/>
            <a:cxnLst/>
            <a:rect l="l" t="t" r="r" b="b"/>
            <a:pathLst>
              <a:path w="685800" h="267969">
                <a:moveTo>
                  <a:pt x="0" y="0"/>
                </a:moveTo>
                <a:lnTo>
                  <a:pt x="685198" y="0"/>
                </a:lnTo>
                <a:lnTo>
                  <a:pt x="685198" y="267899"/>
                </a:lnTo>
                <a:lnTo>
                  <a:pt x="0" y="267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86326" y="4982990"/>
            <a:ext cx="381932" cy="875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35705" y="4987829"/>
            <a:ext cx="524928" cy="875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52691" y="5144247"/>
            <a:ext cx="493411" cy="834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59932" y="4987820"/>
            <a:ext cx="774127" cy="2601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41659" y="4982990"/>
            <a:ext cx="394420" cy="875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79425" y="5141491"/>
            <a:ext cx="325992" cy="1028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51885" y="4985372"/>
            <a:ext cx="612889" cy="1065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931499" y="5133752"/>
            <a:ext cx="850016" cy="1093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827509" y="4982991"/>
            <a:ext cx="657633" cy="10894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39584" y="5133753"/>
            <a:ext cx="638426" cy="1105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746012" y="4982991"/>
            <a:ext cx="429898" cy="2601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952097" y="4982991"/>
            <a:ext cx="875293" cy="10894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502396" y="4982990"/>
            <a:ext cx="491690" cy="8751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307990" y="4980429"/>
            <a:ext cx="378474" cy="2601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4748" y="4129669"/>
            <a:ext cx="1438910" cy="201337"/>
          </a:xfrm>
          <a:prstGeom prst="rect">
            <a:avLst/>
          </a:prstGeom>
          <a:solidFill>
            <a:srgbClr val="FFFFFF"/>
          </a:solidFill>
          <a:ln w="9524">
            <a:solidFill>
              <a:srgbClr val="000000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464820" marR="0" lvl="0" indent="0" algn="l" defTabSz="9144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shallow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65770" y="4129669"/>
            <a:ext cx="685800" cy="201337"/>
          </a:xfrm>
          <a:prstGeom prst="rect">
            <a:avLst/>
          </a:prstGeom>
          <a:solidFill>
            <a:srgbClr val="FFFFFF"/>
          </a:solidFill>
          <a:ln w="9524">
            <a:solidFill>
              <a:srgbClr val="000000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59055" marR="0" lvl="0" indent="0" algn="l" defTabSz="9144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</a:t>
            </a:r>
            <a:r>
              <a:rPr kumimoji="0" sz="12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layers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203968" y="4129668"/>
            <a:ext cx="685800" cy="267970"/>
          </a:xfrm>
          <a:custGeom>
            <a:avLst/>
            <a:gdLst/>
            <a:ahLst/>
            <a:cxnLst/>
            <a:rect l="l" t="t" r="r" b="b"/>
            <a:pathLst>
              <a:path w="685800" h="267970">
                <a:moveTo>
                  <a:pt x="0" y="0"/>
                </a:moveTo>
                <a:lnTo>
                  <a:pt x="685198" y="0"/>
                </a:lnTo>
                <a:lnTo>
                  <a:pt x="685198" y="267899"/>
                </a:lnTo>
                <a:lnTo>
                  <a:pt x="0" y="2678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203968" y="4129669"/>
            <a:ext cx="685800" cy="201337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59055" marR="0" lvl="0" indent="0" algn="l" defTabSz="9144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</a:t>
            </a:r>
            <a:r>
              <a:rPr kumimoji="0" sz="12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layers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945066" y="3373045"/>
            <a:ext cx="685800" cy="222497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3020" marR="0" lvl="0" indent="0" algn="l" defTabSz="914400" rtl="0" eaLnBrk="1" fontAlgn="auto" latinLnBrk="0" hangingPunct="1">
              <a:lnSpc>
                <a:spcPct val="100000"/>
              </a:lnSpc>
              <a:spcBef>
                <a:spcPts val="2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19</a:t>
            </a:r>
            <a:r>
              <a:rPr kumimoji="0" sz="12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layers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759453" y="3397706"/>
            <a:ext cx="67754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22</a:t>
            </a:r>
            <a:r>
              <a:rPr kumimoji="0" sz="12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layers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476363" y="2007397"/>
            <a:ext cx="751840" cy="267970"/>
          </a:xfrm>
          <a:custGeom>
            <a:avLst/>
            <a:gdLst/>
            <a:ahLst/>
            <a:cxnLst/>
            <a:rect l="l" t="t" r="r" b="b"/>
            <a:pathLst>
              <a:path w="751839" h="267969">
                <a:moveTo>
                  <a:pt x="0" y="0"/>
                </a:moveTo>
                <a:lnTo>
                  <a:pt x="751798" y="0"/>
                </a:lnTo>
                <a:lnTo>
                  <a:pt x="751798" y="267899"/>
                </a:lnTo>
                <a:lnTo>
                  <a:pt x="0" y="267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485889" y="2032062"/>
            <a:ext cx="158051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4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52805" algn="l"/>
              </a:tabLst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152 layers	152</a:t>
            </a:r>
            <a:r>
              <a:rPr kumimoji="0" sz="12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layers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157523" y="2032062"/>
            <a:ext cx="74739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152</a:t>
            </a:r>
            <a:r>
              <a:rPr kumimoji="0" sz="12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layers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25760" y="4497830"/>
            <a:ext cx="139724" cy="1370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828708" y="4497830"/>
            <a:ext cx="139724" cy="1370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631657" y="4455655"/>
            <a:ext cx="139724" cy="1370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434605" y="4455655"/>
            <a:ext cx="139724" cy="1370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217804" y="4294105"/>
            <a:ext cx="139724" cy="1370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056002" y="4265305"/>
            <a:ext cx="139724" cy="1370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782400" y="2441409"/>
            <a:ext cx="139724" cy="1370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554399" y="2441409"/>
            <a:ext cx="139724" cy="1370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380847" y="2441409"/>
            <a:ext cx="139724" cy="1370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131148" y="4566342"/>
            <a:ext cx="738505" cy="0"/>
          </a:xfrm>
          <a:custGeom>
            <a:avLst/>
            <a:gdLst/>
            <a:ahLst/>
            <a:cxnLst/>
            <a:rect l="l" t="t" r="r" b="b"/>
            <a:pathLst>
              <a:path w="738505">
                <a:moveTo>
                  <a:pt x="0" y="0"/>
                </a:moveTo>
                <a:lnTo>
                  <a:pt x="737998" y="0"/>
                </a:lnTo>
              </a:path>
            </a:pathLst>
          </a:custGeom>
          <a:ln w="952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934097" y="4524043"/>
            <a:ext cx="738505" cy="42545"/>
          </a:xfrm>
          <a:custGeom>
            <a:avLst/>
            <a:gdLst/>
            <a:ahLst/>
            <a:cxnLst/>
            <a:rect l="l" t="t" r="r" b="b"/>
            <a:pathLst>
              <a:path w="738505" h="42545">
                <a:moveTo>
                  <a:pt x="0" y="42299"/>
                </a:moveTo>
                <a:lnTo>
                  <a:pt x="737998" y="0"/>
                </a:lnTo>
              </a:path>
            </a:pathLst>
          </a:custGeom>
          <a:ln w="952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737044" y="4524167"/>
            <a:ext cx="737870" cy="0"/>
          </a:xfrm>
          <a:custGeom>
            <a:avLst/>
            <a:gdLst/>
            <a:ahLst/>
            <a:cxnLst/>
            <a:rect l="l" t="t" r="r" b="b"/>
            <a:pathLst>
              <a:path w="737870">
                <a:moveTo>
                  <a:pt x="0" y="0"/>
                </a:moveTo>
                <a:lnTo>
                  <a:pt x="737698" y="0"/>
                </a:lnTo>
              </a:path>
            </a:pathLst>
          </a:custGeom>
          <a:ln w="952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539992" y="4362768"/>
            <a:ext cx="718820" cy="161925"/>
          </a:xfrm>
          <a:custGeom>
            <a:avLst/>
            <a:gdLst/>
            <a:ahLst/>
            <a:cxnLst/>
            <a:rect l="l" t="t" r="r" b="b"/>
            <a:pathLst>
              <a:path w="718820" h="161925">
                <a:moveTo>
                  <a:pt x="0" y="161399"/>
                </a:moveTo>
                <a:lnTo>
                  <a:pt x="718198" y="0"/>
                </a:lnTo>
              </a:path>
            </a:pathLst>
          </a:custGeom>
          <a:ln w="952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323191" y="4333819"/>
            <a:ext cx="773430" cy="29209"/>
          </a:xfrm>
          <a:custGeom>
            <a:avLst/>
            <a:gdLst/>
            <a:ahLst/>
            <a:cxnLst/>
            <a:rect l="l" t="t" r="r" b="b"/>
            <a:pathLst>
              <a:path w="773429" h="29210">
                <a:moveTo>
                  <a:pt x="0" y="28799"/>
                </a:moveTo>
                <a:lnTo>
                  <a:pt x="773098" y="0"/>
                </a:lnTo>
              </a:path>
            </a:pathLst>
          </a:custGeom>
          <a:ln w="952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161389" y="2509822"/>
            <a:ext cx="661670" cy="1824355"/>
          </a:xfrm>
          <a:custGeom>
            <a:avLst/>
            <a:gdLst/>
            <a:ahLst/>
            <a:cxnLst/>
            <a:rect l="l" t="t" r="r" b="b"/>
            <a:pathLst>
              <a:path w="661670" h="1824354">
                <a:moveTo>
                  <a:pt x="0" y="1823996"/>
                </a:moveTo>
                <a:lnTo>
                  <a:pt x="661198" y="0"/>
                </a:lnTo>
              </a:path>
            </a:pathLst>
          </a:custGeom>
          <a:ln w="952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887788" y="2509921"/>
            <a:ext cx="707390" cy="0"/>
          </a:xfrm>
          <a:custGeom>
            <a:avLst/>
            <a:gdLst/>
            <a:ahLst/>
            <a:cxnLst/>
            <a:rect l="l" t="t" r="r" b="b"/>
            <a:pathLst>
              <a:path w="707390">
                <a:moveTo>
                  <a:pt x="0" y="0"/>
                </a:moveTo>
                <a:lnTo>
                  <a:pt x="706798" y="0"/>
                </a:lnTo>
              </a:path>
            </a:pathLst>
          </a:custGeom>
          <a:ln w="952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659786" y="2509921"/>
            <a:ext cx="762000" cy="0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1398" y="0"/>
                </a:lnTo>
              </a:path>
            </a:pathLst>
          </a:custGeom>
          <a:ln w="952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476363" y="1971997"/>
            <a:ext cx="2443480" cy="3365500"/>
          </a:xfrm>
          <a:custGeom>
            <a:avLst/>
            <a:gdLst/>
            <a:ahLst/>
            <a:cxnLst/>
            <a:rect l="l" t="t" r="r" b="b"/>
            <a:pathLst>
              <a:path w="2443479" h="3365500">
                <a:moveTo>
                  <a:pt x="0" y="0"/>
                </a:moveTo>
                <a:lnTo>
                  <a:pt x="2442895" y="0"/>
                </a:lnTo>
                <a:lnTo>
                  <a:pt x="2442895" y="3365393"/>
                </a:lnTo>
                <a:lnTo>
                  <a:pt x="0" y="336539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14124" y="1079216"/>
            <a:ext cx="8032115" cy="66230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4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ImageNet Large Scale Visual Recognition Challenge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(ILSVRC)</a:t>
            </a:r>
            <a:r>
              <a:rPr kumimoji="0" sz="20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winners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189220" marR="0" lvl="0" indent="0" algn="l" defTabSz="914400" rtl="0" eaLnBrk="1" fontAlgn="auto" latinLnBrk="0" hangingPunct="1">
              <a:lnSpc>
                <a:spcPct val="100000"/>
              </a:lnSpc>
              <a:spcBef>
                <a:spcPts val="2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“Revolution 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</a:t>
            </a:r>
            <a:r>
              <a:rPr kumimoji="0" sz="1700" b="0" i="0" u="none" strike="noStrike" kern="120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Depth”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559862" y="1700873"/>
            <a:ext cx="121749" cy="25039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May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</a:t>
            </a:r>
            <a:r>
              <a:rPr kumimoji="0" sz="3000" b="0" i="0" u="none" strike="noStrike" kern="1200" cap="none" spc="-15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sldNum" sz="quarter" idx="7"/>
          </p:nvPr>
        </p:nvSpPr>
        <p:spPr>
          <a:xfrm>
            <a:off x="6583680" y="8092441"/>
            <a:ext cx="21031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r" defTabSz="914400" rtl="0" eaLnBrk="1" fontAlgn="auto" latinLnBrk="0" hangingPunct="1">
              <a:lnSpc>
                <a:spcPts val="23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7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</a:t>
            </a:r>
            <a:r>
              <a:rPr kumimoji="0" sz="3000" b="0" i="0" u="none" strike="noStrike" kern="1200" cap="none" spc="0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9 -</a:t>
            </a:r>
            <a:r>
              <a:rPr kumimoji="0" sz="3000" b="0" i="0" u="none" strike="noStrike" kern="1200" cap="none" spc="-277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fld id="{81D60167-4931-47E6-BA6A-407CBD079E47}" type="slidenum"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12700" marR="0" lvl="0" indent="0" algn="r" defTabSz="914400" rtl="0" eaLnBrk="1" fontAlgn="auto" latinLnBrk="0" hangingPunct="1">
                <a:lnSpc>
                  <a:spcPts val="23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dt" sz="half" idx="6"/>
          </p:nvPr>
        </p:nvSpPr>
        <p:spPr>
          <a:xfrm>
            <a:off x="145224" y="8022972"/>
            <a:ext cx="4697730" cy="27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</a:p>
        </p:txBody>
      </p:sp>
      <p:sp>
        <p:nvSpPr>
          <p:cNvPr id="51" name="object 51"/>
          <p:cNvSpPr txBox="1">
            <a:spLocks noGrp="1"/>
          </p:cNvSpPr>
          <p:nvPr>
            <p:ph type="ftr" sz="quarter" idx="5"/>
          </p:nvPr>
        </p:nvSpPr>
        <p:spPr>
          <a:xfrm>
            <a:off x="7608913" y="8019850"/>
            <a:ext cx="1423034" cy="13465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3811A4A-C38E-458C-8EA5-B38E972737A3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  <p:sp>
        <p:nvSpPr>
          <p:cNvPr id="53" name="object 28">
            <a:extLst>
              <a:ext uri="{FF2B5EF4-FFF2-40B4-BE49-F238E27FC236}">
                <a16:creationId xmlns:a16="http://schemas.microsoft.com/office/drawing/2014/main" id="{FB22B820-DE0D-4CE3-A7EA-589B2459F317}"/>
              </a:ext>
            </a:extLst>
          </p:cNvPr>
          <p:cNvSpPr txBox="1"/>
          <p:nvPr/>
        </p:nvSpPr>
        <p:spPr>
          <a:xfrm>
            <a:off x="6314562" y="2007398"/>
            <a:ext cx="751840" cy="222497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24130" marR="0" lvl="0" indent="0" algn="l" defTabSz="914400" rtl="0" eaLnBrk="1" fontAlgn="auto" latinLnBrk="0" hangingPunct="1">
              <a:lnSpc>
                <a:spcPct val="100000"/>
              </a:lnSpc>
              <a:spcBef>
                <a:spcPts val="2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152</a:t>
            </a:r>
            <a:r>
              <a:rPr kumimoji="0" sz="12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layers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100" y="930686"/>
            <a:ext cx="3471545" cy="872034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spcBef>
                <a:spcPts val="600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ResNet</a:t>
            </a:r>
            <a:endParaRPr sz="3000" dirty="0"/>
          </a:p>
          <a:p>
            <a:pPr marL="131445">
              <a:spcBef>
                <a:spcPts val="235"/>
              </a:spcBef>
            </a:pPr>
            <a:r>
              <a:rPr sz="2000" i="1" spc="-5" dirty="0">
                <a:solidFill>
                  <a:srgbClr val="000000"/>
                </a:solidFill>
              </a:rPr>
              <a:t>[He et al.,</a:t>
            </a:r>
            <a:r>
              <a:rPr sz="2000" i="1" spc="-15" dirty="0">
                <a:solidFill>
                  <a:srgbClr val="000000"/>
                </a:solidFill>
              </a:rPr>
              <a:t> </a:t>
            </a:r>
            <a:r>
              <a:rPr sz="2000" i="1" spc="-5" dirty="0">
                <a:solidFill>
                  <a:srgbClr val="000000"/>
                </a:solidFill>
              </a:rPr>
              <a:t>201</a:t>
            </a:r>
            <a:r>
              <a:rPr lang="en-US" sz="2000" i="1" spc="-5" dirty="0">
                <a:solidFill>
                  <a:srgbClr val="000000"/>
                </a:solidFill>
              </a:rPr>
              <a:t>6</a:t>
            </a:r>
            <a:r>
              <a:rPr sz="2000" i="1" spc="-5" dirty="0">
                <a:solidFill>
                  <a:srgbClr val="000000"/>
                </a:solidFill>
              </a:rPr>
              <a:t>]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4350" y="1991976"/>
            <a:ext cx="3516629" cy="5531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Very deep networks using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residual  connections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6823" y="2820651"/>
            <a:ext cx="3553460" cy="1680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6865" marR="0" lvl="0" indent="-30416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16865" algn="l"/>
                <a:tab pos="317500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152-layer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model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ImageNet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16865" marR="5080" lvl="0" indent="-304165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16865" algn="l"/>
                <a:tab pos="317500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ILSVRC’15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classification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winner 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(3.57%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top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error)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16865" marR="499109" lvl="0" indent="-304165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16865" algn="l"/>
                <a:tab pos="317500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Swept all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classification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 detection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competitions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 ILSVRC’15 and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COCO’15!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19360" y="5209766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019359" y="5209766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365105" y="5225672"/>
            <a:ext cx="182872" cy="803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022509" y="1009749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022509" y="1009749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302011" y="1024316"/>
            <a:ext cx="314960" cy="66675"/>
          </a:xfrm>
          <a:custGeom>
            <a:avLst/>
            <a:gdLst/>
            <a:ahLst/>
            <a:cxnLst/>
            <a:rect l="l" t="t" r="r" b="b"/>
            <a:pathLst>
              <a:path w="314959" h="66675">
                <a:moveTo>
                  <a:pt x="43637" y="60870"/>
                </a:moveTo>
                <a:lnTo>
                  <a:pt x="31006" y="60870"/>
                </a:lnTo>
                <a:lnTo>
                  <a:pt x="34875" y="59729"/>
                </a:lnTo>
                <a:lnTo>
                  <a:pt x="38249" y="57447"/>
                </a:lnTo>
                <a:lnTo>
                  <a:pt x="41722" y="55165"/>
                </a:lnTo>
                <a:lnTo>
                  <a:pt x="43457" y="52040"/>
                </a:lnTo>
                <a:lnTo>
                  <a:pt x="43457" y="42614"/>
                </a:lnTo>
                <a:lnTo>
                  <a:pt x="39341" y="38844"/>
                </a:lnTo>
                <a:lnTo>
                  <a:pt x="31105" y="36760"/>
                </a:lnTo>
                <a:lnTo>
                  <a:pt x="22870" y="34776"/>
                </a:lnTo>
                <a:lnTo>
                  <a:pt x="17959" y="33535"/>
                </a:lnTo>
                <a:lnTo>
                  <a:pt x="16371" y="33039"/>
                </a:lnTo>
                <a:lnTo>
                  <a:pt x="11310" y="31849"/>
                </a:lnTo>
                <a:lnTo>
                  <a:pt x="7639" y="30013"/>
                </a:lnTo>
                <a:lnTo>
                  <a:pt x="5357" y="27533"/>
                </a:lnTo>
                <a:lnTo>
                  <a:pt x="3175" y="25052"/>
                </a:lnTo>
                <a:lnTo>
                  <a:pt x="2184" y="22125"/>
                </a:lnTo>
                <a:lnTo>
                  <a:pt x="2084" y="12997"/>
                </a:lnTo>
                <a:lnTo>
                  <a:pt x="3919" y="8830"/>
                </a:lnTo>
                <a:lnTo>
                  <a:pt x="11361" y="1785"/>
                </a:lnTo>
                <a:lnTo>
                  <a:pt x="16818" y="0"/>
                </a:lnTo>
                <a:lnTo>
                  <a:pt x="30708" y="0"/>
                </a:lnTo>
                <a:lnTo>
                  <a:pt x="36264" y="1785"/>
                </a:lnTo>
                <a:lnTo>
                  <a:pt x="40266" y="5060"/>
                </a:lnTo>
                <a:lnTo>
                  <a:pt x="19000" y="5060"/>
                </a:lnTo>
                <a:lnTo>
                  <a:pt x="15081" y="6151"/>
                </a:lnTo>
                <a:lnTo>
                  <a:pt x="12204" y="8334"/>
                </a:lnTo>
                <a:lnTo>
                  <a:pt x="9425" y="10517"/>
                </a:lnTo>
                <a:lnTo>
                  <a:pt x="8059" y="13592"/>
                </a:lnTo>
                <a:lnTo>
                  <a:pt x="8037" y="20091"/>
                </a:lnTo>
                <a:lnTo>
                  <a:pt x="8731" y="22125"/>
                </a:lnTo>
                <a:lnTo>
                  <a:pt x="10120" y="23812"/>
                </a:lnTo>
                <a:lnTo>
                  <a:pt x="11609" y="25399"/>
                </a:lnTo>
                <a:lnTo>
                  <a:pt x="14237" y="26640"/>
                </a:lnTo>
                <a:lnTo>
                  <a:pt x="18008" y="27533"/>
                </a:lnTo>
                <a:lnTo>
                  <a:pt x="38398" y="32593"/>
                </a:lnTo>
                <a:lnTo>
                  <a:pt x="42713" y="34676"/>
                </a:lnTo>
                <a:lnTo>
                  <a:pt x="45393" y="37355"/>
                </a:lnTo>
                <a:lnTo>
                  <a:pt x="48170" y="40034"/>
                </a:lnTo>
                <a:lnTo>
                  <a:pt x="49560" y="43556"/>
                </a:lnTo>
                <a:lnTo>
                  <a:pt x="49560" y="53280"/>
                </a:lnTo>
                <a:lnTo>
                  <a:pt x="47525" y="57645"/>
                </a:lnTo>
                <a:lnTo>
                  <a:pt x="43637" y="60870"/>
                </a:lnTo>
                <a:close/>
              </a:path>
              <a:path w="314959" h="66675">
                <a:moveTo>
                  <a:pt x="47327" y="19645"/>
                </a:moveTo>
                <a:lnTo>
                  <a:pt x="41374" y="19645"/>
                </a:lnTo>
                <a:lnTo>
                  <a:pt x="41076" y="15081"/>
                </a:lnTo>
                <a:lnTo>
                  <a:pt x="39291" y="11509"/>
                </a:lnTo>
                <a:lnTo>
                  <a:pt x="32743" y="6349"/>
                </a:lnTo>
                <a:lnTo>
                  <a:pt x="28724" y="5060"/>
                </a:lnTo>
                <a:lnTo>
                  <a:pt x="40266" y="5060"/>
                </a:lnTo>
                <a:lnTo>
                  <a:pt x="45095" y="8830"/>
                </a:lnTo>
                <a:lnTo>
                  <a:pt x="47327" y="13592"/>
                </a:lnTo>
                <a:lnTo>
                  <a:pt x="47327" y="19645"/>
                </a:lnTo>
                <a:close/>
              </a:path>
              <a:path w="314959" h="66675">
                <a:moveTo>
                  <a:pt x="33338" y="66079"/>
                </a:moveTo>
                <a:lnTo>
                  <a:pt x="17463" y="66079"/>
                </a:lnTo>
                <a:lnTo>
                  <a:pt x="11261" y="64293"/>
                </a:lnTo>
                <a:lnTo>
                  <a:pt x="6697" y="60721"/>
                </a:lnTo>
                <a:lnTo>
                  <a:pt x="2232" y="57149"/>
                </a:lnTo>
                <a:lnTo>
                  <a:pt x="21" y="52040"/>
                </a:lnTo>
                <a:lnTo>
                  <a:pt x="0" y="43904"/>
                </a:lnTo>
                <a:lnTo>
                  <a:pt x="6102" y="43904"/>
                </a:lnTo>
                <a:lnTo>
                  <a:pt x="6102" y="49906"/>
                </a:lnTo>
                <a:lnTo>
                  <a:pt x="7839" y="54074"/>
                </a:lnTo>
                <a:lnTo>
                  <a:pt x="11310" y="56852"/>
                </a:lnTo>
                <a:lnTo>
                  <a:pt x="14783" y="59531"/>
                </a:lnTo>
                <a:lnTo>
                  <a:pt x="19893" y="60870"/>
                </a:lnTo>
                <a:lnTo>
                  <a:pt x="43637" y="60870"/>
                </a:lnTo>
                <a:lnTo>
                  <a:pt x="39390" y="64392"/>
                </a:lnTo>
                <a:lnTo>
                  <a:pt x="33338" y="66079"/>
                </a:lnTo>
                <a:close/>
              </a:path>
              <a:path w="314959" h="66675">
                <a:moveTo>
                  <a:pt x="82010" y="66079"/>
                </a:moveTo>
                <a:lnTo>
                  <a:pt x="71096" y="66079"/>
                </a:lnTo>
                <a:lnTo>
                  <a:pt x="65837" y="63797"/>
                </a:lnTo>
                <a:lnTo>
                  <a:pt x="61769" y="59233"/>
                </a:lnTo>
                <a:lnTo>
                  <a:pt x="57801" y="54669"/>
                </a:lnTo>
                <a:lnTo>
                  <a:pt x="55817" y="48865"/>
                </a:lnTo>
                <a:lnTo>
                  <a:pt x="55817" y="34776"/>
                </a:lnTo>
                <a:lnTo>
                  <a:pt x="57801" y="28971"/>
                </a:lnTo>
                <a:lnTo>
                  <a:pt x="65738" y="19843"/>
                </a:lnTo>
                <a:lnTo>
                  <a:pt x="70997" y="17561"/>
                </a:lnTo>
                <a:lnTo>
                  <a:pt x="84094" y="17561"/>
                </a:lnTo>
                <a:lnTo>
                  <a:pt x="89352" y="19843"/>
                </a:lnTo>
                <a:lnTo>
                  <a:pt x="91509" y="22324"/>
                </a:lnTo>
                <a:lnTo>
                  <a:pt x="72634" y="22324"/>
                </a:lnTo>
                <a:lnTo>
                  <a:pt x="68764" y="24209"/>
                </a:lnTo>
                <a:lnTo>
                  <a:pt x="65674" y="28128"/>
                </a:lnTo>
                <a:lnTo>
                  <a:pt x="62910" y="31749"/>
                </a:lnTo>
                <a:lnTo>
                  <a:pt x="61472" y="36363"/>
                </a:lnTo>
                <a:lnTo>
                  <a:pt x="61472" y="47277"/>
                </a:lnTo>
                <a:lnTo>
                  <a:pt x="62910" y="51891"/>
                </a:lnTo>
                <a:lnTo>
                  <a:pt x="65788" y="55661"/>
                </a:lnTo>
                <a:lnTo>
                  <a:pt x="68764" y="59431"/>
                </a:lnTo>
                <a:lnTo>
                  <a:pt x="72684" y="61317"/>
                </a:lnTo>
                <a:lnTo>
                  <a:pt x="91502" y="61317"/>
                </a:lnTo>
                <a:lnTo>
                  <a:pt x="89303" y="62805"/>
                </a:lnTo>
                <a:lnTo>
                  <a:pt x="85929" y="64988"/>
                </a:lnTo>
                <a:lnTo>
                  <a:pt x="82010" y="66079"/>
                </a:lnTo>
                <a:close/>
              </a:path>
              <a:path w="314959" h="66675">
                <a:moveTo>
                  <a:pt x="91502" y="61317"/>
                </a:moveTo>
                <a:lnTo>
                  <a:pt x="82407" y="61317"/>
                </a:lnTo>
                <a:lnTo>
                  <a:pt x="86277" y="59431"/>
                </a:lnTo>
                <a:lnTo>
                  <a:pt x="92130" y="51792"/>
                </a:lnTo>
                <a:lnTo>
                  <a:pt x="93587" y="47277"/>
                </a:lnTo>
                <a:lnTo>
                  <a:pt x="93586" y="36363"/>
                </a:lnTo>
                <a:lnTo>
                  <a:pt x="92130" y="31898"/>
                </a:lnTo>
                <a:lnTo>
                  <a:pt x="89044" y="27979"/>
                </a:lnTo>
                <a:lnTo>
                  <a:pt x="86277" y="24258"/>
                </a:lnTo>
                <a:lnTo>
                  <a:pt x="82357" y="22324"/>
                </a:lnTo>
                <a:lnTo>
                  <a:pt x="91509" y="22324"/>
                </a:lnTo>
                <a:lnTo>
                  <a:pt x="97290" y="28971"/>
                </a:lnTo>
                <a:lnTo>
                  <a:pt x="99275" y="34776"/>
                </a:lnTo>
                <a:lnTo>
                  <a:pt x="99275" y="46087"/>
                </a:lnTo>
                <a:lnTo>
                  <a:pt x="98431" y="50105"/>
                </a:lnTo>
                <a:lnTo>
                  <a:pt x="96744" y="53875"/>
                </a:lnTo>
                <a:lnTo>
                  <a:pt x="95157" y="57546"/>
                </a:lnTo>
                <a:lnTo>
                  <a:pt x="92676" y="60523"/>
                </a:lnTo>
                <a:lnTo>
                  <a:pt x="91502" y="61317"/>
                </a:lnTo>
                <a:close/>
              </a:path>
              <a:path w="314959" h="66675">
                <a:moveTo>
                  <a:pt x="116244" y="18901"/>
                </a:moveTo>
                <a:lnTo>
                  <a:pt x="110588" y="18901"/>
                </a:lnTo>
                <a:lnTo>
                  <a:pt x="110588" y="9624"/>
                </a:lnTo>
                <a:lnTo>
                  <a:pt x="111482" y="6201"/>
                </a:lnTo>
                <a:lnTo>
                  <a:pt x="115153" y="2331"/>
                </a:lnTo>
                <a:lnTo>
                  <a:pt x="117981" y="1339"/>
                </a:lnTo>
                <a:lnTo>
                  <a:pt x="124033" y="1339"/>
                </a:lnTo>
                <a:lnTo>
                  <a:pt x="125570" y="1438"/>
                </a:lnTo>
                <a:lnTo>
                  <a:pt x="126365" y="1637"/>
                </a:lnTo>
                <a:lnTo>
                  <a:pt x="126365" y="5953"/>
                </a:lnTo>
                <a:lnTo>
                  <a:pt x="120163" y="5953"/>
                </a:lnTo>
                <a:lnTo>
                  <a:pt x="118576" y="6498"/>
                </a:lnTo>
                <a:lnTo>
                  <a:pt x="117583" y="7590"/>
                </a:lnTo>
                <a:lnTo>
                  <a:pt x="116690" y="8681"/>
                </a:lnTo>
                <a:lnTo>
                  <a:pt x="116244" y="10417"/>
                </a:lnTo>
                <a:lnTo>
                  <a:pt x="116244" y="18901"/>
                </a:lnTo>
                <a:close/>
              </a:path>
              <a:path w="314959" h="66675">
                <a:moveTo>
                  <a:pt x="139535" y="18901"/>
                </a:moveTo>
                <a:lnTo>
                  <a:pt x="133880" y="18901"/>
                </a:lnTo>
                <a:lnTo>
                  <a:pt x="133880" y="5060"/>
                </a:lnTo>
                <a:lnTo>
                  <a:pt x="139535" y="5060"/>
                </a:lnTo>
                <a:lnTo>
                  <a:pt x="139535" y="18901"/>
                </a:lnTo>
                <a:close/>
              </a:path>
              <a:path w="314959" h="66675">
                <a:moveTo>
                  <a:pt x="126365" y="6548"/>
                </a:moveTo>
                <a:lnTo>
                  <a:pt x="125670" y="6349"/>
                </a:lnTo>
                <a:lnTo>
                  <a:pt x="124925" y="6201"/>
                </a:lnTo>
                <a:lnTo>
                  <a:pt x="123338" y="6002"/>
                </a:lnTo>
                <a:lnTo>
                  <a:pt x="122743" y="5953"/>
                </a:lnTo>
                <a:lnTo>
                  <a:pt x="126365" y="5953"/>
                </a:lnTo>
                <a:lnTo>
                  <a:pt x="126365" y="6548"/>
                </a:lnTo>
                <a:close/>
              </a:path>
              <a:path w="314959" h="66675">
                <a:moveTo>
                  <a:pt x="125174" y="23663"/>
                </a:moveTo>
                <a:lnTo>
                  <a:pt x="102701" y="23663"/>
                </a:lnTo>
                <a:lnTo>
                  <a:pt x="102701" y="18901"/>
                </a:lnTo>
                <a:lnTo>
                  <a:pt x="125174" y="18901"/>
                </a:lnTo>
                <a:lnTo>
                  <a:pt x="125174" y="23663"/>
                </a:lnTo>
                <a:close/>
              </a:path>
              <a:path w="314959" h="66675">
                <a:moveTo>
                  <a:pt x="148763" y="23663"/>
                </a:moveTo>
                <a:lnTo>
                  <a:pt x="125843" y="23663"/>
                </a:lnTo>
                <a:lnTo>
                  <a:pt x="125843" y="18901"/>
                </a:lnTo>
                <a:lnTo>
                  <a:pt x="148763" y="18901"/>
                </a:lnTo>
                <a:lnTo>
                  <a:pt x="148763" y="23663"/>
                </a:lnTo>
                <a:close/>
              </a:path>
              <a:path w="314959" h="66675">
                <a:moveTo>
                  <a:pt x="116244" y="64740"/>
                </a:moveTo>
                <a:lnTo>
                  <a:pt x="110588" y="64740"/>
                </a:lnTo>
                <a:lnTo>
                  <a:pt x="110588" y="23663"/>
                </a:lnTo>
                <a:lnTo>
                  <a:pt x="116244" y="23663"/>
                </a:lnTo>
                <a:lnTo>
                  <a:pt x="116244" y="64740"/>
                </a:lnTo>
                <a:close/>
              </a:path>
              <a:path w="314959" h="66675">
                <a:moveTo>
                  <a:pt x="147175" y="65186"/>
                </a:moveTo>
                <a:lnTo>
                  <a:pt x="140081" y="65186"/>
                </a:lnTo>
                <a:lnTo>
                  <a:pt x="137452" y="64492"/>
                </a:lnTo>
                <a:lnTo>
                  <a:pt x="135963" y="63102"/>
                </a:lnTo>
                <a:lnTo>
                  <a:pt x="134574" y="61713"/>
                </a:lnTo>
                <a:lnTo>
                  <a:pt x="133975" y="59531"/>
                </a:lnTo>
                <a:lnTo>
                  <a:pt x="133880" y="23663"/>
                </a:lnTo>
                <a:lnTo>
                  <a:pt x="139535" y="23663"/>
                </a:lnTo>
                <a:lnTo>
                  <a:pt x="139535" y="57199"/>
                </a:lnTo>
                <a:lnTo>
                  <a:pt x="139932" y="58737"/>
                </a:lnTo>
                <a:lnTo>
                  <a:pt x="140725" y="59531"/>
                </a:lnTo>
                <a:lnTo>
                  <a:pt x="141619" y="60225"/>
                </a:lnTo>
                <a:lnTo>
                  <a:pt x="142760" y="60572"/>
                </a:lnTo>
                <a:lnTo>
                  <a:pt x="148763" y="60572"/>
                </a:lnTo>
                <a:lnTo>
                  <a:pt x="148763" y="65037"/>
                </a:lnTo>
                <a:lnTo>
                  <a:pt x="147969" y="65136"/>
                </a:lnTo>
                <a:lnTo>
                  <a:pt x="147175" y="65186"/>
                </a:lnTo>
                <a:close/>
              </a:path>
              <a:path w="314959" h="66675">
                <a:moveTo>
                  <a:pt x="148763" y="60572"/>
                </a:moveTo>
                <a:lnTo>
                  <a:pt x="146233" y="60572"/>
                </a:lnTo>
                <a:lnTo>
                  <a:pt x="148763" y="60275"/>
                </a:lnTo>
                <a:lnTo>
                  <a:pt x="148763" y="60572"/>
                </a:lnTo>
                <a:close/>
              </a:path>
              <a:path w="314959" h="66675">
                <a:moveTo>
                  <a:pt x="166066" y="26640"/>
                </a:moveTo>
                <a:lnTo>
                  <a:pt x="162254" y="26640"/>
                </a:lnTo>
                <a:lnTo>
                  <a:pt x="163842" y="23564"/>
                </a:lnTo>
                <a:lnTo>
                  <a:pt x="165875" y="21282"/>
                </a:lnTo>
                <a:lnTo>
                  <a:pt x="168355" y="19794"/>
                </a:lnTo>
                <a:lnTo>
                  <a:pt x="170936" y="18305"/>
                </a:lnTo>
                <a:lnTo>
                  <a:pt x="173912" y="17561"/>
                </a:lnTo>
                <a:lnTo>
                  <a:pt x="180461" y="17561"/>
                </a:lnTo>
                <a:lnTo>
                  <a:pt x="183189" y="18355"/>
                </a:lnTo>
                <a:lnTo>
                  <a:pt x="185471" y="19942"/>
                </a:lnTo>
                <a:lnTo>
                  <a:pt x="187852" y="21431"/>
                </a:lnTo>
                <a:lnTo>
                  <a:pt x="188522" y="22324"/>
                </a:lnTo>
                <a:lnTo>
                  <a:pt x="171630" y="22324"/>
                </a:lnTo>
                <a:lnTo>
                  <a:pt x="168207" y="23861"/>
                </a:lnTo>
                <a:lnTo>
                  <a:pt x="166066" y="26640"/>
                </a:lnTo>
                <a:close/>
              </a:path>
              <a:path w="314959" h="66675">
                <a:moveTo>
                  <a:pt x="194550" y="26491"/>
                </a:moveTo>
                <a:lnTo>
                  <a:pt x="190382" y="26491"/>
                </a:lnTo>
                <a:lnTo>
                  <a:pt x="191819" y="23713"/>
                </a:lnTo>
                <a:lnTo>
                  <a:pt x="191916" y="23564"/>
                </a:lnTo>
                <a:lnTo>
                  <a:pt x="193855" y="21431"/>
                </a:lnTo>
                <a:lnTo>
                  <a:pt x="196335" y="19942"/>
                </a:lnTo>
                <a:lnTo>
                  <a:pt x="198915" y="18355"/>
                </a:lnTo>
                <a:lnTo>
                  <a:pt x="201842" y="17561"/>
                </a:lnTo>
                <a:lnTo>
                  <a:pt x="210177" y="17561"/>
                </a:lnTo>
                <a:lnTo>
                  <a:pt x="213947" y="18950"/>
                </a:lnTo>
                <a:lnTo>
                  <a:pt x="216978" y="22324"/>
                </a:lnTo>
                <a:lnTo>
                  <a:pt x="199709" y="22324"/>
                </a:lnTo>
                <a:lnTo>
                  <a:pt x="196633" y="23713"/>
                </a:lnTo>
                <a:lnTo>
                  <a:pt x="194550" y="26491"/>
                </a:lnTo>
                <a:close/>
              </a:path>
              <a:path w="314959" h="66675">
                <a:moveTo>
                  <a:pt x="162402" y="64740"/>
                </a:moveTo>
                <a:lnTo>
                  <a:pt x="156896" y="64740"/>
                </a:lnTo>
                <a:lnTo>
                  <a:pt x="156896" y="18901"/>
                </a:lnTo>
                <a:lnTo>
                  <a:pt x="162105" y="18901"/>
                </a:lnTo>
                <a:lnTo>
                  <a:pt x="162105" y="26640"/>
                </a:lnTo>
                <a:lnTo>
                  <a:pt x="166066" y="26640"/>
                </a:lnTo>
                <a:lnTo>
                  <a:pt x="163543" y="29914"/>
                </a:lnTo>
                <a:lnTo>
                  <a:pt x="162402" y="33833"/>
                </a:lnTo>
                <a:lnTo>
                  <a:pt x="162402" y="64740"/>
                </a:lnTo>
                <a:close/>
              </a:path>
              <a:path w="314959" h="66675">
                <a:moveTo>
                  <a:pt x="191424" y="64740"/>
                </a:moveTo>
                <a:lnTo>
                  <a:pt x="185769" y="64740"/>
                </a:lnTo>
                <a:lnTo>
                  <a:pt x="185695" y="29616"/>
                </a:lnTo>
                <a:lnTo>
                  <a:pt x="184975" y="27185"/>
                </a:lnTo>
                <a:lnTo>
                  <a:pt x="183388" y="25300"/>
                </a:lnTo>
                <a:lnTo>
                  <a:pt x="181800" y="23316"/>
                </a:lnTo>
                <a:lnTo>
                  <a:pt x="179369" y="22324"/>
                </a:lnTo>
                <a:lnTo>
                  <a:pt x="188522" y="22324"/>
                </a:lnTo>
                <a:lnTo>
                  <a:pt x="189452" y="23564"/>
                </a:lnTo>
                <a:lnTo>
                  <a:pt x="189566" y="23861"/>
                </a:lnTo>
                <a:lnTo>
                  <a:pt x="190382" y="26491"/>
                </a:lnTo>
                <a:lnTo>
                  <a:pt x="194550" y="26491"/>
                </a:lnTo>
                <a:lnTo>
                  <a:pt x="192466" y="29269"/>
                </a:lnTo>
                <a:lnTo>
                  <a:pt x="191424" y="33238"/>
                </a:lnTo>
                <a:lnTo>
                  <a:pt x="191424" y="64740"/>
                </a:lnTo>
                <a:close/>
              </a:path>
              <a:path w="314959" h="66675">
                <a:moveTo>
                  <a:pt x="220148" y="64740"/>
                </a:moveTo>
                <a:lnTo>
                  <a:pt x="214641" y="64740"/>
                </a:lnTo>
                <a:lnTo>
                  <a:pt x="214532" y="29269"/>
                </a:lnTo>
                <a:lnTo>
                  <a:pt x="213749" y="26789"/>
                </a:lnTo>
                <a:lnTo>
                  <a:pt x="211963" y="25003"/>
                </a:lnTo>
                <a:lnTo>
                  <a:pt x="210276" y="23217"/>
                </a:lnTo>
                <a:lnTo>
                  <a:pt x="207547" y="22324"/>
                </a:lnTo>
                <a:lnTo>
                  <a:pt x="216978" y="22324"/>
                </a:lnTo>
                <a:lnTo>
                  <a:pt x="218907" y="24407"/>
                </a:lnTo>
                <a:lnTo>
                  <a:pt x="220148" y="28227"/>
                </a:lnTo>
                <a:lnTo>
                  <a:pt x="220148" y="64740"/>
                </a:lnTo>
                <a:close/>
              </a:path>
              <a:path w="314959" h="66675">
                <a:moveTo>
                  <a:pt x="235969" y="32890"/>
                </a:moveTo>
                <a:lnTo>
                  <a:pt x="230314" y="32890"/>
                </a:lnTo>
                <a:lnTo>
                  <a:pt x="230612" y="27930"/>
                </a:lnTo>
                <a:lnTo>
                  <a:pt x="232348" y="24159"/>
                </a:lnTo>
                <a:lnTo>
                  <a:pt x="235523" y="21579"/>
                </a:lnTo>
                <a:lnTo>
                  <a:pt x="238697" y="18901"/>
                </a:lnTo>
                <a:lnTo>
                  <a:pt x="243163" y="17561"/>
                </a:lnTo>
                <a:lnTo>
                  <a:pt x="254771" y="17561"/>
                </a:lnTo>
                <a:lnTo>
                  <a:pt x="259037" y="18851"/>
                </a:lnTo>
                <a:lnTo>
                  <a:pt x="261716" y="21431"/>
                </a:lnTo>
                <a:lnTo>
                  <a:pt x="262717" y="22324"/>
                </a:lnTo>
                <a:lnTo>
                  <a:pt x="244403" y="22324"/>
                </a:lnTo>
                <a:lnTo>
                  <a:pt x="241426" y="23217"/>
                </a:lnTo>
                <a:lnTo>
                  <a:pt x="239243" y="25003"/>
                </a:lnTo>
                <a:lnTo>
                  <a:pt x="237160" y="26789"/>
                </a:lnTo>
                <a:lnTo>
                  <a:pt x="236069" y="29418"/>
                </a:lnTo>
                <a:lnTo>
                  <a:pt x="235969" y="32890"/>
                </a:lnTo>
                <a:close/>
              </a:path>
              <a:path w="314959" h="66675">
                <a:moveTo>
                  <a:pt x="247627" y="66079"/>
                </a:moveTo>
                <a:lnTo>
                  <a:pt x="239194" y="66079"/>
                </a:lnTo>
                <a:lnTo>
                  <a:pt x="235424" y="64938"/>
                </a:lnTo>
                <a:lnTo>
                  <a:pt x="232488" y="62606"/>
                </a:lnTo>
                <a:lnTo>
                  <a:pt x="229768" y="60275"/>
                </a:lnTo>
                <a:lnTo>
                  <a:pt x="228503" y="57249"/>
                </a:lnTo>
                <a:lnTo>
                  <a:pt x="228379" y="48220"/>
                </a:lnTo>
                <a:lnTo>
                  <a:pt x="229916" y="44896"/>
                </a:lnTo>
                <a:lnTo>
                  <a:pt x="232993" y="42713"/>
                </a:lnTo>
                <a:lnTo>
                  <a:pt x="236069" y="40431"/>
                </a:lnTo>
                <a:lnTo>
                  <a:pt x="242964" y="38794"/>
                </a:lnTo>
                <a:lnTo>
                  <a:pt x="256061" y="37603"/>
                </a:lnTo>
                <a:lnTo>
                  <a:pt x="257747" y="37058"/>
                </a:lnTo>
                <a:lnTo>
                  <a:pt x="259732" y="35272"/>
                </a:lnTo>
                <a:lnTo>
                  <a:pt x="260228" y="33783"/>
                </a:lnTo>
                <a:lnTo>
                  <a:pt x="260228" y="28624"/>
                </a:lnTo>
                <a:lnTo>
                  <a:pt x="259286" y="26292"/>
                </a:lnTo>
                <a:lnTo>
                  <a:pt x="255515" y="23117"/>
                </a:lnTo>
                <a:lnTo>
                  <a:pt x="252439" y="22324"/>
                </a:lnTo>
                <a:lnTo>
                  <a:pt x="262717" y="22324"/>
                </a:lnTo>
                <a:lnTo>
                  <a:pt x="264495" y="23911"/>
                </a:lnTo>
                <a:lnTo>
                  <a:pt x="265884" y="27433"/>
                </a:lnTo>
                <a:lnTo>
                  <a:pt x="265884" y="39736"/>
                </a:lnTo>
                <a:lnTo>
                  <a:pt x="260079" y="39736"/>
                </a:lnTo>
                <a:lnTo>
                  <a:pt x="259484" y="40729"/>
                </a:lnTo>
                <a:lnTo>
                  <a:pt x="257698" y="41423"/>
                </a:lnTo>
                <a:lnTo>
                  <a:pt x="251745" y="42217"/>
                </a:lnTo>
                <a:lnTo>
                  <a:pt x="248471" y="42763"/>
                </a:lnTo>
                <a:lnTo>
                  <a:pt x="244899" y="43457"/>
                </a:lnTo>
                <a:lnTo>
                  <a:pt x="241327" y="44053"/>
                </a:lnTo>
                <a:lnTo>
                  <a:pt x="238598" y="45045"/>
                </a:lnTo>
                <a:lnTo>
                  <a:pt x="236713" y="46434"/>
                </a:lnTo>
                <a:lnTo>
                  <a:pt x="234927" y="47823"/>
                </a:lnTo>
                <a:lnTo>
                  <a:pt x="234034" y="49758"/>
                </a:lnTo>
                <a:lnTo>
                  <a:pt x="234034" y="55016"/>
                </a:lnTo>
                <a:lnTo>
                  <a:pt x="235027" y="57249"/>
                </a:lnTo>
                <a:lnTo>
                  <a:pt x="237011" y="58935"/>
                </a:lnTo>
                <a:lnTo>
                  <a:pt x="239095" y="60523"/>
                </a:lnTo>
                <a:lnTo>
                  <a:pt x="241525" y="61317"/>
                </a:lnTo>
                <a:lnTo>
                  <a:pt x="257103" y="61317"/>
                </a:lnTo>
                <a:lnTo>
                  <a:pt x="255813" y="62606"/>
                </a:lnTo>
                <a:lnTo>
                  <a:pt x="253234" y="63995"/>
                </a:lnTo>
                <a:lnTo>
                  <a:pt x="250752" y="65384"/>
                </a:lnTo>
                <a:lnTo>
                  <a:pt x="247627" y="66079"/>
                </a:lnTo>
                <a:close/>
              </a:path>
              <a:path w="314959" h="66675">
                <a:moveTo>
                  <a:pt x="257103" y="61317"/>
                </a:moveTo>
                <a:lnTo>
                  <a:pt x="248867" y="61317"/>
                </a:lnTo>
                <a:lnTo>
                  <a:pt x="252638" y="59977"/>
                </a:lnTo>
                <a:lnTo>
                  <a:pt x="258690" y="54520"/>
                </a:lnTo>
                <a:lnTo>
                  <a:pt x="260228" y="51147"/>
                </a:lnTo>
                <a:lnTo>
                  <a:pt x="260228" y="39736"/>
                </a:lnTo>
                <a:lnTo>
                  <a:pt x="265884" y="39736"/>
                </a:lnTo>
                <a:lnTo>
                  <a:pt x="265884" y="56703"/>
                </a:lnTo>
                <a:lnTo>
                  <a:pt x="260526" y="56703"/>
                </a:lnTo>
                <a:lnTo>
                  <a:pt x="258244" y="60175"/>
                </a:lnTo>
                <a:lnTo>
                  <a:pt x="257103" y="61317"/>
                </a:lnTo>
                <a:close/>
              </a:path>
              <a:path w="314959" h="66675">
                <a:moveTo>
                  <a:pt x="269009" y="64740"/>
                </a:moveTo>
                <a:lnTo>
                  <a:pt x="264842" y="64740"/>
                </a:lnTo>
                <a:lnTo>
                  <a:pt x="263155" y="64144"/>
                </a:lnTo>
                <a:lnTo>
                  <a:pt x="261171" y="61763"/>
                </a:lnTo>
                <a:lnTo>
                  <a:pt x="260779" y="60275"/>
                </a:lnTo>
                <a:lnTo>
                  <a:pt x="260674" y="56703"/>
                </a:lnTo>
                <a:lnTo>
                  <a:pt x="265884" y="56703"/>
                </a:lnTo>
                <a:lnTo>
                  <a:pt x="265884" y="57745"/>
                </a:lnTo>
                <a:lnTo>
                  <a:pt x="266131" y="58489"/>
                </a:lnTo>
                <a:lnTo>
                  <a:pt x="267124" y="59679"/>
                </a:lnTo>
                <a:lnTo>
                  <a:pt x="267967" y="59977"/>
                </a:lnTo>
                <a:lnTo>
                  <a:pt x="270795" y="59977"/>
                </a:lnTo>
                <a:lnTo>
                  <a:pt x="270795" y="64442"/>
                </a:lnTo>
                <a:lnTo>
                  <a:pt x="269505" y="64640"/>
                </a:lnTo>
                <a:lnTo>
                  <a:pt x="269009" y="64740"/>
                </a:lnTo>
                <a:close/>
              </a:path>
              <a:path w="314959" h="66675">
                <a:moveTo>
                  <a:pt x="270795" y="59977"/>
                </a:moveTo>
                <a:lnTo>
                  <a:pt x="270051" y="59977"/>
                </a:lnTo>
                <a:lnTo>
                  <a:pt x="270597" y="59779"/>
                </a:lnTo>
                <a:lnTo>
                  <a:pt x="270795" y="59679"/>
                </a:lnTo>
                <a:lnTo>
                  <a:pt x="270795" y="59977"/>
                </a:lnTo>
                <a:close/>
              </a:path>
              <a:path w="314959" h="66675">
                <a:moveTo>
                  <a:pt x="278663" y="64740"/>
                </a:moveTo>
                <a:lnTo>
                  <a:pt x="271817" y="64740"/>
                </a:lnTo>
                <a:lnTo>
                  <a:pt x="289527" y="40927"/>
                </a:lnTo>
                <a:lnTo>
                  <a:pt x="273157" y="18901"/>
                </a:lnTo>
                <a:lnTo>
                  <a:pt x="280151" y="18901"/>
                </a:lnTo>
                <a:lnTo>
                  <a:pt x="293248" y="36313"/>
                </a:lnTo>
                <a:lnTo>
                  <a:pt x="299776" y="36313"/>
                </a:lnTo>
                <a:lnTo>
                  <a:pt x="296374" y="40778"/>
                </a:lnTo>
                <a:lnTo>
                  <a:pt x="299953" y="45541"/>
                </a:lnTo>
                <a:lnTo>
                  <a:pt x="292802" y="45541"/>
                </a:lnTo>
                <a:lnTo>
                  <a:pt x="278663" y="64740"/>
                </a:lnTo>
                <a:close/>
              </a:path>
              <a:path w="314959" h="66675">
                <a:moveTo>
                  <a:pt x="299776" y="36313"/>
                </a:moveTo>
                <a:lnTo>
                  <a:pt x="293248" y="36313"/>
                </a:lnTo>
                <a:lnTo>
                  <a:pt x="306048" y="18901"/>
                </a:lnTo>
                <a:lnTo>
                  <a:pt x="313043" y="18901"/>
                </a:lnTo>
                <a:lnTo>
                  <a:pt x="299776" y="36313"/>
                </a:lnTo>
                <a:close/>
              </a:path>
              <a:path w="314959" h="66675">
                <a:moveTo>
                  <a:pt x="314382" y="64740"/>
                </a:moveTo>
                <a:lnTo>
                  <a:pt x="307238" y="64740"/>
                </a:lnTo>
                <a:lnTo>
                  <a:pt x="292802" y="45541"/>
                </a:lnTo>
                <a:lnTo>
                  <a:pt x="299953" y="45541"/>
                </a:lnTo>
                <a:lnTo>
                  <a:pt x="314382" y="647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19334" y="4590042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019334" y="4590042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207812" y="4606544"/>
            <a:ext cx="492759" cy="75565"/>
          </a:xfrm>
          <a:custGeom>
            <a:avLst/>
            <a:gdLst/>
            <a:ahLst/>
            <a:cxnLst/>
            <a:rect l="l" t="t" r="r" b="b"/>
            <a:pathLst>
              <a:path w="492759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4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492759" h="75564">
                <a:moveTo>
                  <a:pt x="36052" y="59382"/>
                </a:moveTo>
                <a:lnTo>
                  <a:pt x="25697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7" y="38447"/>
                </a:lnTo>
                <a:lnTo>
                  <a:pt x="33139" y="36165"/>
                </a:lnTo>
                <a:lnTo>
                  <a:pt x="30459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6" y="27830"/>
                </a:lnTo>
                <a:lnTo>
                  <a:pt x="28674" y="26838"/>
                </a:lnTo>
                <a:lnTo>
                  <a:pt x="33535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5" y="9872"/>
                </a:lnTo>
                <a:lnTo>
                  <a:pt x="31055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7"/>
                </a:lnTo>
                <a:lnTo>
                  <a:pt x="39488" y="22224"/>
                </a:lnTo>
                <a:lnTo>
                  <a:pt x="35817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29" y="55463"/>
                </a:lnTo>
                <a:lnTo>
                  <a:pt x="36052" y="59382"/>
                </a:lnTo>
                <a:close/>
              </a:path>
              <a:path w="492759" h="75564">
                <a:moveTo>
                  <a:pt x="27483" y="64144"/>
                </a:moveTo>
                <a:lnTo>
                  <a:pt x="15080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4" y="55363"/>
                </a:lnTo>
                <a:lnTo>
                  <a:pt x="112" y="50899"/>
                </a:lnTo>
                <a:lnTo>
                  <a:pt x="0" y="43209"/>
                </a:lnTo>
                <a:lnTo>
                  <a:pt x="99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699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3" y="64144"/>
                </a:lnTo>
                <a:close/>
              </a:path>
              <a:path w="492759" h="75564">
                <a:moveTo>
                  <a:pt x="53680" y="62805"/>
                </a:moveTo>
                <a:lnTo>
                  <a:pt x="46834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8" y="16966"/>
                </a:lnTo>
                <a:lnTo>
                  <a:pt x="68265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492759" h="75564">
                <a:moveTo>
                  <a:pt x="74793" y="34379"/>
                </a:moveTo>
                <a:lnTo>
                  <a:pt x="68265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492759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492759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2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492759" h="75564">
                <a:moveTo>
                  <a:pt x="128199" y="59382"/>
                </a:moveTo>
                <a:lnTo>
                  <a:pt x="117844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5" y="38447"/>
                </a:lnTo>
                <a:lnTo>
                  <a:pt x="125286" y="36165"/>
                </a:lnTo>
                <a:lnTo>
                  <a:pt x="122607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1" y="26838"/>
                </a:lnTo>
                <a:lnTo>
                  <a:pt x="125683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3" y="9872"/>
                </a:lnTo>
                <a:lnTo>
                  <a:pt x="123202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7"/>
                </a:lnTo>
                <a:lnTo>
                  <a:pt x="131636" y="22224"/>
                </a:lnTo>
                <a:lnTo>
                  <a:pt x="127965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7" y="55463"/>
                </a:lnTo>
                <a:lnTo>
                  <a:pt x="128199" y="59382"/>
                </a:lnTo>
                <a:close/>
              </a:path>
              <a:path w="492759" h="75564">
                <a:moveTo>
                  <a:pt x="119630" y="64144"/>
                </a:moveTo>
                <a:lnTo>
                  <a:pt x="107228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2" y="55363"/>
                </a:lnTo>
                <a:lnTo>
                  <a:pt x="92259" y="50899"/>
                </a:lnTo>
                <a:lnTo>
                  <a:pt x="92147" y="43209"/>
                </a:lnTo>
                <a:lnTo>
                  <a:pt x="92246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7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0" y="64144"/>
                </a:lnTo>
                <a:close/>
              </a:path>
              <a:path w="492759" h="75564">
                <a:moveTo>
                  <a:pt x="193284" y="64144"/>
                </a:moveTo>
                <a:lnTo>
                  <a:pt x="181774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6" y="17908"/>
                </a:lnTo>
                <a:lnTo>
                  <a:pt x="181675" y="15626"/>
                </a:lnTo>
                <a:lnTo>
                  <a:pt x="193581" y="15626"/>
                </a:lnTo>
                <a:lnTo>
                  <a:pt x="197848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0" y="34428"/>
                </a:lnTo>
                <a:lnTo>
                  <a:pt x="172150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492759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0" y="25003"/>
                </a:lnTo>
                <a:lnTo>
                  <a:pt x="196708" y="23217"/>
                </a:lnTo>
                <a:lnTo>
                  <a:pt x="194524" y="21331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7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492759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4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492759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2" y="15626"/>
                </a:lnTo>
                <a:lnTo>
                  <a:pt x="240889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7" y="34428"/>
                </a:lnTo>
                <a:lnTo>
                  <a:pt x="218267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5" y="63053"/>
                </a:lnTo>
                <a:lnTo>
                  <a:pt x="238806" y="64144"/>
                </a:lnTo>
                <a:close/>
              </a:path>
              <a:path w="492759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2" y="45342"/>
                </a:lnTo>
                <a:lnTo>
                  <a:pt x="250382" y="34428"/>
                </a:lnTo>
                <a:lnTo>
                  <a:pt x="248926" y="29963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3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6" y="48170"/>
                </a:lnTo>
                <a:lnTo>
                  <a:pt x="253540" y="51940"/>
                </a:lnTo>
                <a:lnTo>
                  <a:pt x="251952" y="55611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492759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6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492759" h="75564">
                <a:moveTo>
                  <a:pt x="269915" y="62805"/>
                </a:moveTo>
                <a:lnTo>
                  <a:pt x="264259" y="62805"/>
                </a:lnTo>
                <a:lnTo>
                  <a:pt x="264259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2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492759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7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492759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492759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492759" h="75564">
                <a:moveTo>
                  <a:pt x="356085" y="75009"/>
                </a:moveTo>
                <a:lnTo>
                  <a:pt x="356085" y="71139"/>
                </a:lnTo>
                <a:lnTo>
                  <a:pt x="357376" y="70643"/>
                </a:lnTo>
                <a:lnTo>
                  <a:pt x="358367" y="69601"/>
                </a:lnTo>
                <a:lnTo>
                  <a:pt x="359062" y="68014"/>
                </a:lnTo>
                <a:lnTo>
                  <a:pt x="359856" y="66525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2" y="62805"/>
                </a:lnTo>
                <a:lnTo>
                  <a:pt x="356532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0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5" y="75009"/>
                </a:lnTo>
                <a:close/>
              </a:path>
              <a:path w="492759" h="75564">
                <a:moveTo>
                  <a:pt x="428625" y="64144"/>
                </a:moveTo>
                <a:lnTo>
                  <a:pt x="414634" y="64144"/>
                </a:lnTo>
                <a:lnTo>
                  <a:pt x="409029" y="61565"/>
                </a:lnTo>
                <a:lnTo>
                  <a:pt x="400843" y="22125"/>
                </a:lnTo>
                <a:lnTo>
                  <a:pt x="402728" y="14634"/>
                </a:lnTo>
                <a:lnTo>
                  <a:pt x="410269" y="2926"/>
                </a:lnTo>
                <a:lnTo>
                  <a:pt x="415775" y="0"/>
                </a:lnTo>
                <a:lnTo>
                  <a:pt x="428773" y="0"/>
                </a:lnTo>
                <a:lnTo>
                  <a:pt x="433238" y="1438"/>
                </a:lnTo>
                <a:lnTo>
                  <a:pt x="436923" y="4762"/>
                </a:lnTo>
                <a:lnTo>
                  <a:pt x="417959" y="4762"/>
                </a:lnTo>
                <a:lnTo>
                  <a:pt x="413692" y="7193"/>
                </a:lnTo>
                <a:lnTo>
                  <a:pt x="410815" y="12055"/>
                </a:lnTo>
                <a:lnTo>
                  <a:pt x="407937" y="16817"/>
                </a:lnTo>
                <a:lnTo>
                  <a:pt x="406582" y="23266"/>
                </a:lnTo>
                <a:lnTo>
                  <a:pt x="406498" y="32593"/>
                </a:lnTo>
                <a:lnTo>
                  <a:pt x="410849" y="32593"/>
                </a:lnTo>
                <a:lnTo>
                  <a:pt x="408979" y="34528"/>
                </a:lnTo>
                <a:lnTo>
                  <a:pt x="407540" y="38496"/>
                </a:lnTo>
                <a:lnTo>
                  <a:pt x="407540" y="48418"/>
                </a:lnTo>
                <a:lnTo>
                  <a:pt x="408879" y="52337"/>
                </a:lnTo>
                <a:lnTo>
                  <a:pt x="411559" y="55215"/>
                </a:lnTo>
                <a:lnTo>
                  <a:pt x="414337" y="57993"/>
                </a:lnTo>
                <a:lnTo>
                  <a:pt x="418157" y="59382"/>
                </a:lnTo>
                <a:lnTo>
                  <a:pt x="436413" y="59382"/>
                </a:lnTo>
                <a:lnTo>
                  <a:pt x="433635" y="62160"/>
                </a:lnTo>
                <a:lnTo>
                  <a:pt x="428625" y="64144"/>
                </a:lnTo>
                <a:close/>
              </a:path>
              <a:path w="492759" h="75564">
                <a:moveTo>
                  <a:pt x="442068" y="16371"/>
                </a:moveTo>
                <a:lnTo>
                  <a:pt x="436562" y="16371"/>
                </a:lnTo>
                <a:lnTo>
                  <a:pt x="436066" y="12898"/>
                </a:lnTo>
                <a:lnTo>
                  <a:pt x="434677" y="10120"/>
                </a:lnTo>
                <a:lnTo>
                  <a:pt x="432395" y="8036"/>
                </a:lnTo>
                <a:lnTo>
                  <a:pt x="430112" y="5853"/>
                </a:lnTo>
                <a:lnTo>
                  <a:pt x="427185" y="4762"/>
                </a:lnTo>
                <a:lnTo>
                  <a:pt x="436923" y="4762"/>
                </a:lnTo>
                <a:lnTo>
                  <a:pt x="439588" y="7094"/>
                </a:lnTo>
                <a:lnTo>
                  <a:pt x="441473" y="11112"/>
                </a:lnTo>
                <a:lnTo>
                  <a:pt x="442068" y="16371"/>
                </a:lnTo>
                <a:close/>
              </a:path>
              <a:path w="492759" h="75564">
                <a:moveTo>
                  <a:pt x="410849" y="32593"/>
                </a:moveTo>
                <a:lnTo>
                  <a:pt x="406648" y="32593"/>
                </a:lnTo>
                <a:lnTo>
                  <a:pt x="408135" y="29418"/>
                </a:lnTo>
                <a:lnTo>
                  <a:pt x="410368" y="26937"/>
                </a:lnTo>
                <a:lnTo>
                  <a:pt x="413345" y="25151"/>
                </a:lnTo>
                <a:lnTo>
                  <a:pt x="416420" y="23266"/>
                </a:lnTo>
                <a:lnTo>
                  <a:pt x="419695" y="22324"/>
                </a:lnTo>
                <a:lnTo>
                  <a:pt x="429220" y="22324"/>
                </a:lnTo>
                <a:lnTo>
                  <a:pt x="434131" y="24258"/>
                </a:lnTo>
                <a:lnTo>
                  <a:pt x="436886" y="27086"/>
                </a:lnTo>
                <a:lnTo>
                  <a:pt x="418455" y="27086"/>
                </a:lnTo>
                <a:lnTo>
                  <a:pt x="414733" y="28574"/>
                </a:lnTo>
                <a:lnTo>
                  <a:pt x="410849" y="32593"/>
                </a:lnTo>
                <a:close/>
              </a:path>
              <a:path w="492759" h="75564">
                <a:moveTo>
                  <a:pt x="436413" y="59382"/>
                </a:moveTo>
                <a:lnTo>
                  <a:pt x="427384" y="59382"/>
                </a:lnTo>
                <a:lnTo>
                  <a:pt x="430956" y="57844"/>
                </a:lnTo>
                <a:lnTo>
                  <a:pt x="436611" y="51593"/>
                </a:lnTo>
                <a:lnTo>
                  <a:pt x="438050" y="47823"/>
                </a:lnTo>
                <a:lnTo>
                  <a:pt x="437979" y="38496"/>
                </a:lnTo>
                <a:lnTo>
                  <a:pt x="436661" y="34776"/>
                </a:lnTo>
                <a:lnTo>
                  <a:pt x="433882" y="31700"/>
                </a:lnTo>
                <a:lnTo>
                  <a:pt x="431204" y="28624"/>
                </a:lnTo>
                <a:lnTo>
                  <a:pt x="427583" y="27086"/>
                </a:lnTo>
                <a:lnTo>
                  <a:pt x="436886" y="27086"/>
                </a:lnTo>
                <a:lnTo>
                  <a:pt x="438397" y="28624"/>
                </a:lnTo>
                <a:lnTo>
                  <a:pt x="441771" y="31998"/>
                </a:lnTo>
                <a:lnTo>
                  <a:pt x="443706" y="36958"/>
                </a:lnTo>
                <a:lnTo>
                  <a:pt x="443706" y="49162"/>
                </a:lnTo>
                <a:lnTo>
                  <a:pt x="441672" y="54222"/>
                </a:lnTo>
                <a:lnTo>
                  <a:pt x="437604" y="58191"/>
                </a:lnTo>
                <a:lnTo>
                  <a:pt x="436413" y="59382"/>
                </a:lnTo>
                <a:close/>
              </a:path>
              <a:path w="492759" h="75564">
                <a:moveTo>
                  <a:pt x="492525" y="47327"/>
                </a:moveTo>
                <a:lnTo>
                  <a:pt x="449364" y="47327"/>
                </a:lnTo>
                <a:lnTo>
                  <a:pt x="449364" y="41969"/>
                </a:lnTo>
                <a:lnTo>
                  <a:pt x="478088" y="595"/>
                </a:lnTo>
                <a:lnTo>
                  <a:pt x="483148" y="595"/>
                </a:lnTo>
                <a:lnTo>
                  <a:pt x="483148" y="8780"/>
                </a:lnTo>
                <a:lnTo>
                  <a:pt x="477939" y="8780"/>
                </a:lnTo>
                <a:lnTo>
                  <a:pt x="454425" y="42564"/>
                </a:lnTo>
                <a:lnTo>
                  <a:pt x="492525" y="42564"/>
                </a:lnTo>
                <a:lnTo>
                  <a:pt x="492525" y="47327"/>
                </a:lnTo>
                <a:close/>
              </a:path>
              <a:path w="492759" h="75564">
                <a:moveTo>
                  <a:pt x="483148" y="42564"/>
                </a:moveTo>
                <a:lnTo>
                  <a:pt x="478088" y="42564"/>
                </a:lnTo>
                <a:lnTo>
                  <a:pt x="478088" y="8780"/>
                </a:lnTo>
                <a:lnTo>
                  <a:pt x="483148" y="8780"/>
                </a:lnTo>
                <a:lnTo>
                  <a:pt x="483148" y="42564"/>
                </a:lnTo>
                <a:close/>
              </a:path>
              <a:path w="492759" h="75564">
                <a:moveTo>
                  <a:pt x="483148" y="62805"/>
                </a:moveTo>
                <a:lnTo>
                  <a:pt x="478088" y="62805"/>
                </a:lnTo>
                <a:lnTo>
                  <a:pt x="478088" y="47327"/>
                </a:lnTo>
                <a:lnTo>
                  <a:pt x="483148" y="47327"/>
                </a:lnTo>
                <a:lnTo>
                  <a:pt x="483148" y="62805"/>
                </a:lnTo>
                <a:close/>
              </a:path>
            </a:pathLst>
          </a:custGeom>
          <a:solidFill>
            <a:srgbClr val="741A4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017560" y="5074491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017559" y="5074491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143561" y="5089049"/>
            <a:ext cx="617855" cy="77470"/>
          </a:xfrm>
          <a:custGeom>
            <a:avLst/>
            <a:gdLst/>
            <a:ahLst/>
            <a:cxnLst/>
            <a:rect l="l" t="t" r="r" b="b"/>
            <a:pathLst>
              <a:path w="617854" h="77470">
                <a:moveTo>
                  <a:pt x="14882" y="64740"/>
                </a:moveTo>
                <a:lnTo>
                  <a:pt x="8781" y="64740"/>
                </a:lnTo>
                <a:lnTo>
                  <a:pt x="9619" y="56945"/>
                </a:lnTo>
                <a:lnTo>
                  <a:pt x="28593" y="15431"/>
                </a:lnTo>
                <a:lnTo>
                  <a:pt x="34379" y="8483"/>
                </a:lnTo>
                <a:lnTo>
                  <a:pt x="0" y="8483"/>
                </a:lnTo>
                <a:lnTo>
                  <a:pt x="0" y="3422"/>
                </a:lnTo>
                <a:lnTo>
                  <a:pt x="40035" y="3422"/>
                </a:lnTo>
                <a:lnTo>
                  <a:pt x="40035" y="8483"/>
                </a:lnTo>
                <a:lnTo>
                  <a:pt x="34677" y="14585"/>
                </a:lnTo>
                <a:lnTo>
                  <a:pt x="29914" y="20984"/>
                </a:lnTo>
                <a:lnTo>
                  <a:pt x="15672" y="56954"/>
                </a:lnTo>
                <a:lnTo>
                  <a:pt x="14882" y="64740"/>
                </a:lnTo>
                <a:close/>
              </a:path>
              <a:path w="617854" h="77470">
                <a:moveTo>
                  <a:pt x="51944" y="64740"/>
                </a:moveTo>
                <a:lnTo>
                  <a:pt x="45098" y="64740"/>
                </a:lnTo>
                <a:lnTo>
                  <a:pt x="62809" y="40927"/>
                </a:lnTo>
                <a:lnTo>
                  <a:pt x="46438" y="18901"/>
                </a:lnTo>
                <a:lnTo>
                  <a:pt x="53433" y="18901"/>
                </a:lnTo>
                <a:lnTo>
                  <a:pt x="66530" y="36313"/>
                </a:lnTo>
                <a:lnTo>
                  <a:pt x="73057" y="36313"/>
                </a:lnTo>
                <a:lnTo>
                  <a:pt x="69655" y="40778"/>
                </a:lnTo>
                <a:lnTo>
                  <a:pt x="73234" y="45541"/>
                </a:lnTo>
                <a:lnTo>
                  <a:pt x="66083" y="45541"/>
                </a:lnTo>
                <a:lnTo>
                  <a:pt x="51944" y="64740"/>
                </a:lnTo>
                <a:close/>
              </a:path>
              <a:path w="617854" h="77470">
                <a:moveTo>
                  <a:pt x="73057" y="36313"/>
                </a:moveTo>
                <a:lnTo>
                  <a:pt x="66530" y="36313"/>
                </a:lnTo>
                <a:lnTo>
                  <a:pt x="79328" y="18901"/>
                </a:lnTo>
                <a:lnTo>
                  <a:pt x="86323" y="18901"/>
                </a:lnTo>
                <a:lnTo>
                  <a:pt x="73057" y="36313"/>
                </a:lnTo>
                <a:close/>
              </a:path>
              <a:path w="617854" h="77470">
                <a:moveTo>
                  <a:pt x="87663" y="64740"/>
                </a:moveTo>
                <a:lnTo>
                  <a:pt x="80519" y="64740"/>
                </a:lnTo>
                <a:lnTo>
                  <a:pt x="66083" y="45541"/>
                </a:lnTo>
                <a:lnTo>
                  <a:pt x="73234" y="45541"/>
                </a:lnTo>
                <a:lnTo>
                  <a:pt x="87663" y="64740"/>
                </a:lnTo>
                <a:close/>
              </a:path>
              <a:path w="617854" h="77470">
                <a:moveTo>
                  <a:pt x="107030" y="64740"/>
                </a:moveTo>
                <a:lnTo>
                  <a:pt x="100928" y="64740"/>
                </a:lnTo>
                <a:lnTo>
                  <a:pt x="101767" y="56945"/>
                </a:lnTo>
                <a:lnTo>
                  <a:pt x="120741" y="15431"/>
                </a:lnTo>
                <a:lnTo>
                  <a:pt x="126526" y="8483"/>
                </a:lnTo>
                <a:lnTo>
                  <a:pt x="92147" y="8483"/>
                </a:lnTo>
                <a:lnTo>
                  <a:pt x="92147" y="3422"/>
                </a:lnTo>
                <a:lnTo>
                  <a:pt x="132182" y="3422"/>
                </a:lnTo>
                <a:lnTo>
                  <a:pt x="132182" y="8483"/>
                </a:lnTo>
                <a:lnTo>
                  <a:pt x="126824" y="14585"/>
                </a:lnTo>
                <a:lnTo>
                  <a:pt x="122062" y="20984"/>
                </a:lnTo>
                <a:lnTo>
                  <a:pt x="107820" y="56954"/>
                </a:lnTo>
                <a:lnTo>
                  <a:pt x="107030" y="64740"/>
                </a:lnTo>
                <a:close/>
              </a:path>
              <a:path w="617854" h="77470">
                <a:moveTo>
                  <a:pt x="191548" y="66079"/>
                </a:moveTo>
                <a:lnTo>
                  <a:pt x="180039" y="66079"/>
                </a:lnTo>
                <a:lnTo>
                  <a:pt x="174780" y="63797"/>
                </a:lnTo>
                <a:lnTo>
                  <a:pt x="170712" y="59233"/>
                </a:lnTo>
                <a:lnTo>
                  <a:pt x="166744" y="54669"/>
                </a:lnTo>
                <a:lnTo>
                  <a:pt x="164759" y="48865"/>
                </a:lnTo>
                <a:lnTo>
                  <a:pt x="164759" y="34776"/>
                </a:lnTo>
                <a:lnTo>
                  <a:pt x="166744" y="28971"/>
                </a:lnTo>
                <a:lnTo>
                  <a:pt x="174681" y="19843"/>
                </a:lnTo>
                <a:lnTo>
                  <a:pt x="179940" y="17561"/>
                </a:lnTo>
                <a:lnTo>
                  <a:pt x="191846" y="17561"/>
                </a:lnTo>
                <a:lnTo>
                  <a:pt x="196112" y="18950"/>
                </a:lnTo>
                <a:lnTo>
                  <a:pt x="199989" y="22324"/>
                </a:lnTo>
                <a:lnTo>
                  <a:pt x="181627" y="22324"/>
                </a:lnTo>
                <a:lnTo>
                  <a:pt x="177707" y="24209"/>
                </a:lnTo>
                <a:lnTo>
                  <a:pt x="174731" y="27979"/>
                </a:lnTo>
                <a:lnTo>
                  <a:pt x="171853" y="31749"/>
                </a:lnTo>
                <a:lnTo>
                  <a:pt x="170415" y="36363"/>
                </a:lnTo>
                <a:lnTo>
                  <a:pt x="170415" y="47277"/>
                </a:lnTo>
                <a:lnTo>
                  <a:pt x="171853" y="51891"/>
                </a:lnTo>
                <a:lnTo>
                  <a:pt x="174731" y="55661"/>
                </a:lnTo>
                <a:lnTo>
                  <a:pt x="177707" y="59431"/>
                </a:lnTo>
                <a:lnTo>
                  <a:pt x="181627" y="61317"/>
                </a:lnTo>
                <a:lnTo>
                  <a:pt x="199301" y="61317"/>
                </a:lnTo>
                <a:lnTo>
                  <a:pt x="195765" y="64541"/>
                </a:lnTo>
                <a:lnTo>
                  <a:pt x="191548" y="66079"/>
                </a:lnTo>
                <a:close/>
              </a:path>
              <a:path w="617854" h="77470">
                <a:moveTo>
                  <a:pt x="205091" y="33337"/>
                </a:moveTo>
                <a:lnTo>
                  <a:pt x="199435" y="33337"/>
                </a:lnTo>
                <a:lnTo>
                  <a:pt x="198642" y="29666"/>
                </a:lnTo>
                <a:lnTo>
                  <a:pt x="197154" y="26937"/>
                </a:lnTo>
                <a:lnTo>
                  <a:pt x="194971" y="25151"/>
                </a:lnTo>
                <a:lnTo>
                  <a:pt x="192788" y="23266"/>
                </a:lnTo>
                <a:lnTo>
                  <a:pt x="189961" y="22324"/>
                </a:lnTo>
                <a:lnTo>
                  <a:pt x="199989" y="22324"/>
                </a:lnTo>
                <a:lnTo>
                  <a:pt x="202562" y="24506"/>
                </a:lnTo>
                <a:lnTo>
                  <a:pt x="204496" y="28376"/>
                </a:lnTo>
                <a:lnTo>
                  <a:pt x="205091" y="33337"/>
                </a:lnTo>
                <a:close/>
              </a:path>
              <a:path w="617854" h="77470">
                <a:moveTo>
                  <a:pt x="199301" y="61317"/>
                </a:moveTo>
                <a:lnTo>
                  <a:pt x="189861" y="61317"/>
                </a:lnTo>
                <a:lnTo>
                  <a:pt x="192788" y="60126"/>
                </a:lnTo>
                <a:lnTo>
                  <a:pt x="195268" y="57745"/>
                </a:lnTo>
                <a:lnTo>
                  <a:pt x="197849" y="55363"/>
                </a:lnTo>
                <a:lnTo>
                  <a:pt x="199386" y="52238"/>
                </a:lnTo>
                <a:lnTo>
                  <a:pt x="199882" y="48368"/>
                </a:lnTo>
                <a:lnTo>
                  <a:pt x="205389" y="48368"/>
                </a:lnTo>
                <a:lnTo>
                  <a:pt x="204595" y="54024"/>
                </a:lnTo>
                <a:lnTo>
                  <a:pt x="202512" y="58390"/>
                </a:lnTo>
                <a:lnTo>
                  <a:pt x="199301" y="61317"/>
                </a:lnTo>
                <a:close/>
              </a:path>
              <a:path w="617854" h="77470">
                <a:moveTo>
                  <a:pt x="237070" y="66079"/>
                </a:moveTo>
                <a:lnTo>
                  <a:pt x="226156" y="66079"/>
                </a:lnTo>
                <a:lnTo>
                  <a:pt x="220897" y="63797"/>
                </a:lnTo>
                <a:lnTo>
                  <a:pt x="216829" y="59233"/>
                </a:lnTo>
                <a:lnTo>
                  <a:pt x="212861" y="54669"/>
                </a:lnTo>
                <a:lnTo>
                  <a:pt x="210876" y="48865"/>
                </a:lnTo>
                <a:lnTo>
                  <a:pt x="210876" y="34776"/>
                </a:lnTo>
                <a:lnTo>
                  <a:pt x="212861" y="28971"/>
                </a:lnTo>
                <a:lnTo>
                  <a:pt x="220798" y="19843"/>
                </a:lnTo>
                <a:lnTo>
                  <a:pt x="226057" y="17561"/>
                </a:lnTo>
                <a:lnTo>
                  <a:pt x="239154" y="17561"/>
                </a:lnTo>
                <a:lnTo>
                  <a:pt x="244412" y="19843"/>
                </a:lnTo>
                <a:lnTo>
                  <a:pt x="246569" y="22324"/>
                </a:lnTo>
                <a:lnTo>
                  <a:pt x="227693" y="22324"/>
                </a:lnTo>
                <a:lnTo>
                  <a:pt x="223824" y="24209"/>
                </a:lnTo>
                <a:lnTo>
                  <a:pt x="220734" y="28128"/>
                </a:lnTo>
                <a:lnTo>
                  <a:pt x="217970" y="31749"/>
                </a:lnTo>
                <a:lnTo>
                  <a:pt x="216532" y="36363"/>
                </a:lnTo>
                <a:lnTo>
                  <a:pt x="216532" y="47277"/>
                </a:lnTo>
                <a:lnTo>
                  <a:pt x="217970" y="51891"/>
                </a:lnTo>
                <a:lnTo>
                  <a:pt x="220848" y="55661"/>
                </a:lnTo>
                <a:lnTo>
                  <a:pt x="223824" y="59431"/>
                </a:lnTo>
                <a:lnTo>
                  <a:pt x="227744" y="61317"/>
                </a:lnTo>
                <a:lnTo>
                  <a:pt x="246562" y="61317"/>
                </a:lnTo>
                <a:lnTo>
                  <a:pt x="244362" y="62805"/>
                </a:lnTo>
                <a:lnTo>
                  <a:pt x="240989" y="64988"/>
                </a:lnTo>
                <a:lnTo>
                  <a:pt x="237070" y="66079"/>
                </a:lnTo>
                <a:close/>
              </a:path>
              <a:path w="617854" h="77470">
                <a:moveTo>
                  <a:pt x="246562" y="61317"/>
                </a:moveTo>
                <a:lnTo>
                  <a:pt x="237467" y="61317"/>
                </a:lnTo>
                <a:lnTo>
                  <a:pt x="241336" y="59431"/>
                </a:lnTo>
                <a:lnTo>
                  <a:pt x="247190" y="51792"/>
                </a:lnTo>
                <a:lnTo>
                  <a:pt x="248647" y="47277"/>
                </a:lnTo>
                <a:lnTo>
                  <a:pt x="248646" y="36363"/>
                </a:lnTo>
                <a:lnTo>
                  <a:pt x="247190" y="31898"/>
                </a:lnTo>
                <a:lnTo>
                  <a:pt x="244103" y="27979"/>
                </a:lnTo>
                <a:lnTo>
                  <a:pt x="241336" y="24258"/>
                </a:lnTo>
                <a:lnTo>
                  <a:pt x="237417" y="22324"/>
                </a:lnTo>
                <a:lnTo>
                  <a:pt x="246569" y="22324"/>
                </a:lnTo>
                <a:lnTo>
                  <a:pt x="252350" y="28971"/>
                </a:lnTo>
                <a:lnTo>
                  <a:pt x="254334" y="34776"/>
                </a:lnTo>
                <a:lnTo>
                  <a:pt x="254334" y="46087"/>
                </a:lnTo>
                <a:lnTo>
                  <a:pt x="253491" y="50105"/>
                </a:lnTo>
                <a:lnTo>
                  <a:pt x="251804" y="53875"/>
                </a:lnTo>
                <a:lnTo>
                  <a:pt x="250216" y="57546"/>
                </a:lnTo>
                <a:lnTo>
                  <a:pt x="247736" y="60523"/>
                </a:lnTo>
                <a:lnTo>
                  <a:pt x="246562" y="61317"/>
                </a:lnTo>
                <a:close/>
              </a:path>
              <a:path w="617854" h="77470">
                <a:moveTo>
                  <a:pt x="271781" y="26789"/>
                </a:moveTo>
                <a:lnTo>
                  <a:pt x="268327" y="26789"/>
                </a:lnTo>
                <a:lnTo>
                  <a:pt x="269418" y="24110"/>
                </a:lnTo>
                <a:lnTo>
                  <a:pt x="271303" y="21927"/>
                </a:lnTo>
                <a:lnTo>
                  <a:pt x="273983" y="20240"/>
                </a:lnTo>
                <a:lnTo>
                  <a:pt x="276661" y="18454"/>
                </a:lnTo>
                <a:lnTo>
                  <a:pt x="279687" y="17561"/>
                </a:lnTo>
                <a:lnTo>
                  <a:pt x="288915" y="17561"/>
                </a:lnTo>
                <a:lnTo>
                  <a:pt x="293132" y="19000"/>
                </a:lnTo>
                <a:lnTo>
                  <a:pt x="296127" y="22324"/>
                </a:lnTo>
                <a:lnTo>
                  <a:pt x="279539" y="22324"/>
                </a:lnTo>
                <a:lnTo>
                  <a:pt x="276860" y="23068"/>
                </a:lnTo>
                <a:lnTo>
                  <a:pt x="274578" y="24556"/>
                </a:lnTo>
                <a:lnTo>
                  <a:pt x="272395" y="26044"/>
                </a:lnTo>
                <a:lnTo>
                  <a:pt x="271781" y="26789"/>
                </a:lnTo>
                <a:close/>
              </a:path>
              <a:path w="617854" h="77470">
                <a:moveTo>
                  <a:pt x="268178" y="64740"/>
                </a:moveTo>
                <a:lnTo>
                  <a:pt x="262523" y="64740"/>
                </a:lnTo>
                <a:lnTo>
                  <a:pt x="262523" y="18901"/>
                </a:lnTo>
                <a:lnTo>
                  <a:pt x="268178" y="18901"/>
                </a:lnTo>
                <a:lnTo>
                  <a:pt x="268178" y="26789"/>
                </a:lnTo>
                <a:lnTo>
                  <a:pt x="271781" y="26789"/>
                </a:lnTo>
                <a:lnTo>
                  <a:pt x="270758" y="28029"/>
                </a:lnTo>
                <a:lnTo>
                  <a:pt x="269667" y="30509"/>
                </a:lnTo>
                <a:lnTo>
                  <a:pt x="268674" y="32990"/>
                </a:lnTo>
                <a:lnTo>
                  <a:pt x="268178" y="35470"/>
                </a:lnTo>
                <a:lnTo>
                  <a:pt x="268178" y="64740"/>
                </a:lnTo>
                <a:close/>
              </a:path>
              <a:path w="617854" h="77470">
                <a:moveTo>
                  <a:pt x="299730" y="64740"/>
                </a:moveTo>
                <a:lnTo>
                  <a:pt x="294223" y="64740"/>
                </a:lnTo>
                <a:lnTo>
                  <a:pt x="294223" y="31352"/>
                </a:lnTo>
                <a:lnTo>
                  <a:pt x="293231" y="28029"/>
                </a:lnTo>
                <a:lnTo>
                  <a:pt x="291247" y="25747"/>
                </a:lnTo>
                <a:lnTo>
                  <a:pt x="289362" y="23465"/>
                </a:lnTo>
                <a:lnTo>
                  <a:pt x="286484" y="22324"/>
                </a:lnTo>
                <a:lnTo>
                  <a:pt x="296127" y="22324"/>
                </a:lnTo>
                <a:lnTo>
                  <a:pt x="298390" y="24754"/>
                </a:lnTo>
                <a:lnTo>
                  <a:pt x="299730" y="29071"/>
                </a:lnTo>
                <a:lnTo>
                  <a:pt x="299730" y="64740"/>
                </a:lnTo>
                <a:close/>
              </a:path>
              <a:path w="617854" h="77470">
                <a:moveTo>
                  <a:pt x="328849" y="64740"/>
                </a:moveTo>
                <a:lnTo>
                  <a:pt x="322895" y="64740"/>
                </a:lnTo>
                <a:lnTo>
                  <a:pt x="305185" y="18901"/>
                </a:lnTo>
                <a:lnTo>
                  <a:pt x="311436" y="18901"/>
                </a:lnTo>
                <a:lnTo>
                  <a:pt x="325872" y="59084"/>
                </a:lnTo>
                <a:lnTo>
                  <a:pt x="330960" y="59084"/>
                </a:lnTo>
                <a:lnTo>
                  <a:pt x="328849" y="64740"/>
                </a:lnTo>
                <a:close/>
              </a:path>
              <a:path w="617854" h="77470">
                <a:moveTo>
                  <a:pt x="330960" y="59084"/>
                </a:moveTo>
                <a:lnTo>
                  <a:pt x="326021" y="59084"/>
                </a:lnTo>
                <a:lnTo>
                  <a:pt x="340159" y="18901"/>
                </a:lnTo>
                <a:lnTo>
                  <a:pt x="345964" y="18901"/>
                </a:lnTo>
                <a:lnTo>
                  <a:pt x="330960" y="59084"/>
                </a:lnTo>
                <a:close/>
              </a:path>
              <a:path w="617854" h="77470">
                <a:moveTo>
                  <a:pt x="354350" y="76943"/>
                </a:moveTo>
                <a:lnTo>
                  <a:pt x="354350" y="73074"/>
                </a:lnTo>
                <a:lnTo>
                  <a:pt x="355639" y="72578"/>
                </a:lnTo>
                <a:lnTo>
                  <a:pt x="356632" y="71536"/>
                </a:lnTo>
                <a:lnTo>
                  <a:pt x="357326" y="69949"/>
                </a:lnTo>
                <a:lnTo>
                  <a:pt x="358120" y="68460"/>
                </a:lnTo>
                <a:lnTo>
                  <a:pt x="358517" y="66873"/>
                </a:lnTo>
                <a:lnTo>
                  <a:pt x="358517" y="64740"/>
                </a:lnTo>
                <a:lnTo>
                  <a:pt x="354796" y="64740"/>
                </a:lnTo>
                <a:lnTo>
                  <a:pt x="354796" y="55363"/>
                </a:lnTo>
                <a:lnTo>
                  <a:pt x="362237" y="55363"/>
                </a:lnTo>
                <a:lnTo>
                  <a:pt x="362237" y="67617"/>
                </a:lnTo>
                <a:lnTo>
                  <a:pt x="361543" y="70048"/>
                </a:lnTo>
                <a:lnTo>
                  <a:pt x="360154" y="72330"/>
                </a:lnTo>
                <a:lnTo>
                  <a:pt x="358864" y="74612"/>
                </a:lnTo>
                <a:lnTo>
                  <a:pt x="356929" y="76150"/>
                </a:lnTo>
                <a:lnTo>
                  <a:pt x="354350" y="76943"/>
                </a:lnTo>
                <a:close/>
              </a:path>
              <a:path w="617854" h="77470">
                <a:moveTo>
                  <a:pt x="426888" y="66079"/>
                </a:moveTo>
                <a:lnTo>
                  <a:pt x="412899" y="66079"/>
                </a:lnTo>
                <a:lnTo>
                  <a:pt x="407292" y="63499"/>
                </a:lnTo>
                <a:lnTo>
                  <a:pt x="399107" y="24060"/>
                </a:lnTo>
                <a:lnTo>
                  <a:pt x="400993" y="16569"/>
                </a:lnTo>
                <a:lnTo>
                  <a:pt x="408533" y="4861"/>
                </a:lnTo>
                <a:lnTo>
                  <a:pt x="414039" y="1934"/>
                </a:lnTo>
                <a:lnTo>
                  <a:pt x="427037" y="1934"/>
                </a:lnTo>
                <a:lnTo>
                  <a:pt x="431502" y="3373"/>
                </a:lnTo>
                <a:lnTo>
                  <a:pt x="435187" y="6697"/>
                </a:lnTo>
                <a:lnTo>
                  <a:pt x="416222" y="6697"/>
                </a:lnTo>
                <a:lnTo>
                  <a:pt x="411956" y="9128"/>
                </a:lnTo>
                <a:lnTo>
                  <a:pt x="409078" y="13989"/>
                </a:lnTo>
                <a:lnTo>
                  <a:pt x="406201" y="18752"/>
                </a:lnTo>
                <a:lnTo>
                  <a:pt x="404846" y="25201"/>
                </a:lnTo>
                <a:lnTo>
                  <a:pt x="404763" y="34528"/>
                </a:lnTo>
                <a:lnTo>
                  <a:pt x="409113" y="34528"/>
                </a:lnTo>
                <a:lnTo>
                  <a:pt x="407243" y="36462"/>
                </a:lnTo>
                <a:lnTo>
                  <a:pt x="405805" y="40431"/>
                </a:lnTo>
                <a:lnTo>
                  <a:pt x="405805" y="50353"/>
                </a:lnTo>
                <a:lnTo>
                  <a:pt x="407144" y="54272"/>
                </a:lnTo>
                <a:lnTo>
                  <a:pt x="409822" y="57149"/>
                </a:lnTo>
                <a:lnTo>
                  <a:pt x="412601" y="59927"/>
                </a:lnTo>
                <a:lnTo>
                  <a:pt x="416420" y="61317"/>
                </a:lnTo>
                <a:lnTo>
                  <a:pt x="434677" y="61317"/>
                </a:lnTo>
                <a:lnTo>
                  <a:pt x="431898" y="64095"/>
                </a:lnTo>
                <a:lnTo>
                  <a:pt x="426888" y="66079"/>
                </a:lnTo>
                <a:close/>
              </a:path>
              <a:path w="617854" h="77470">
                <a:moveTo>
                  <a:pt x="440333" y="18305"/>
                </a:moveTo>
                <a:lnTo>
                  <a:pt x="434825" y="18305"/>
                </a:lnTo>
                <a:lnTo>
                  <a:pt x="434330" y="14833"/>
                </a:lnTo>
                <a:lnTo>
                  <a:pt x="432940" y="12055"/>
                </a:lnTo>
                <a:lnTo>
                  <a:pt x="430658" y="9971"/>
                </a:lnTo>
                <a:lnTo>
                  <a:pt x="428377" y="7788"/>
                </a:lnTo>
                <a:lnTo>
                  <a:pt x="425450" y="6697"/>
                </a:lnTo>
                <a:lnTo>
                  <a:pt x="435187" y="6697"/>
                </a:lnTo>
                <a:lnTo>
                  <a:pt x="437851" y="9028"/>
                </a:lnTo>
                <a:lnTo>
                  <a:pt x="439737" y="13047"/>
                </a:lnTo>
                <a:lnTo>
                  <a:pt x="440333" y="18305"/>
                </a:lnTo>
                <a:close/>
              </a:path>
              <a:path w="617854" h="77470">
                <a:moveTo>
                  <a:pt x="409113" y="34528"/>
                </a:moveTo>
                <a:lnTo>
                  <a:pt x="404911" y="34528"/>
                </a:lnTo>
                <a:lnTo>
                  <a:pt x="406400" y="31352"/>
                </a:lnTo>
                <a:lnTo>
                  <a:pt x="408632" y="28872"/>
                </a:lnTo>
                <a:lnTo>
                  <a:pt x="411608" y="27086"/>
                </a:lnTo>
                <a:lnTo>
                  <a:pt x="414685" y="25201"/>
                </a:lnTo>
                <a:lnTo>
                  <a:pt x="417959" y="24258"/>
                </a:lnTo>
                <a:lnTo>
                  <a:pt x="427484" y="24258"/>
                </a:lnTo>
                <a:lnTo>
                  <a:pt x="432395" y="26193"/>
                </a:lnTo>
                <a:lnTo>
                  <a:pt x="435150" y="29021"/>
                </a:lnTo>
                <a:lnTo>
                  <a:pt x="416718" y="29021"/>
                </a:lnTo>
                <a:lnTo>
                  <a:pt x="412998" y="30509"/>
                </a:lnTo>
                <a:lnTo>
                  <a:pt x="409113" y="34528"/>
                </a:lnTo>
                <a:close/>
              </a:path>
              <a:path w="617854" h="77470">
                <a:moveTo>
                  <a:pt x="434677" y="61317"/>
                </a:moveTo>
                <a:lnTo>
                  <a:pt x="425648" y="61317"/>
                </a:lnTo>
                <a:lnTo>
                  <a:pt x="429220" y="59779"/>
                </a:lnTo>
                <a:lnTo>
                  <a:pt x="434875" y="53528"/>
                </a:lnTo>
                <a:lnTo>
                  <a:pt x="436314" y="49758"/>
                </a:lnTo>
                <a:lnTo>
                  <a:pt x="436244" y="40431"/>
                </a:lnTo>
                <a:lnTo>
                  <a:pt x="434924" y="36710"/>
                </a:lnTo>
                <a:lnTo>
                  <a:pt x="432147" y="33635"/>
                </a:lnTo>
                <a:lnTo>
                  <a:pt x="429468" y="30559"/>
                </a:lnTo>
                <a:lnTo>
                  <a:pt x="425846" y="29021"/>
                </a:lnTo>
                <a:lnTo>
                  <a:pt x="435150" y="29021"/>
                </a:lnTo>
                <a:lnTo>
                  <a:pt x="436662" y="30559"/>
                </a:lnTo>
                <a:lnTo>
                  <a:pt x="440035" y="33932"/>
                </a:lnTo>
                <a:lnTo>
                  <a:pt x="441969" y="38893"/>
                </a:lnTo>
                <a:lnTo>
                  <a:pt x="441969" y="51097"/>
                </a:lnTo>
                <a:lnTo>
                  <a:pt x="439936" y="56157"/>
                </a:lnTo>
                <a:lnTo>
                  <a:pt x="435867" y="60126"/>
                </a:lnTo>
                <a:lnTo>
                  <a:pt x="434677" y="61317"/>
                </a:lnTo>
                <a:close/>
              </a:path>
              <a:path w="617854" h="77470">
                <a:moveTo>
                  <a:pt x="490788" y="49261"/>
                </a:moveTo>
                <a:lnTo>
                  <a:pt x="447629" y="49261"/>
                </a:lnTo>
                <a:lnTo>
                  <a:pt x="447629" y="43904"/>
                </a:lnTo>
                <a:lnTo>
                  <a:pt x="476352" y="2530"/>
                </a:lnTo>
                <a:lnTo>
                  <a:pt x="481412" y="2530"/>
                </a:lnTo>
                <a:lnTo>
                  <a:pt x="481412" y="10715"/>
                </a:lnTo>
                <a:lnTo>
                  <a:pt x="476204" y="10715"/>
                </a:lnTo>
                <a:lnTo>
                  <a:pt x="452689" y="44499"/>
                </a:lnTo>
                <a:lnTo>
                  <a:pt x="490788" y="44499"/>
                </a:lnTo>
                <a:lnTo>
                  <a:pt x="490788" y="49261"/>
                </a:lnTo>
                <a:close/>
              </a:path>
              <a:path w="617854" h="77470">
                <a:moveTo>
                  <a:pt x="481412" y="44499"/>
                </a:moveTo>
                <a:lnTo>
                  <a:pt x="476352" y="44499"/>
                </a:lnTo>
                <a:lnTo>
                  <a:pt x="476352" y="10715"/>
                </a:lnTo>
                <a:lnTo>
                  <a:pt x="481412" y="10715"/>
                </a:lnTo>
                <a:lnTo>
                  <a:pt x="481412" y="44499"/>
                </a:lnTo>
                <a:close/>
              </a:path>
              <a:path w="617854" h="77470">
                <a:moveTo>
                  <a:pt x="481412" y="64740"/>
                </a:moveTo>
                <a:lnTo>
                  <a:pt x="476352" y="64740"/>
                </a:lnTo>
                <a:lnTo>
                  <a:pt x="476352" y="49261"/>
                </a:lnTo>
                <a:lnTo>
                  <a:pt x="481412" y="49261"/>
                </a:lnTo>
                <a:lnTo>
                  <a:pt x="481412" y="64740"/>
                </a:lnTo>
                <a:close/>
              </a:path>
              <a:path w="617854" h="77470">
                <a:moveTo>
                  <a:pt x="522621" y="66079"/>
                </a:moveTo>
                <a:lnTo>
                  <a:pt x="517858" y="66079"/>
                </a:lnTo>
                <a:lnTo>
                  <a:pt x="545243" y="0"/>
                </a:lnTo>
                <a:lnTo>
                  <a:pt x="549857" y="0"/>
                </a:lnTo>
                <a:lnTo>
                  <a:pt x="522621" y="66079"/>
                </a:lnTo>
                <a:close/>
              </a:path>
              <a:path w="617854" h="77470">
                <a:moveTo>
                  <a:pt x="583591" y="24110"/>
                </a:moveTo>
                <a:lnTo>
                  <a:pt x="578085" y="24110"/>
                </a:lnTo>
                <a:lnTo>
                  <a:pt x="578085" y="16767"/>
                </a:lnTo>
                <a:lnTo>
                  <a:pt x="579772" y="11608"/>
                </a:lnTo>
                <a:lnTo>
                  <a:pt x="583146" y="7739"/>
                </a:lnTo>
                <a:lnTo>
                  <a:pt x="586618" y="3869"/>
                </a:lnTo>
                <a:lnTo>
                  <a:pt x="591529" y="1934"/>
                </a:lnTo>
                <a:lnTo>
                  <a:pt x="603733" y="1934"/>
                </a:lnTo>
                <a:lnTo>
                  <a:pt x="608396" y="3522"/>
                </a:lnTo>
                <a:lnTo>
                  <a:pt x="611869" y="6697"/>
                </a:lnTo>
                <a:lnTo>
                  <a:pt x="593365" y="6697"/>
                </a:lnTo>
                <a:lnTo>
                  <a:pt x="589942" y="8135"/>
                </a:lnTo>
                <a:lnTo>
                  <a:pt x="585080" y="13791"/>
                </a:lnTo>
                <a:lnTo>
                  <a:pt x="583790" y="17710"/>
                </a:lnTo>
                <a:lnTo>
                  <a:pt x="583591" y="22770"/>
                </a:lnTo>
                <a:lnTo>
                  <a:pt x="583591" y="24110"/>
                </a:lnTo>
                <a:close/>
              </a:path>
              <a:path w="617854" h="77470">
                <a:moveTo>
                  <a:pt x="617524" y="64740"/>
                </a:moveTo>
                <a:lnTo>
                  <a:pt x="576597" y="64740"/>
                </a:lnTo>
                <a:lnTo>
                  <a:pt x="576597" y="60175"/>
                </a:lnTo>
                <a:lnTo>
                  <a:pt x="600955" y="36065"/>
                </a:lnTo>
                <a:lnTo>
                  <a:pt x="605469" y="32493"/>
                </a:lnTo>
                <a:lnTo>
                  <a:pt x="607850" y="29616"/>
                </a:lnTo>
                <a:lnTo>
                  <a:pt x="610331" y="26739"/>
                </a:lnTo>
                <a:lnTo>
                  <a:pt x="611571" y="23365"/>
                </a:lnTo>
                <a:lnTo>
                  <a:pt x="611571" y="15726"/>
                </a:lnTo>
                <a:lnTo>
                  <a:pt x="610281" y="12650"/>
                </a:lnTo>
                <a:lnTo>
                  <a:pt x="605123" y="7887"/>
                </a:lnTo>
                <a:lnTo>
                  <a:pt x="601798" y="6697"/>
                </a:lnTo>
                <a:lnTo>
                  <a:pt x="611869" y="6697"/>
                </a:lnTo>
                <a:lnTo>
                  <a:pt x="615441" y="9872"/>
                </a:lnTo>
                <a:lnTo>
                  <a:pt x="617227" y="14138"/>
                </a:lnTo>
                <a:lnTo>
                  <a:pt x="617111" y="24110"/>
                </a:lnTo>
                <a:lnTo>
                  <a:pt x="615888" y="27781"/>
                </a:lnTo>
                <a:lnTo>
                  <a:pt x="610629" y="35222"/>
                </a:lnTo>
                <a:lnTo>
                  <a:pt x="605817" y="39191"/>
                </a:lnTo>
                <a:lnTo>
                  <a:pt x="593216" y="46831"/>
                </a:lnTo>
                <a:lnTo>
                  <a:pt x="589297" y="49758"/>
                </a:lnTo>
                <a:lnTo>
                  <a:pt x="584732" y="54719"/>
                </a:lnTo>
                <a:lnTo>
                  <a:pt x="583344" y="57149"/>
                </a:lnTo>
                <a:lnTo>
                  <a:pt x="582847" y="59531"/>
                </a:lnTo>
                <a:lnTo>
                  <a:pt x="617524" y="59531"/>
                </a:lnTo>
                <a:lnTo>
                  <a:pt x="617524" y="6474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018060" y="1145046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018059" y="1145046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293289" y="1159614"/>
            <a:ext cx="323850" cy="66675"/>
          </a:xfrm>
          <a:custGeom>
            <a:avLst/>
            <a:gdLst/>
            <a:ahLst/>
            <a:cxnLst/>
            <a:rect l="l" t="t" r="r" b="b"/>
            <a:pathLst>
              <a:path w="323850" h="66675">
                <a:moveTo>
                  <a:pt x="6101" y="64740"/>
                </a:moveTo>
                <a:lnTo>
                  <a:pt x="0" y="64740"/>
                </a:lnTo>
                <a:lnTo>
                  <a:pt x="0" y="1339"/>
                </a:lnTo>
                <a:lnTo>
                  <a:pt x="40183" y="1339"/>
                </a:lnTo>
                <a:lnTo>
                  <a:pt x="40183" y="6548"/>
                </a:lnTo>
                <a:lnTo>
                  <a:pt x="6101" y="6548"/>
                </a:lnTo>
                <a:lnTo>
                  <a:pt x="6101" y="29319"/>
                </a:lnTo>
                <a:lnTo>
                  <a:pt x="36462" y="29319"/>
                </a:lnTo>
                <a:lnTo>
                  <a:pt x="36462" y="34528"/>
                </a:lnTo>
                <a:lnTo>
                  <a:pt x="6101" y="34528"/>
                </a:lnTo>
                <a:lnTo>
                  <a:pt x="6101" y="64740"/>
                </a:lnTo>
                <a:close/>
              </a:path>
              <a:path w="323850" h="66675">
                <a:moveTo>
                  <a:pt x="81902" y="66079"/>
                </a:moveTo>
                <a:lnTo>
                  <a:pt x="65432" y="66079"/>
                </a:lnTo>
                <a:lnTo>
                  <a:pt x="58139" y="63003"/>
                </a:lnTo>
                <a:lnTo>
                  <a:pt x="52781" y="56852"/>
                </a:lnTo>
                <a:lnTo>
                  <a:pt x="47423" y="50601"/>
                </a:lnTo>
                <a:lnTo>
                  <a:pt x="44745" y="42663"/>
                </a:lnTo>
                <a:lnTo>
                  <a:pt x="44745" y="23316"/>
                </a:lnTo>
                <a:lnTo>
                  <a:pt x="47473" y="15378"/>
                </a:lnTo>
                <a:lnTo>
                  <a:pt x="58388" y="3075"/>
                </a:lnTo>
                <a:lnTo>
                  <a:pt x="65630" y="0"/>
                </a:lnTo>
                <a:lnTo>
                  <a:pt x="81109" y="0"/>
                </a:lnTo>
                <a:lnTo>
                  <a:pt x="86714" y="1835"/>
                </a:lnTo>
                <a:lnTo>
                  <a:pt x="90897" y="5060"/>
                </a:lnTo>
                <a:lnTo>
                  <a:pt x="67317" y="5060"/>
                </a:lnTo>
                <a:lnTo>
                  <a:pt x="61463" y="7689"/>
                </a:lnTo>
                <a:lnTo>
                  <a:pt x="57098" y="12947"/>
                </a:lnTo>
                <a:lnTo>
                  <a:pt x="52831" y="18206"/>
                </a:lnTo>
                <a:lnTo>
                  <a:pt x="50698" y="24903"/>
                </a:lnTo>
                <a:lnTo>
                  <a:pt x="50698" y="41076"/>
                </a:lnTo>
                <a:lnTo>
                  <a:pt x="52781" y="47724"/>
                </a:lnTo>
                <a:lnTo>
                  <a:pt x="56948" y="52982"/>
                </a:lnTo>
                <a:lnTo>
                  <a:pt x="61216" y="58241"/>
                </a:lnTo>
                <a:lnTo>
                  <a:pt x="67119" y="60870"/>
                </a:lnTo>
                <a:lnTo>
                  <a:pt x="90963" y="60870"/>
                </a:lnTo>
                <a:lnTo>
                  <a:pt x="87855" y="63847"/>
                </a:lnTo>
                <a:lnTo>
                  <a:pt x="81902" y="66079"/>
                </a:lnTo>
                <a:close/>
              </a:path>
              <a:path w="323850" h="66675">
                <a:moveTo>
                  <a:pt x="100109" y="20538"/>
                </a:moveTo>
                <a:lnTo>
                  <a:pt x="94156" y="20538"/>
                </a:lnTo>
                <a:lnTo>
                  <a:pt x="92965" y="15577"/>
                </a:lnTo>
                <a:lnTo>
                  <a:pt x="90584" y="11757"/>
                </a:lnTo>
                <a:lnTo>
                  <a:pt x="83440" y="6399"/>
                </a:lnTo>
                <a:lnTo>
                  <a:pt x="79323" y="5060"/>
                </a:lnTo>
                <a:lnTo>
                  <a:pt x="90897" y="5060"/>
                </a:lnTo>
                <a:lnTo>
                  <a:pt x="96339" y="9177"/>
                </a:lnTo>
                <a:lnTo>
                  <a:pt x="99216" y="14188"/>
                </a:lnTo>
                <a:lnTo>
                  <a:pt x="100109" y="20538"/>
                </a:lnTo>
                <a:close/>
              </a:path>
              <a:path w="323850" h="66675">
                <a:moveTo>
                  <a:pt x="90963" y="60870"/>
                </a:moveTo>
                <a:lnTo>
                  <a:pt x="80116" y="60870"/>
                </a:lnTo>
                <a:lnTo>
                  <a:pt x="84680" y="59034"/>
                </a:lnTo>
                <a:lnTo>
                  <a:pt x="92121" y="51593"/>
                </a:lnTo>
                <a:lnTo>
                  <a:pt x="94354" y="46682"/>
                </a:lnTo>
                <a:lnTo>
                  <a:pt x="95048" y="40629"/>
                </a:lnTo>
                <a:lnTo>
                  <a:pt x="101001" y="40629"/>
                </a:lnTo>
                <a:lnTo>
                  <a:pt x="100109" y="48567"/>
                </a:lnTo>
                <a:lnTo>
                  <a:pt x="97281" y="54818"/>
                </a:lnTo>
                <a:lnTo>
                  <a:pt x="90963" y="60870"/>
                </a:lnTo>
                <a:close/>
              </a:path>
              <a:path w="323850" h="66675">
                <a:moveTo>
                  <a:pt x="159226" y="64740"/>
                </a:moveTo>
                <a:lnTo>
                  <a:pt x="153570" y="64740"/>
                </a:lnTo>
                <a:lnTo>
                  <a:pt x="153570" y="18603"/>
                </a:lnTo>
                <a:lnTo>
                  <a:pt x="137199" y="18603"/>
                </a:lnTo>
                <a:lnTo>
                  <a:pt x="137199" y="14585"/>
                </a:lnTo>
                <a:lnTo>
                  <a:pt x="142259" y="14485"/>
                </a:lnTo>
                <a:lnTo>
                  <a:pt x="145781" y="14039"/>
                </a:lnTo>
                <a:lnTo>
                  <a:pt x="147765" y="13245"/>
                </a:lnTo>
                <a:lnTo>
                  <a:pt x="149849" y="12451"/>
                </a:lnTo>
                <a:lnTo>
                  <a:pt x="151388" y="11211"/>
                </a:lnTo>
                <a:lnTo>
                  <a:pt x="152379" y="9524"/>
                </a:lnTo>
                <a:lnTo>
                  <a:pt x="153471" y="7838"/>
                </a:lnTo>
                <a:lnTo>
                  <a:pt x="154215" y="5506"/>
                </a:lnTo>
                <a:lnTo>
                  <a:pt x="154612" y="2530"/>
                </a:lnTo>
                <a:lnTo>
                  <a:pt x="159226" y="2530"/>
                </a:lnTo>
                <a:lnTo>
                  <a:pt x="159226" y="64740"/>
                </a:lnTo>
                <a:close/>
              </a:path>
              <a:path w="323850" h="66675">
                <a:moveTo>
                  <a:pt x="209830" y="66079"/>
                </a:moveTo>
                <a:lnTo>
                  <a:pt x="195643" y="66079"/>
                </a:lnTo>
                <a:lnTo>
                  <a:pt x="190235" y="63400"/>
                </a:lnTo>
                <a:lnTo>
                  <a:pt x="186464" y="58042"/>
                </a:lnTo>
                <a:lnTo>
                  <a:pt x="182793" y="52685"/>
                </a:lnTo>
                <a:lnTo>
                  <a:pt x="180958" y="44697"/>
                </a:lnTo>
                <a:lnTo>
                  <a:pt x="180958" y="23365"/>
                </a:lnTo>
                <a:lnTo>
                  <a:pt x="182793" y="15329"/>
                </a:lnTo>
                <a:lnTo>
                  <a:pt x="186464" y="9971"/>
                </a:lnTo>
                <a:lnTo>
                  <a:pt x="190234" y="4613"/>
                </a:lnTo>
                <a:lnTo>
                  <a:pt x="195643" y="1934"/>
                </a:lnTo>
                <a:lnTo>
                  <a:pt x="209830" y="1934"/>
                </a:lnTo>
                <a:lnTo>
                  <a:pt x="215237" y="4663"/>
                </a:lnTo>
                <a:lnTo>
                  <a:pt x="216606" y="6697"/>
                </a:lnTo>
                <a:lnTo>
                  <a:pt x="197378" y="6697"/>
                </a:lnTo>
                <a:lnTo>
                  <a:pt x="193410" y="8979"/>
                </a:lnTo>
                <a:lnTo>
                  <a:pt x="190632" y="13543"/>
                </a:lnTo>
                <a:lnTo>
                  <a:pt x="187953" y="18008"/>
                </a:lnTo>
                <a:lnTo>
                  <a:pt x="186613" y="24804"/>
                </a:lnTo>
                <a:lnTo>
                  <a:pt x="186613" y="43060"/>
                </a:lnTo>
                <a:lnTo>
                  <a:pt x="187953" y="49906"/>
                </a:lnTo>
                <a:lnTo>
                  <a:pt x="193311" y="59034"/>
                </a:lnTo>
                <a:lnTo>
                  <a:pt x="197329" y="61317"/>
                </a:lnTo>
                <a:lnTo>
                  <a:pt x="216665" y="61317"/>
                </a:lnTo>
                <a:lnTo>
                  <a:pt x="215237" y="63400"/>
                </a:lnTo>
                <a:lnTo>
                  <a:pt x="209830" y="66079"/>
                </a:lnTo>
                <a:close/>
              </a:path>
              <a:path w="323850" h="66675">
                <a:moveTo>
                  <a:pt x="216665" y="61317"/>
                </a:moveTo>
                <a:lnTo>
                  <a:pt x="208044" y="61317"/>
                </a:lnTo>
                <a:lnTo>
                  <a:pt x="212063" y="59034"/>
                </a:lnTo>
                <a:lnTo>
                  <a:pt x="217421" y="49906"/>
                </a:lnTo>
                <a:lnTo>
                  <a:pt x="218760" y="43060"/>
                </a:lnTo>
                <a:lnTo>
                  <a:pt x="218740" y="24804"/>
                </a:lnTo>
                <a:lnTo>
                  <a:pt x="217421" y="18107"/>
                </a:lnTo>
                <a:lnTo>
                  <a:pt x="212063" y="8979"/>
                </a:lnTo>
                <a:lnTo>
                  <a:pt x="207995" y="6697"/>
                </a:lnTo>
                <a:lnTo>
                  <a:pt x="216606" y="6697"/>
                </a:lnTo>
                <a:lnTo>
                  <a:pt x="222580" y="15577"/>
                </a:lnTo>
                <a:lnTo>
                  <a:pt x="224381" y="23365"/>
                </a:lnTo>
                <a:lnTo>
                  <a:pt x="224404" y="44697"/>
                </a:lnTo>
                <a:lnTo>
                  <a:pt x="222580" y="52685"/>
                </a:lnTo>
                <a:lnTo>
                  <a:pt x="216665" y="61317"/>
                </a:lnTo>
                <a:close/>
              </a:path>
              <a:path w="323850" h="66675">
                <a:moveTo>
                  <a:pt x="259245" y="66079"/>
                </a:moveTo>
                <a:lnTo>
                  <a:pt x="245056" y="66079"/>
                </a:lnTo>
                <a:lnTo>
                  <a:pt x="239649" y="63400"/>
                </a:lnTo>
                <a:lnTo>
                  <a:pt x="235879" y="58042"/>
                </a:lnTo>
                <a:lnTo>
                  <a:pt x="232208" y="52685"/>
                </a:lnTo>
                <a:lnTo>
                  <a:pt x="230373" y="44697"/>
                </a:lnTo>
                <a:lnTo>
                  <a:pt x="230373" y="23365"/>
                </a:lnTo>
                <a:lnTo>
                  <a:pt x="232208" y="15329"/>
                </a:lnTo>
                <a:lnTo>
                  <a:pt x="235879" y="9971"/>
                </a:lnTo>
                <a:lnTo>
                  <a:pt x="239649" y="4613"/>
                </a:lnTo>
                <a:lnTo>
                  <a:pt x="245056" y="1934"/>
                </a:lnTo>
                <a:lnTo>
                  <a:pt x="259245" y="1934"/>
                </a:lnTo>
                <a:lnTo>
                  <a:pt x="264652" y="4663"/>
                </a:lnTo>
                <a:lnTo>
                  <a:pt x="266020" y="6697"/>
                </a:lnTo>
                <a:lnTo>
                  <a:pt x="246793" y="6697"/>
                </a:lnTo>
                <a:lnTo>
                  <a:pt x="242824" y="8979"/>
                </a:lnTo>
                <a:lnTo>
                  <a:pt x="240046" y="13543"/>
                </a:lnTo>
                <a:lnTo>
                  <a:pt x="237367" y="18008"/>
                </a:lnTo>
                <a:lnTo>
                  <a:pt x="236028" y="24804"/>
                </a:lnTo>
                <a:lnTo>
                  <a:pt x="236028" y="43060"/>
                </a:lnTo>
                <a:lnTo>
                  <a:pt x="237367" y="49906"/>
                </a:lnTo>
                <a:lnTo>
                  <a:pt x="242725" y="59034"/>
                </a:lnTo>
                <a:lnTo>
                  <a:pt x="246743" y="61317"/>
                </a:lnTo>
                <a:lnTo>
                  <a:pt x="266080" y="61317"/>
                </a:lnTo>
                <a:lnTo>
                  <a:pt x="264652" y="63400"/>
                </a:lnTo>
                <a:lnTo>
                  <a:pt x="259245" y="66079"/>
                </a:lnTo>
                <a:close/>
              </a:path>
              <a:path w="323850" h="66675">
                <a:moveTo>
                  <a:pt x="266080" y="61317"/>
                </a:moveTo>
                <a:lnTo>
                  <a:pt x="257459" y="61317"/>
                </a:lnTo>
                <a:lnTo>
                  <a:pt x="261477" y="59034"/>
                </a:lnTo>
                <a:lnTo>
                  <a:pt x="266835" y="49906"/>
                </a:lnTo>
                <a:lnTo>
                  <a:pt x="268174" y="43060"/>
                </a:lnTo>
                <a:lnTo>
                  <a:pt x="268155" y="24804"/>
                </a:lnTo>
                <a:lnTo>
                  <a:pt x="266835" y="18107"/>
                </a:lnTo>
                <a:lnTo>
                  <a:pt x="261477" y="8979"/>
                </a:lnTo>
                <a:lnTo>
                  <a:pt x="257409" y="6697"/>
                </a:lnTo>
                <a:lnTo>
                  <a:pt x="266020" y="6697"/>
                </a:lnTo>
                <a:lnTo>
                  <a:pt x="271994" y="15577"/>
                </a:lnTo>
                <a:lnTo>
                  <a:pt x="273796" y="23365"/>
                </a:lnTo>
                <a:lnTo>
                  <a:pt x="273819" y="44697"/>
                </a:lnTo>
                <a:lnTo>
                  <a:pt x="271994" y="52685"/>
                </a:lnTo>
                <a:lnTo>
                  <a:pt x="266080" y="61317"/>
                </a:lnTo>
                <a:close/>
              </a:path>
              <a:path w="323850" h="66675">
                <a:moveTo>
                  <a:pt x="308659" y="66079"/>
                </a:moveTo>
                <a:lnTo>
                  <a:pt x="294471" y="66079"/>
                </a:lnTo>
                <a:lnTo>
                  <a:pt x="289064" y="63400"/>
                </a:lnTo>
                <a:lnTo>
                  <a:pt x="285293" y="58042"/>
                </a:lnTo>
                <a:lnTo>
                  <a:pt x="281622" y="52685"/>
                </a:lnTo>
                <a:lnTo>
                  <a:pt x="279786" y="44697"/>
                </a:lnTo>
                <a:lnTo>
                  <a:pt x="279786" y="23365"/>
                </a:lnTo>
                <a:lnTo>
                  <a:pt x="281622" y="15329"/>
                </a:lnTo>
                <a:lnTo>
                  <a:pt x="285293" y="9971"/>
                </a:lnTo>
                <a:lnTo>
                  <a:pt x="289064" y="4613"/>
                </a:lnTo>
                <a:lnTo>
                  <a:pt x="294471" y="1934"/>
                </a:lnTo>
                <a:lnTo>
                  <a:pt x="308659" y="1934"/>
                </a:lnTo>
                <a:lnTo>
                  <a:pt x="314067" y="4663"/>
                </a:lnTo>
                <a:lnTo>
                  <a:pt x="315435" y="6697"/>
                </a:lnTo>
                <a:lnTo>
                  <a:pt x="296207" y="6697"/>
                </a:lnTo>
                <a:lnTo>
                  <a:pt x="292238" y="8979"/>
                </a:lnTo>
                <a:lnTo>
                  <a:pt x="289460" y="13543"/>
                </a:lnTo>
                <a:lnTo>
                  <a:pt x="286781" y="18008"/>
                </a:lnTo>
                <a:lnTo>
                  <a:pt x="285442" y="24804"/>
                </a:lnTo>
                <a:lnTo>
                  <a:pt x="285442" y="43060"/>
                </a:lnTo>
                <a:lnTo>
                  <a:pt x="286781" y="49906"/>
                </a:lnTo>
                <a:lnTo>
                  <a:pt x="292139" y="59034"/>
                </a:lnTo>
                <a:lnTo>
                  <a:pt x="296158" y="61317"/>
                </a:lnTo>
                <a:lnTo>
                  <a:pt x="315494" y="61317"/>
                </a:lnTo>
                <a:lnTo>
                  <a:pt x="314067" y="63400"/>
                </a:lnTo>
                <a:lnTo>
                  <a:pt x="308659" y="66079"/>
                </a:lnTo>
                <a:close/>
              </a:path>
              <a:path w="323850" h="66675">
                <a:moveTo>
                  <a:pt x="315494" y="61317"/>
                </a:moveTo>
                <a:lnTo>
                  <a:pt x="306873" y="61317"/>
                </a:lnTo>
                <a:lnTo>
                  <a:pt x="310891" y="59034"/>
                </a:lnTo>
                <a:lnTo>
                  <a:pt x="316249" y="49906"/>
                </a:lnTo>
                <a:lnTo>
                  <a:pt x="317589" y="43060"/>
                </a:lnTo>
                <a:lnTo>
                  <a:pt x="317569" y="24804"/>
                </a:lnTo>
                <a:lnTo>
                  <a:pt x="316249" y="18107"/>
                </a:lnTo>
                <a:lnTo>
                  <a:pt x="310891" y="8979"/>
                </a:lnTo>
                <a:lnTo>
                  <a:pt x="306824" y="6697"/>
                </a:lnTo>
                <a:lnTo>
                  <a:pt x="315435" y="6697"/>
                </a:lnTo>
                <a:lnTo>
                  <a:pt x="321409" y="15577"/>
                </a:lnTo>
                <a:lnTo>
                  <a:pt x="323210" y="23365"/>
                </a:lnTo>
                <a:lnTo>
                  <a:pt x="323233" y="44697"/>
                </a:lnTo>
                <a:lnTo>
                  <a:pt x="321409" y="52685"/>
                </a:lnTo>
                <a:lnTo>
                  <a:pt x="315494" y="61317"/>
                </a:lnTo>
                <a:close/>
              </a:path>
            </a:pathLst>
          </a:custGeom>
          <a:solidFill>
            <a:srgbClr val="38751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019334" y="4939566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019334" y="4939566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375279" y="4955486"/>
            <a:ext cx="159407" cy="647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019334" y="4720692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019334" y="4720692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207812" y="4737198"/>
            <a:ext cx="492759" cy="75565"/>
          </a:xfrm>
          <a:custGeom>
            <a:avLst/>
            <a:gdLst/>
            <a:ahLst/>
            <a:cxnLst/>
            <a:rect l="l" t="t" r="r" b="b"/>
            <a:pathLst>
              <a:path w="492759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4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492759" h="75564">
                <a:moveTo>
                  <a:pt x="36052" y="59382"/>
                </a:moveTo>
                <a:lnTo>
                  <a:pt x="25697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7" y="38447"/>
                </a:lnTo>
                <a:lnTo>
                  <a:pt x="33139" y="36165"/>
                </a:lnTo>
                <a:lnTo>
                  <a:pt x="30459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6" y="27830"/>
                </a:lnTo>
                <a:lnTo>
                  <a:pt x="28674" y="26838"/>
                </a:lnTo>
                <a:lnTo>
                  <a:pt x="33535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5" y="9872"/>
                </a:lnTo>
                <a:lnTo>
                  <a:pt x="31055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7"/>
                </a:lnTo>
                <a:lnTo>
                  <a:pt x="39488" y="22224"/>
                </a:lnTo>
                <a:lnTo>
                  <a:pt x="35817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29" y="55463"/>
                </a:lnTo>
                <a:lnTo>
                  <a:pt x="36052" y="59382"/>
                </a:lnTo>
                <a:close/>
              </a:path>
              <a:path w="492759" h="75564">
                <a:moveTo>
                  <a:pt x="27483" y="64144"/>
                </a:moveTo>
                <a:lnTo>
                  <a:pt x="15080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4" y="55363"/>
                </a:lnTo>
                <a:lnTo>
                  <a:pt x="112" y="50899"/>
                </a:lnTo>
                <a:lnTo>
                  <a:pt x="0" y="43209"/>
                </a:lnTo>
                <a:lnTo>
                  <a:pt x="99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699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3" y="64144"/>
                </a:lnTo>
                <a:close/>
              </a:path>
              <a:path w="492759" h="75564">
                <a:moveTo>
                  <a:pt x="53680" y="62805"/>
                </a:moveTo>
                <a:lnTo>
                  <a:pt x="46834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8" y="16966"/>
                </a:lnTo>
                <a:lnTo>
                  <a:pt x="68265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492759" h="75564">
                <a:moveTo>
                  <a:pt x="74793" y="34379"/>
                </a:moveTo>
                <a:lnTo>
                  <a:pt x="68265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492759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492759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2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492759" h="75564">
                <a:moveTo>
                  <a:pt x="128199" y="59382"/>
                </a:moveTo>
                <a:lnTo>
                  <a:pt x="117844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5" y="38447"/>
                </a:lnTo>
                <a:lnTo>
                  <a:pt x="125286" y="36165"/>
                </a:lnTo>
                <a:lnTo>
                  <a:pt x="122607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1" y="26838"/>
                </a:lnTo>
                <a:lnTo>
                  <a:pt x="125683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3" y="9872"/>
                </a:lnTo>
                <a:lnTo>
                  <a:pt x="123202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7"/>
                </a:lnTo>
                <a:lnTo>
                  <a:pt x="131636" y="22224"/>
                </a:lnTo>
                <a:lnTo>
                  <a:pt x="127965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7" y="55463"/>
                </a:lnTo>
                <a:lnTo>
                  <a:pt x="128199" y="59382"/>
                </a:lnTo>
                <a:close/>
              </a:path>
              <a:path w="492759" h="75564">
                <a:moveTo>
                  <a:pt x="119630" y="64144"/>
                </a:moveTo>
                <a:lnTo>
                  <a:pt x="107228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2" y="55363"/>
                </a:lnTo>
                <a:lnTo>
                  <a:pt x="92259" y="50899"/>
                </a:lnTo>
                <a:lnTo>
                  <a:pt x="92147" y="43209"/>
                </a:lnTo>
                <a:lnTo>
                  <a:pt x="92246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7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0" y="64144"/>
                </a:lnTo>
                <a:close/>
              </a:path>
              <a:path w="492759" h="75564">
                <a:moveTo>
                  <a:pt x="193284" y="64144"/>
                </a:moveTo>
                <a:lnTo>
                  <a:pt x="181774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6" y="17908"/>
                </a:lnTo>
                <a:lnTo>
                  <a:pt x="181675" y="15626"/>
                </a:lnTo>
                <a:lnTo>
                  <a:pt x="193581" y="15626"/>
                </a:lnTo>
                <a:lnTo>
                  <a:pt x="197848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0" y="34428"/>
                </a:lnTo>
                <a:lnTo>
                  <a:pt x="172150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492759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0" y="25003"/>
                </a:lnTo>
                <a:lnTo>
                  <a:pt x="196708" y="23217"/>
                </a:lnTo>
                <a:lnTo>
                  <a:pt x="194524" y="21331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7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492759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4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492759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2" y="15626"/>
                </a:lnTo>
                <a:lnTo>
                  <a:pt x="240889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7" y="34428"/>
                </a:lnTo>
                <a:lnTo>
                  <a:pt x="218267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5" y="63053"/>
                </a:lnTo>
                <a:lnTo>
                  <a:pt x="238806" y="64144"/>
                </a:lnTo>
                <a:close/>
              </a:path>
              <a:path w="492759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2" y="45342"/>
                </a:lnTo>
                <a:lnTo>
                  <a:pt x="250382" y="34428"/>
                </a:lnTo>
                <a:lnTo>
                  <a:pt x="248926" y="29963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3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6" y="48170"/>
                </a:lnTo>
                <a:lnTo>
                  <a:pt x="253540" y="51940"/>
                </a:lnTo>
                <a:lnTo>
                  <a:pt x="251952" y="55611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492759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6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492759" h="75564">
                <a:moveTo>
                  <a:pt x="269915" y="62805"/>
                </a:moveTo>
                <a:lnTo>
                  <a:pt x="264259" y="62805"/>
                </a:lnTo>
                <a:lnTo>
                  <a:pt x="264259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2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492759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7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492759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492759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492759" h="75564">
                <a:moveTo>
                  <a:pt x="356085" y="75009"/>
                </a:moveTo>
                <a:lnTo>
                  <a:pt x="356085" y="71139"/>
                </a:lnTo>
                <a:lnTo>
                  <a:pt x="357376" y="70643"/>
                </a:lnTo>
                <a:lnTo>
                  <a:pt x="358367" y="69601"/>
                </a:lnTo>
                <a:lnTo>
                  <a:pt x="359062" y="68014"/>
                </a:lnTo>
                <a:lnTo>
                  <a:pt x="359856" y="66525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2" y="62805"/>
                </a:lnTo>
                <a:lnTo>
                  <a:pt x="356532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0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5" y="75009"/>
                </a:lnTo>
                <a:close/>
              </a:path>
              <a:path w="492759" h="75564">
                <a:moveTo>
                  <a:pt x="428625" y="64144"/>
                </a:moveTo>
                <a:lnTo>
                  <a:pt x="414634" y="64144"/>
                </a:lnTo>
                <a:lnTo>
                  <a:pt x="409029" y="61565"/>
                </a:lnTo>
                <a:lnTo>
                  <a:pt x="400843" y="22125"/>
                </a:lnTo>
                <a:lnTo>
                  <a:pt x="402728" y="14634"/>
                </a:lnTo>
                <a:lnTo>
                  <a:pt x="410269" y="2926"/>
                </a:lnTo>
                <a:lnTo>
                  <a:pt x="415775" y="0"/>
                </a:lnTo>
                <a:lnTo>
                  <a:pt x="428773" y="0"/>
                </a:lnTo>
                <a:lnTo>
                  <a:pt x="433238" y="1438"/>
                </a:lnTo>
                <a:lnTo>
                  <a:pt x="436923" y="4762"/>
                </a:lnTo>
                <a:lnTo>
                  <a:pt x="417959" y="4762"/>
                </a:lnTo>
                <a:lnTo>
                  <a:pt x="413692" y="7193"/>
                </a:lnTo>
                <a:lnTo>
                  <a:pt x="410815" y="12055"/>
                </a:lnTo>
                <a:lnTo>
                  <a:pt x="407937" y="16817"/>
                </a:lnTo>
                <a:lnTo>
                  <a:pt x="406582" y="23266"/>
                </a:lnTo>
                <a:lnTo>
                  <a:pt x="406498" y="32593"/>
                </a:lnTo>
                <a:lnTo>
                  <a:pt x="410849" y="32593"/>
                </a:lnTo>
                <a:lnTo>
                  <a:pt x="408979" y="34528"/>
                </a:lnTo>
                <a:lnTo>
                  <a:pt x="407540" y="38496"/>
                </a:lnTo>
                <a:lnTo>
                  <a:pt x="407540" y="48418"/>
                </a:lnTo>
                <a:lnTo>
                  <a:pt x="408879" y="52337"/>
                </a:lnTo>
                <a:lnTo>
                  <a:pt x="411559" y="55215"/>
                </a:lnTo>
                <a:lnTo>
                  <a:pt x="414337" y="57993"/>
                </a:lnTo>
                <a:lnTo>
                  <a:pt x="418157" y="59382"/>
                </a:lnTo>
                <a:lnTo>
                  <a:pt x="436413" y="59382"/>
                </a:lnTo>
                <a:lnTo>
                  <a:pt x="433635" y="62160"/>
                </a:lnTo>
                <a:lnTo>
                  <a:pt x="428625" y="64144"/>
                </a:lnTo>
                <a:close/>
              </a:path>
              <a:path w="492759" h="75564">
                <a:moveTo>
                  <a:pt x="442068" y="16371"/>
                </a:moveTo>
                <a:lnTo>
                  <a:pt x="436562" y="16371"/>
                </a:lnTo>
                <a:lnTo>
                  <a:pt x="436066" y="12898"/>
                </a:lnTo>
                <a:lnTo>
                  <a:pt x="434677" y="10120"/>
                </a:lnTo>
                <a:lnTo>
                  <a:pt x="432395" y="8036"/>
                </a:lnTo>
                <a:lnTo>
                  <a:pt x="430112" y="5853"/>
                </a:lnTo>
                <a:lnTo>
                  <a:pt x="427185" y="4762"/>
                </a:lnTo>
                <a:lnTo>
                  <a:pt x="436923" y="4762"/>
                </a:lnTo>
                <a:lnTo>
                  <a:pt x="439588" y="7094"/>
                </a:lnTo>
                <a:lnTo>
                  <a:pt x="441473" y="11112"/>
                </a:lnTo>
                <a:lnTo>
                  <a:pt x="442068" y="16371"/>
                </a:lnTo>
                <a:close/>
              </a:path>
              <a:path w="492759" h="75564">
                <a:moveTo>
                  <a:pt x="410849" y="32593"/>
                </a:moveTo>
                <a:lnTo>
                  <a:pt x="406648" y="32593"/>
                </a:lnTo>
                <a:lnTo>
                  <a:pt x="408135" y="29418"/>
                </a:lnTo>
                <a:lnTo>
                  <a:pt x="410368" y="26937"/>
                </a:lnTo>
                <a:lnTo>
                  <a:pt x="413345" y="25151"/>
                </a:lnTo>
                <a:lnTo>
                  <a:pt x="416420" y="23266"/>
                </a:lnTo>
                <a:lnTo>
                  <a:pt x="419695" y="22324"/>
                </a:lnTo>
                <a:lnTo>
                  <a:pt x="429220" y="22324"/>
                </a:lnTo>
                <a:lnTo>
                  <a:pt x="434131" y="24258"/>
                </a:lnTo>
                <a:lnTo>
                  <a:pt x="436886" y="27086"/>
                </a:lnTo>
                <a:lnTo>
                  <a:pt x="418455" y="27086"/>
                </a:lnTo>
                <a:lnTo>
                  <a:pt x="414733" y="28574"/>
                </a:lnTo>
                <a:lnTo>
                  <a:pt x="410849" y="32593"/>
                </a:lnTo>
                <a:close/>
              </a:path>
              <a:path w="492759" h="75564">
                <a:moveTo>
                  <a:pt x="436413" y="59382"/>
                </a:moveTo>
                <a:lnTo>
                  <a:pt x="427384" y="59382"/>
                </a:lnTo>
                <a:lnTo>
                  <a:pt x="430956" y="57844"/>
                </a:lnTo>
                <a:lnTo>
                  <a:pt x="436611" y="51593"/>
                </a:lnTo>
                <a:lnTo>
                  <a:pt x="438050" y="47823"/>
                </a:lnTo>
                <a:lnTo>
                  <a:pt x="437979" y="38496"/>
                </a:lnTo>
                <a:lnTo>
                  <a:pt x="436661" y="34776"/>
                </a:lnTo>
                <a:lnTo>
                  <a:pt x="433882" y="31700"/>
                </a:lnTo>
                <a:lnTo>
                  <a:pt x="431204" y="28624"/>
                </a:lnTo>
                <a:lnTo>
                  <a:pt x="427583" y="27086"/>
                </a:lnTo>
                <a:lnTo>
                  <a:pt x="436886" y="27086"/>
                </a:lnTo>
                <a:lnTo>
                  <a:pt x="438397" y="28624"/>
                </a:lnTo>
                <a:lnTo>
                  <a:pt x="441771" y="31998"/>
                </a:lnTo>
                <a:lnTo>
                  <a:pt x="443706" y="36958"/>
                </a:lnTo>
                <a:lnTo>
                  <a:pt x="443706" y="49162"/>
                </a:lnTo>
                <a:lnTo>
                  <a:pt x="441672" y="54222"/>
                </a:lnTo>
                <a:lnTo>
                  <a:pt x="437604" y="58191"/>
                </a:lnTo>
                <a:lnTo>
                  <a:pt x="436413" y="59382"/>
                </a:lnTo>
                <a:close/>
              </a:path>
              <a:path w="492759" h="75564">
                <a:moveTo>
                  <a:pt x="492525" y="47327"/>
                </a:moveTo>
                <a:lnTo>
                  <a:pt x="449364" y="47327"/>
                </a:lnTo>
                <a:lnTo>
                  <a:pt x="449364" y="41969"/>
                </a:lnTo>
                <a:lnTo>
                  <a:pt x="478088" y="595"/>
                </a:lnTo>
                <a:lnTo>
                  <a:pt x="483148" y="595"/>
                </a:lnTo>
                <a:lnTo>
                  <a:pt x="483148" y="8780"/>
                </a:lnTo>
                <a:lnTo>
                  <a:pt x="477939" y="8780"/>
                </a:lnTo>
                <a:lnTo>
                  <a:pt x="454425" y="42564"/>
                </a:lnTo>
                <a:lnTo>
                  <a:pt x="492525" y="42564"/>
                </a:lnTo>
                <a:lnTo>
                  <a:pt x="492525" y="47327"/>
                </a:lnTo>
                <a:close/>
              </a:path>
              <a:path w="492759" h="75564">
                <a:moveTo>
                  <a:pt x="483148" y="42564"/>
                </a:moveTo>
                <a:lnTo>
                  <a:pt x="478088" y="42564"/>
                </a:lnTo>
                <a:lnTo>
                  <a:pt x="478088" y="8780"/>
                </a:lnTo>
                <a:lnTo>
                  <a:pt x="483148" y="8780"/>
                </a:lnTo>
                <a:lnTo>
                  <a:pt x="483148" y="42564"/>
                </a:lnTo>
                <a:close/>
              </a:path>
              <a:path w="492759" h="75564">
                <a:moveTo>
                  <a:pt x="483148" y="62805"/>
                </a:moveTo>
                <a:lnTo>
                  <a:pt x="478088" y="62805"/>
                </a:lnTo>
                <a:lnTo>
                  <a:pt x="478088" y="47327"/>
                </a:lnTo>
                <a:lnTo>
                  <a:pt x="483148" y="47327"/>
                </a:lnTo>
                <a:lnTo>
                  <a:pt x="483148" y="62805"/>
                </a:lnTo>
                <a:close/>
              </a:path>
            </a:pathLst>
          </a:custGeom>
          <a:solidFill>
            <a:srgbClr val="741A4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454483" y="468259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434258" y="4855243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71" y="40640"/>
                </a:lnTo>
                <a:lnTo>
                  <a:pt x="5934" y="36112"/>
                </a:lnTo>
                <a:lnTo>
                  <a:pt x="1592" y="29390"/>
                </a:lnTo>
                <a:lnTo>
                  <a:pt x="0" y="21149"/>
                </a:ln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49"/>
                </a:lnTo>
                <a:lnTo>
                  <a:pt x="38374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90"/>
                </a:lnTo>
                <a:lnTo>
                  <a:pt x="34565" y="36112"/>
                </a:lnTo>
                <a:lnTo>
                  <a:pt x="28128" y="40640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434258" y="4855243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49"/>
                </a:lnTo>
                <a:lnTo>
                  <a:pt x="34574" y="6199"/>
                </a:lnTo>
                <a:lnTo>
                  <a:pt x="38374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90"/>
                </a:lnTo>
                <a:lnTo>
                  <a:pt x="34565" y="36112"/>
                </a:lnTo>
                <a:lnTo>
                  <a:pt x="28128" y="40640"/>
                </a:lnTo>
                <a:lnTo>
                  <a:pt x="20249" y="42299"/>
                </a:lnTo>
                <a:lnTo>
                  <a:pt x="12371" y="40640"/>
                </a:lnTo>
                <a:lnTo>
                  <a:pt x="5934" y="36112"/>
                </a:lnTo>
                <a:lnTo>
                  <a:pt x="1592" y="2939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454483" y="4897567"/>
            <a:ext cx="0" cy="42545"/>
          </a:xfrm>
          <a:custGeom>
            <a:avLst/>
            <a:gdLst/>
            <a:ahLst/>
            <a:cxnLst/>
            <a:rect l="l" t="t" r="r" b="b"/>
            <a:pathLst>
              <a:path h="42545">
                <a:moveTo>
                  <a:pt x="0" y="419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454507" y="4813242"/>
            <a:ext cx="0" cy="42545"/>
          </a:xfrm>
          <a:custGeom>
            <a:avLst/>
            <a:gdLst/>
            <a:ahLst/>
            <a:cxnLst/>
            <a:rect l="l" t="t" r="r" b="b"/>
            <a:pathLst>
              <a:path h="42545">
                <a:moveTo>
                  <a:pt x="0" y="419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434258" y="4512018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lnTo>
                  <a:pt x="1589" y="12919"/>
                </a:lnTo>
                <a:lnTo>
                  <a:pt x="5924" y="6196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49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434258" y="4512018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89" y="12919"/>
                </a:lnTo>
                <a:lnTo>
                  <a:pt x="5924" y="6196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49" y="6199"/>
                </a:lnTo>
                <a:lnTo>
                  <a:pt x="38349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454483" y="4554343"/>
            <a:ext cx="0" cy="36195"/>
          </a:xfrm>
          <a:custGeom>
            <a:avLst/>
            <a:gdLst/>
            <a:ahLst/>
            <a:cxnLst/>
            <a:rect l="l" t="t" r="r" b="b"/>
            <a:pathLst>
              <a:path h="36195">
                <a:moveTo>
                  <a:pt x="0" y="35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474757" y="4533168"/>
            <a:ext cx="594360" cy="343535"/>
          </a:xfrm>
          <a:custGeom>
            <a:avLst/>
            <a:gdLst/>
            <a:ahLst/>
            <a:cxnLst/>
            <a:rect l="l" t="t" r="r" b="b"/>
            <a:pathLst>
              <a:path w="594359" h="343535">
                <a:moveTo>
                  <a:pt x="0" y="0"/>
                </a:moveTo>
                <a:lnTo>
                  <a:pt x="63512" y="1281"/>
                </a:lnTo>
                <a:lnTo>
                  <a:pt x="126373" y="5002"/>
                </a:lnTo>
                <a:lnTo>
                  <a:pt x="187934" y="10975"/>
                </a:lnTo>
                <a:lnTo>
                  <a:pt x="247547" y="19011"/>
                </a:lnTo>
                <a:lnTo>
                  <a:pt x="304563" y="28923"/>
                </a:lnTo>
                <a:lnTo>
                  <a:pt x="358333" y="40523"/>
                </a:lnTo>
                <a:lnTo>
                  <a:pt x="408208" y="53624"/>
                </a:lnTo>
                <a:lnTo>
                  <a:pt x="453540" y="68039"/>
                </a:lnTo>
                <a:lnTo>
                  <a:pt x="493681" y="83579"/>
                </a:lnTo>
                <a:lnTo>
                  <a:pt x="555791" y="117286"/>
                </a:lnTo>
                <a:lnTo>
                  <a:pt x="589348" y="153245"/>
                </a:lnTo>
                <a:lnTo>
                  <a:pt x="593798" y="171599"/>
                </a:lnTo>
                <a:lnTo>
                  <a:pt x="589380" y="189954"/>
                </a:lnTo>
                <a:lnTo>
                  <a:pt x="555888" y="225912"/>
                </a:lnTo>
                <a:lnTo>
                  <a:pt x="493848" y="259619"/>
                </a:lnTo>
                <a:lnTo>
                  <a:pt x="453745" y="275159"/>
                </a:lnTo>
                <a:lnTo>
                  <a:pt x="408452" y="289574"/>
                </a:lnTo>
                <a:lnTo>
                  <a:pt x="358618" y="302675"/>
                </a:lnTo>
                <a:lnTo>
                  <a:pt x="304892" y="314276"/>
                </a:lnTo>
                <a:lnTo>
                  <a:pt x="247923" y="324188"/>
                </a:lnTo>
                <a:lnTo>
                  <a:pt x="188360" y="332224"/>
                </a:lnTo>
                <a:lnTo>
                  <a:pt x="126853" y="338196"/>
                </a:lnTo>
                <a:lnTo>
                  <a:pt x="64049" y="341917"/>
                </a:lnTo>
                <a:lnTo>
                  <a:pt x="599" y="343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017534" y="4250068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017534" y="4250068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206002" y="4266569"/>
            <a:ext cx="492759" cy="75565"/>
          </a:xfrm>
          <a:custGeom>
            <a:avLst/>
            <a:gdLst/>
            <a:ahLst/>
            <a:cxnLst/>
            <a:rect l="l" t="t" r="r" b="b"/>
            <a:pathLst>
              <a:path w="492759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4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492759" h="75564">
                <a:moveTo>
                  <a:pt x="36052" y="59382"/>
                </a:moveTo>
                <a:lnTo>
                  <a:pt x="25697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7" y="38447"/>
                </a:lnTo>
                <a:lnTo>
                  <a:pt x="33139" y="36165"/>
                </a:lnTo>
                <a:lnTo>
                  <a:pt x="30459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6" y="27830"/>
                </a:lnTo>
                <a:lnTo>
                  <a:pt x="28674" y="26838"/>
                </a:lnTo>
                <a:lnTo>
                  <a:pt x="33535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5" y="9872"/>
                </a:lnTo>
                <a:lnTo>
                  <a:pt x="31055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7"/>
                </a:lnTo>
                <a:lnTo>
                  <a:pt x="39488" y="22224"/>
                </a:lnTo>
                <a:lnTo>
                  <a:pt x="35817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29" y="55463"/>
                </a:lnTo>
                <a:lnTo>
                  <a:pt x="36052" y="59382"/>
                </a:lnTo>
                <a:close/>
              </a:path>
              <a:path w="492759" h="75564">
                <a:moveTo>
                  <a:pt x="27483" y="64144"/>
                </a:moveTo>
                <a:lnTo>
                  <a:pt x="15080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4" y="55363"/>
                </a:lnTo>
                <a:lnTo>
                  <a:pt x="112" y="50899"/>
                </a:lnTo>
                <a:lnTo>
                  <a:pt x="0" y="43209"/>
                </a:lnTo>
                <a:lnTo>
                  <a:pt x="99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699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3" y="64144"/>
                </a:lnTo>
                <a:close/>
              </a:path>
              <a:path w="492759" h="75564">
                <a:moveTo>
                  <a:pt x="53680" y="62805"/>
                </a:moveTo>
                <a:lnTo>
                  <a:pt x="46834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8" y="16966"/>
                </a:lnTo>
                <a:lnTo>
                  <a:pt x="68265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492759" h="75564">
                <a:moveTo>
                  <a:pt x="74793" y="34379"/>
                </a:moveTo>
                <a:lnTo>
                  <a:pt x="68265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492759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492759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2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492759" h="75564">
                <a:moveTo>
                  <a:pt x="128199" y="59382"/>
                </a:moveTo>
                <a:lnTo>
                  <a:pt x="117844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5" y="38447"/>
                </a:lnTo>
                <a:lnTo>
                  <a:pt x="125286" y="36165"/>
                </a:lnTo>
                <a:lnTo>
                  <a:pt x="122607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1" y="26838"/>
                </a:lnTo>
                <a:lnTo>
                  <a:pt x="125683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3" y="9872"/>
                </a:lnTo>
                <a:lnTo>
                  <a:pt x="123202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7"/>
                </a:lnTo>
                <a:lnTo>
                  <a:pt x="131636" y="22224"/>
                </a:lnTo>
                <a:lnTo>
                  <a:pt x="127965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7" y="55463"/>
                </a:lnTo>
                <a:lnTo>
                  <a:pt x="128199" y="59382"/>
                </a:lnTo>
                <a:close/>
              </a:path>
              <a:path w="492759" h="75564">
                <a:moveTo>
                  <a:pt x="119630" y="64144"/>
                </a:moveTo>
                <a:lnTo>
                  <a:pt x="107228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2" y="55363"/>
                </a:lnTo>
                <a:lnTo>
                  <a:pt x="92259" y="50899"/>
                </a:lnTo>
                <a:lnTo>
                  <a:pt x="92147" y="43209"/>
                </a:lnTo>
                <a:lnTo>
                  <a:pt x="92246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7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0" y="64144"/>
                </a:lnTo>
                <a:close/>
              </a:path>
              <a:path w="492759" h="75564">
                <a:moveTo>
                  <a:pt x="193284" y="64144"/>
                </a:moveTo>
                <a:lnTo>
                  <a:pt x="181774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6" y="17908"/>
                </a:lnTo>
                <a:lnTo>
                  <a:pt x="181675" y="15626"/>
                </a:lnTo>
                <a:lnTo>
                  <a:pt x="193581" y="15626"/>
                </a:lnTo>
                <a:lnTo>
                  <a:pt x="197848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0" y="34428"/>
                </a:lnTo>
                <a:lnTo>
                  <a:pt x="172150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492759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0" y="25003"/>
                </a:lnTo>
                <a:lnTo>
                  <a:pt x="196708" y="23217"/>
                </a:lnTo>
                <a:lnTo>
                  <a:pt x="194524" y="21331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7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492759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4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492759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2" y="15626"/>
                </a:lnTo>
                <a:lnTo>
                  <a:pt x="240889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7" y="34428"/>
                </a:lnTo>
                <a:lnTo>
                  <a:pt x="218267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5" y="63053"/>
                </a:lnTo>
                <a:lnTo>
                  <a:pt x="238806" y="64144"/>
                </a:lnTo>
                <a:close/>
              </a:path>
              <a:path w="492759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2" y="45342"/>
                </a:lnTo>
                <a:lnTo>
                  <a:pt x="250382" y="34428"/>
                </a:lnTo>
                <a:lnTo>
                  <a:pt x="248926" y="29963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3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6" y="48170"/>
                </a:lnTo>
                <a:lnTo>
                  <a:pt x="253540" y="51940"/>
                </a:lnTo>
                <a:lnTo>
                  <a:pt x="251952" y="55611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492759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6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492759" h="75564">
                <a:moveTo>
                  <a:pt x="269915" y="62805"/>
                </a:moveTo>
                <a:lnTo>
                  <a:pt x="264259" y="62805"/>
                </a:lnTo>
                <a:lnTo>
                  <a:pt x="264259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2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492759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7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492759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492759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492759" h="75564">
                <a:moveTo>
                  <a:pt x="356085" y="75009"/>
                </a:moveTo>
                <a:lnTo>
                  <a:pt x="356085" y="71139"/>
                </a:lnTo>
                <a:lnTo>
                  <a:pt x="357376" y="70643"/>
                </a:lnTo>
                <a:lnTo>
                  <a:pt x="358367" y="69601"/>
                </a:lnTo>
                <a:lnTo>
                  <a:pt x="359062" y="68014"/>
                </a:lnTo>
                <a:lnTo>
                  <a:pt x="359856" y="66525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2" y="62805"/>
                </a:lnTo>
                <a:lnTo>
                  <a:pt x="356532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0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5" y="75009"/>
                </a:lnTo>
                <a:close/>
              </a:path>
              <a:path w="492759" h="75564">
                <a:moveTo>
                  <a:pt x="428625" y="64144"/>
                </a:moveTo>
                <a:lnTo>
                  <a:pt x="414634" y="64144"/>
                </a:lnTo>
                <a:lnTo>
                  <a:pt x="409029" y="61565"/>
                </a:lnTo>
                <a:lnTo>
                  <a:pt x="400843" y="22125"/>
                </a:lnTo>
                <a:lnTo>
                  <a:pt x="402728" y="14634"/>
                </a:lnTo>
                <a:lnTo>
                  <a:pt x="410269" y="2926"/>
                </a:lnTo>
                <a:lnTo>
                  <a:pt x="415775" y="0"/>
                </a:lnTo>
                <a:lnTo>
                  <a:pt x="428773" y="0"/>
                </a:lnTo>
                <a:lnTo>
                  <a:pt x="433238" y="1438"/>
                </a:lnTo>
                <a:lnTo>
                  <a:pt x="436923" y="4762"/>
                </a:lnTo>
                <a:lnTo>
                  <a:pt x="417959" y="4762"/>
                </a:lnTo>
                <a:lnTo>
                  <a:pt x="413692" y="7193"/>
                </a:lnTo>
                <a:lnTo>
                  <a:pt x="410815" y="12055"/>
                </a:lnTo>
                <a:lnTo>
                  <a:pt x="407937" y="16817"/>
                </a:lnTo>
                <a:lnTo>
                  <a:pt x="406582" y="23266"/>
                </a:lnTo>
                <a:lnTo>
                  <a:pt x="406498" y="32593"/>
                </a:lnTo>
                <a:lnTo>
                  <a:pt x="410849" y="32593"/>
                </a:lnTo>
                <a:lnTo>
                  <a:pt x="408979" y="34528"/>
                </a:lnTo>
                <a:lnTo>
                  <a:pt x="407540" y="38496"/>
                </a:lnTo>
                <a:lnTo>
                  <a:pt x="407540" y="48418"/>
                </a:lnTo>
                <a:lnTo>
                  <a:pt x="408879" y="52337"/>
                </a:lnTo>
                <a:lnTo>
                  <a:pt x="411559" y="55215"/>
                </a:lnTo>
                <a:lnTo>
                  <a:pt x="414337" y="57993"/>
                </a:lnTo>
                <a:lnTo>
                  <a:pt x="418157" y="59382"/>
                </a:lnTo>
                <a:lnTo>
                  <a:pt x="436413" y="59382"/>
                </a:lnTo>
                <a:lnTo>
                  <a:pt x="433635" y="62160"/>
                </a:lnTo>
                <a:lnTo>
                  <a:pt x="428625" y="64144"/>
                </a:lnTo>
                <a:close/>
              </a:path>
              <a:path w="492759" h="75564">
                <a:moveTo>
                  <a:pt x="442068" y="16371"/>
                </a:moveTo>
                <a:lnTo>
                  <a:pt x="436562" y="16371"/>
                </a:lnTo>
                <a:lnTo>
                  <a:pt x="436066" y="12898"/>
                </a:lnTo>
                <a:lnTo>
                  <a:pt x="434677" y="10120"/>
                </a:lnTo>
                <a:lnTo>
                  <a:pt x="432395" y="8036"/>
                </a:lnTo>
                <a:lnTo>
                  <a:pt x="430112" y="5853"/>
                </a:lnTo>
                <a:lnTo>
                  <a:pt x="427185" y="4762"/>
                </a:lnTo>
                <a:lnTo>
                  <a:pt x="436923" y="4762"/>
                </a:lnTo>
                <a:lnTo>
                  <a:pt x="439588" y="7094"/>
                </a:lnTo>
                <a:lnTo>
                  <a:pt x="441473" y="11112"/>
                </a:lnTo>
                <a:lnTo>
                  <a:pt x="442068" y="16371"/>
                </a:lnTo>
                <a:close/>
              </a:path>
              <a:path w="492759" h="75564">
                <a:moveTo>
                  <a:pt x="410849" y="32593"/>
                </a:moveTo>
                <a:lnTo>
                  <a:pt x="406648" y="32593"/>
                </a:lnTo>
                <a:lnTo>
                  <a:pt x="408135" y="29418"/>
                </a:lnTo>
                <a:lnTo>
                  <a:pt x="410368" y="26937"/>
                </a:lnTo>
                <a:lnTo>
                  <a:pt x="413345" y="25151"/>
                </a:lnTo>
                <a:lnTo>
                  <a:pt x="416420" y="23266"/>
                </a:lnTo>
                <a:lnTo>
                  <a:pt x="419695" y="22324"/>
                </a:lnTo>
                <a:lnTo>
                  <a:pt x="429220" y="22324"/>
                </a:lnTo>
                <a:lnTo>
                  <a:pt x="434131" y="24258"/>
                </a:lnTo>
                <a:lnTo>
                  <a:pt x="436886" y="27086"/>
                </a:lnTo>
                <a:lnTo>
                  <a:pt x="418455" y="27086"/>
                </a:lnTo>
                <a:lnTo>
                  <a:pt x="414733" y="28574"/>
                </a:lnTo>
                <a:lnTo>
                  <a:pt x="410849" y="32593"/>
                </a:lnTo>
                <a:close/>
              </a:path>
              <a:path w="492759" h="75564">
                <a:moveTo>
                  <a:pt x="436413" y="59382"/>
                </a:moveTo>
                <a:lnTo>
                  <a:pt x="427384" y="59382"/>
                </a:lnTo>
                <a:lnTo>
                  <a:pt x="430956" y="57844"/>
                </a:lnTo>
                <a:lnTo>
                  <a:pt x="436611" y="51593"/>
                </a:lnTo>
                <a:lnTo>
                  <a:pt x="438050" y="47823"/>
                </a:lnTo>
                <a:lnTo>
                  <a:pt x="437979" y="38496"/>
                </a:lnTo>
                <a:lnTo>
                  <a:pt x="436661" y="34776"/>
                </a:lnTo>
                <a:lnTo>
                  <a:pt x="433882" y="31700"/>
                </a:lnTo>
                <a:lnTo>
                  <a:pt x="431204" y="28624"/>
                </a:lnTo>
                <a:lnTo>
                  <a:pt x="427583" y="27086"/>
                </a:lnTo>
                <a:lnTo>
                  <a:pt x="436886" y="27086"/>
                </a:lnTo>
                <a:lnTo>
                  <a:pt x="438397" y="28624"/>
                </a:lnTo>
                <a:lnTo>
                  <a:pt x="441771" y="31998"/>
                </a:lnTo>
                <a:lnTo>
                  <a:pt x="443706" y="36958"/>
                </a:lnTo>
                <a:lnTo>
                  <a:pt x="443706" y="49162"/>
                </a:lnTo>
                <a:lnTo>
                  <a:pt x="441672" y="54222"/>
                </a:lnTo>
                <a:lnTo>
                  <a:pt x="437604" y="58191"/>
                </a:lnTo>
                <a:lnTo>
                  <a:pt x="436413" y="59382"/>
                </a:lnTo>
                <a:close/>
              </a:path>
              <a:path w="492759" h="75564">
                <a:moveTo>
                  <a:pt x="492525" y="47327"/>
                </a:moveTo>
                <a:lnTo>
                  <a:pt x="449364" y="47327"/>
                </a:lnTo>
                <a:lnTo>
                  <a:pt x="449364" y="41969"/>
                </a:lnTo>
                <a:lnTo>
                  <a:pt x="478088" y="595"/>
                </a:lnTo>
                <a:lnTo>
                  <a:pt x="483148" y="595"/>
                </a:lnTo>
                <a:lnTo>
                  <a:pt x="483148" y="8780"/>
                </a:lnTo>
                <a:lnTo>
                  <a:pt x="477939" y="8780"/>
                </a:lnTo>
                <a:lnTo>
                  <a:pt x="454425" y="42564"/>
                </a:lnTo>
                <a:lnTo>
                  <a:pt x="492525" y="42564"/>
                </a:lnTo>
                <a:lnTo>
                  <a:pt x="492525" y="47327"/>
                </a:lnTo>
                <a:close/>
              </a:path>
              <a:path w="492759" h="75564">
                <a:moveTo>
                  <a:pt x="483148" y="42564"/>
                </a:moveTo>
                <a:lnTo>
                  <a:pt x="478088" y="42564"/>
                </a:lnTo>
                <a:lnTo>
                  <a:pt x="478088" y="8780"/>
                </a:lnTo>
                <a:lnTo>
                  <a:pt x="483148" y="8780"/>
                </a:lnTo>
                <a:lnTo>
                  <a:pt x="483148" y="42564"/>
                </a:lnTo>
                <a:close/>
              </a:path>
              <a:path w="492759" h="75564">
                <a:moveTo>
                  <a:pt x="483148" y="62805"/>
                </a:moveTo>
                <a:lnTo>
                  <a:pt x="478088" y="62805"/>
                </a:lnTo>
                <a:lnTo>
                  <a:pt x="478088" y="47327"/>
                </a:lnTo>
                <a:lnTo>
                  <a:pt x="483148" y="47327"/>
                </a:lnTo>
                <a:lnTo>
                  <a:pt x="483148" y="62805"/>
                </a:lnTo>
                <a:close/>
              </a:path>
            </a:pathLst>
          </a:custGeom>
          <a:solidFill>
            <a:srgbClr val="741A4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017534" y="4380717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017534" y="4380717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206002" y="4397223"/>
            <a:ext cx="492759" cy="75565"/>
          </a:xfrm>
          <a:custGeom>
            <a:avLst/>
            <a:gdLst/>
            <a:ahLst/>
            <a:cxnLst/>
            <a:rect l="l" t="t" r="r" b="b"/>
            <a:pathLst>
              <a:path w="492759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4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492759" h="75564">
                <a:moveTo>
                  <a:pt x="36052" y="59382"/>
                </a:moveTo>
                <a:lnTo>
                  <a:pt x="25697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7" y="38447"/>
                </a:lnTo>
                <a:lnTo>
                  <a:pt x="33139" y="36165"/>
                </a:lnTo>
                <a:lnTo>
                  <a:pt x="30459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6" y="27830"/>
                </a:lnTo>
                <a:lnTo>
                  <a:pt x="28674" y="26838"/>
                </a:lnTo>
                <a:lnTo>
                  <a:pt x="33535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5" y="9872"/>
                </a:lnTo>
                <a:lnTo>
                  <a:pt x="31055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7"/>
                </a:lnTo>
                <a:lnTo>
                  <a:pt x="39488" y="22224"/>
                </a:lnTo>
                <a:lnTo>
                  <a:pt x="35817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29" y="55463"/>
                </a:lnTo>
                <a:lnTo>
                  <a:pt x="36052" y="59382"/>
                </a:lnTo>
                <a:close/>
              </a:path>
              <a:path w="492759" h="75564">
                <a:moveTo>
                  <a:pt x="27483" y="64144"/>
                </a:moveTo>
                <a:lnTo>
                  <a:pt x="15080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4" y="55363"/>
                </a:lnTo>
                <a:lnTo>
                  <a:pt x="112" y="50899"/>
                </a:lnTo>
                <a:lnTo>
                  <a:pt x="0" y="43209"/>
                </a:lnTo>
                <a:lnTo>
                  <a:pt x="99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699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3" y="64144"/>
                </a:lnTo>
                <a:close/>
              </a:path>
              <a:path w="492759" h="75564">
                <a:moveTo>
                  <a:pt x="53680" y="62805"/>
                </a:moveTo>
                <a:lnTo>
                  <a:pt x="46834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8" y="16966"/>
                </a:lnTo>
                <a:lnTo>
                  <a:pt x="68265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492759" h="75564">
                <a:moveTo>
                  <a:pt x="74793" y="34379"/>
                </a:moveTo>
                <a:lnTo>
                  <a:pt x="68265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492759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492759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2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492759" h="75564">
                <a:moveTo>
                  <a:pt x="128199" y="59382"/>
                </a:moveTo>
                <a:lnTo>
                  <a:pt x="117844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5" y="38447"/>
                </a:lnTo>
                <a:lnTo>
                  <a:pt x="125286" y="36165"/>
                </a:lnTo>
                <a:lnTo>
                  <a:pt x="122607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1" y="26838"/>
                </a:lnTo>
                <a:lnTo>
                  <a:pt x="125683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3" y="9872"/>
                </a:lnTo>
                <a:lnTo>
                  <a:pt x="123202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7"/>
                </a:lnTo>
                <a:lnTo>
                  <a:pt x="131636" y="22224"/>
                </a:lnTo>
                <a:lnTo>
                  <a:pt x="127965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7" y="55463"/>
                </a:lnTo>
                <a:lnTo>
                  <a:pt x="128199" y="59382"/>
                </a:lnTo>
                <a:close/>
              </a:path>
              <a:path w="492759" h="75564">
                <a:moveTo>
                  <a:pt x="119630" y="64144"/>
                </a:moveTo>
                <a:lnTo>
                  <a:pt x="107228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2" y="55363"/>
                </a:lnTo>
                <a:lnTo>
                  <a:pt x="92259" y="50899"/>
                </a:lnTo>
                <a:lnTo>
                  <a:pt x="92147" y="43209"/>
                </a:lnTo>
                <a:lnTo>
                  <a:pt x="92246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7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0" y="64144"/>
                </a:lnTo>
                <a:close/>
              </a:path>
              <a:path w="492759" h="75564">
                <a:moveTo>
                  <a:pt x="193284" y="64144"/>
                </a:moveTo>
                <a:lnTo>
                  <a:pt x="181774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6" y="17908"/>
                </a:lnTo>
                <a:lnTo>
                  <a:pt x="181675" y="15626"/>
                </a:lnTo>
                <a:lnTo>
                  <a:pt x="193581" y="15626"/>
                </a:lnTo>
                <a:lnTo>
                  <a:pt x="197848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0" y="34428"/>
                </a:lnTo>
                <a:lnTo>
                  <a:pt x="172150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492759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0" y="25003"/>
                </a:lnTo>
                <a:lnTo>
                  <a:pt x="196708" y="23217"/>
                </a:lnTo>
                <a:lnTo>
                  <a:pt x="194524" y="21331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7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492759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4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492759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2" y="15626"/>
                </a:lnTo>
                <a:lnTo>
                  <a:pt x="240889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7" y="34428"/>
                </a:lnTo>
                <a:lnTo>
                  <a:pt x="218267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5" y="63053"/>
                </a:lnTo>
                <a:lnTo>
                  <a:pt x="238806" y="64144"/>
                </a:lnTo>
                <a:close/>
              </a:path>
              <a:path w="492759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2" y="45342"/>
                </a:lnTo>
                <a:lnTo>
                  <a:pt x="250382" y="34428"/>
                </a:lnTo>
                <a:lnTo>
                  <a:pt x="248926" y="29963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3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6" y="48170"/>
                </a:lnTo>
                <a:lnTo>
                  <a:pt x="253540" y="51940"/>
                </a:lnTo>
                <a:lnTo>
                  <a:pt x="251952" y="55611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492759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6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492759" h="75564">
                <a:moveTo>
                  <a:pt x="269915" y="62805"/>
                </a:moveTo>
                <a:lnTo>
                  <a:pt x="264259" y="62805"/>
                </a:lnTo>
                <a:lnTo>
                  <a:pt x="264259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2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492759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7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492759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492759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492759" h="75564">
                <a:moveTo>
                  <a:pt x="356085" y="75009"/>
                </a:moveTo>
                <a:lnTo>
                  <a:pt x="356085" y="71139"/>
                </a:lnTo>
                <a:lnTo>
                  <a:pt x="357376" y="70643"/>
                </a:lnTo>
                <a:lnTo>
                  <a:pt x="358367" y="69601"/>
                </a:lnTo>
                <a:lnTo>
                  <a:pt x="359062" y="68014"/>
                </a:lnTo>
                <a:lnTo>
                  <a:pt x="359856" y="66525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2" y="62805"/>
                </a:lnTo>
                <a:lnTo>
                  <a:pt x="356532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0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5" y="75009"/>
                </a:lnTo>
                <a:close/>
              </a:path>
              <a:path w="492759" h="75564">
                <a:moveTo>
                  <a:pt x="428625" y="64144"/>
                </a:moveTo>
                <a:lnTo>
                  <a:pt x="414634" y="64144"/>
                </a:lnTo>
                <a:lnTo>
                  <a:pt x="409029" y="61565"/>
                </a:lnTo>
                <a:lnTo>
                  <a:pt x="400843" y="22125"/>
                </a:lnTo>
                <a:lnTo>
                  <a:pt x="402728" y="14634"/>
                </a:lnTo>
                <a:lnTo>
                  <a:pt x="410269" y="2926"/>
                </a:lnTo>
                <a:lnTo>
                  <a:pt x="415775" y="0"/>
                </a:lnTo>
                <a:lnTo>
                  <a:pt x="428773" y="0"/>
                </a:lnTo>
                <a:lnTo>
                  <a:pt x="433238" y="1438"/>
                </a:lnTo>
                <a:lnTo>
                  <a:pt x="436923" y="4762"/>
                </a:lnTo>
                <a:lnTo>
                  <a:pt x="417959" y="4762"/>
                </a:lnTo>
                <a:lnTo>
                  <a:pt x="413692" y="7193"/>
                </a:lnTo>
                <a:lnTo>
                  <a:pt x="410815" y="12055"/>
                </a:lnTo>
                <a:lnTo>
                  <a:pt x="407937" y="16817"/>
                </a:lnTo>
                <a:lnTo>
                  <a:pt x="406582" y="23266"/>
                </a:lnTo>
                <a:lnTo>
                  <a:pt x="406498" y="32593"/>
                </a:lnTo>
                <a:lnTo>
                  <a:pt x="410849" y="32593"/>
                </a:lnTo>
                <a:lnTo>
                  <a:pt x="408979" y="34528"/>
                </a:lnTo>
                <a:lnTo>
                  <a:pt x="407540" y="38496"/>
                </a:lnTo>
                <a:lnTo>
                  <a:pt x="407540" y="48418"/>
                </a:lnTo>
                <a:lnTo>
                  <a:pt x="408879" y="52337"/>
                </a:lnTo>
                <a:lnTo>
                  <a:pt x="411559" y="55215"/>
                </a:lnTo>
                <a:lnTo>
                  <a:pt x="414337" y="57993"/>
                </a:lnTo>
                <a:lnTo>
                  <a:pt x="418157" y="59382"/>
                </a:lnTo>
                <a:lnTo>
                  <a:pt x="436413" y="59382"/>
                </a:lnTo>
                <a:lnTo>
                  <a:pt x="433635" y="62160"/>
                </a:lnTo>
                <a:lnTo>
                  <a:pt x="428625" y="64144"/>
                </a:lnTo>
                <a:close/>
              </a:path>
              <a:path w="492759" h="75564">
                <a:moveTo>
                  <a:pt x="442068" y="16371"/>
                </a:moveTo>
                <a:lnTo>
                  <a:pt x="436562" y="16371"/>
                </a:lnTo>
                <a:lnTo>
                  <a:pt x="436066" y="12898"/>
                </a:lnTo>
                <a:lnTo>
                  <a:pt x="434677" y="10120"/>
                </a:lnTo>
                <a:lnTo>
                  <a:pt x="432395" y="8036"/>
                </a:lnTo>
                <a:lnTo>
                  <a:pt x="430112" y="5853"/>
                </a:lnTo>
                <a:lnTo>
                  <a:pt x="427185" y="4762"/>
                </a:lnTo>
                <a:lnTo>
                  <a:pt x="436923" y="4762"/>
                </a:lnTo>
                <a:lnTo>
                  <a:pt x="439588" y="7094"/>
                </a:lnTo>
                <a:lnTo>
                  <a:pt x="441473" y="11112"/>
                </a:lnTo>
                <a:lnTo>
                  <a:pt x="442068" y="16371"/>
                </a:lnTo>
                <a:close/>
              </a:path>
              <a:path w="492759" h="75564">
                <a:moveTo>
                  <a:pt x="410849" y="32593"/>
                </a:moveTo>
                <a:lnTo>
                  <a:pt x="406648" y="32593"/>
                </a:lnTo>
                <a:lnTo>
                  <a:pt x="408135" y="29418"/>
                </a:lnTo>
                <a:lnTo>
                  <a:pt x="410368" y="26937"/>
                </a:lnTo>
                <a:lnTo>
                  <a:pt x="413345" y="25151"/>
                </a:lnTo>
                <a:lnTo>
                  <a:pt x="416420" y="23266"/>
                </a:lnTo>
                <a:lnTo>
                  <a:pt x="419695" y="22324"/>
                </a:lnTo>
                <a:lnTo>
                  <a:pt x="429220" y="22324"/>
                </a:lnTo>
                <a:lnTo>
                  <a:pt x="434131" y="24258"/>
                </a:lnTo>
                <a:lnTo>
                  <a:pt x="436886" y="27086"/>
                </a:lnTo>
                <a:lnTo>
                  <a:pt x="418455" y="27086"/>
                </a:lnTo>
                <a:lnTo>
                  <a:pt x="414733" y="28574"/>
                </a:lnTo>
                <a:lnTo>
                  <a:pt x="410849" y="32593"/>
                </a:lnTo>
                <a:close/>
              </a:path>
              <a:path w="492759" h="75564">
                <a:moveTo>
                  <a:pt x="436413" y="59382"/>
                </a:moveTo>
                <a:lnTo>
                  <a:pt x="427384" y="59382"/>
                </a:lnTo>
                <a:lnTo>
                  <a:pt x="430956" y="57844"/>
                </a:lnTo>
                <a:lnTo>
                  <a:pt x="436611" y="51593"/>
                </a:lnTo>
                <a:lnTo>
                  <a:pt x="438050" y="47823"/>
                </a:lnTo>
                <a:lnTo>
                  <a:pt x="437979" y="38496"/>
                </a:lnTo>
                <a:lnTo>
                  <a:pt x="436661" y="34776"/>
                </a:lnTo>
                <a:lnTo>
                  <a:pt x="433882" y="31700"/>
                </a:lnTo>
                <a:lnTo>
                  <a:pt x="431204" y="28624"/>
                </a:lnTo>
                <a:lnTo>
                  <a:pt x="427583" y="27086"/>
                </a:lnTo>
                <a:lnTo>
                  <a:pt x="436886" y="27086"/>
                </a:lnTo>
                <a:lnTo>
                  <a:pt x="438397" y="28624"/>
                </a:lnTo>
                <a:lnTo>
                  <a:pt x="441771" y="31998"/>
                </a:lnTo>
                <a:lnTo>
                  <a:pt x="443706" y="36958"/>
                </a:lnTo>
                <a:lnTo>
                  <a:pt x="443706" y="49162"/>
                </a:lnTo>
                <a:lnTo>
                  <a:pt x="441672" y="54222"/>
                </a:lnTo>
                <a:lnTo>
                  <a:pt x="437604" y="58191"/>
                </a:lnTo>
                <a:lnTo>
                  <a:pt x="436413" y="59382"/>
                </a:lnTo>
                <a:close/>
              </a:path>
              <a:path w="492759" h="75564">
                <a:moveTo>
                  <a:pt x="492525" y="47327"/>
                </a:moveTo>
                <a:lnTo>
                  <a:pt x="449364" y="47327"/>
                </a:lnTo>
                <a:lnTo>
                  <a:pt x="449364" y="41969"/>
                </a:lnTo>
                <a:lnTo>
                  <a:pt x="478088" y="595"/>
                </a:lnTo>
                <a:lnTo>
                  <a:pt x="483148" y="595"/>
                </a:lnTo>
                <a:lnTo>
                  <a:pt x="483148" y="8780"/>
                </a:lnTo>
                <a:lnTo>
                  <a:pt x="477939" y="8780"/>
                </a:lnTo>
                <a:lnTo>
                  <a:pt x="454425" y="42564"/>
                </a:lnTo>
                <a:lnTo>
                  <a:pt x="492525" y="42564"/>
                </a:lnTo>
                <a:lnTo>
                  <a:pt x="492525" y="47327"/>
                </a:lnTo>
                <a:close/>
              </a:path>
              <a:path w="492759" h="75564">
                <a:moveTo>
                  <a:pt x="483148" y="42564"/>
                </a:moveTo>
                <a:lnTo>
                  <a:pt x="478088" y="42564"/>
                </a:lnTo>
                <a:lnTo>
                  <a:pt x="478088" y="8780"/>
                </a:lnTo>
                <a:lnTo>
                  <a:pt x="483148" y="8780"/>
                </a:lnTo>
                <a:lnTo>
                  <a:pt x="483148" y="42564"/>
                </a:lnTo>
                <a:close/>
              </a:path>
              <a:path w="492759" h="75564">
                <a:moveTo>
                  <a:pt x="483148" y="62805"/>
                </a:moveTo>
                <a:lnTo>
                  <a:pt x="478088" y="62805"/>
                </a:lnTo>
                <a:lnTo>
                  <a:pt x="478088" y="47327"/>
                </a:lnTo>
                <a:lnTo>
                  <a:pt x="483148" y="47327"/>
                </a:lnTo>
                <a:lnTo>
                  <a:pt x="483148" y="62805"/>
                </a:lnTo>
                <a:close/>
              </a:path>
            </a:pathLst>
          </a:custGeom>
          <a:solidFill>
            <a:srgbClr val="741A4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452683" y="434261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452709" y="4473318"/>
            <a:ext cx="1905" cy="38735"/>
          </a:xfrm>
          <a:custGeom>
            <a:avLst/>
            <a:gdLst/>
            <a:ahLst/>
            <a:cxnLst/>
            <a:rect l="l" t="t" r="r" b="b"/>
            <a:pathLst>
              <a:path w="1904" h="38735">
                <a:moveTo>
                  <a:pt x="17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432833" y="4167144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lnTo>
                  <a:pt x="1592" y="12909"/>
                </a:lnTo>
                <a:lnTo>
                  <a:pt x="5934" y="6187"/>
                </a:lnTo>
                <a:lnTo>
                  <a:pt x="12371" y="1659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74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432833" y="4167144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92" y="12909"/>
                </a:lnTo>
                <a:lnTo>
                  <a:pt x="5934" y="6187"/>
                </a:lnTo>
                <a:lnTo>
                  <a:pt x="12371" y="1659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74" y="6199"/>
                </a:lnTo>
                <a:lnTo>
                  <a:pt x="38374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8452684" y="4209568"/>
            <a:ext cx="635" cy="40640"/>
          </a:xfrm>
          <a:custGeom>
            <a:avLst/>
            <a:gdLst/>
            <a:ahLst/>
            <a:cxnLst/>
            <a:rect l="l" t="t" r="r" b="b"/>
            <a:pathLst>
              <a:path w="634" h="40639">
                <a:moveTo>
                  <a:pt x="149" y="-4762"/>
                </a:moveTo>
                <a:lnTo>
                  <a:pt x="149" y="452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453083" y="416714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473258" y="4188168"/>
            <a:ext cx="612775" cy="345440"/>
          </a:xfrm>
          <a:custGeom>
            <a:avLst/>
            <a:gdLst/>
            <a:ahLst/>
            <a:cxnLst/>
            <a:rect l="l" t="t" r="r" b="b"/>
            <a:pathLst>
              <a:path w="612775" h="345439">
                <a:moveTo>
                  <a:pt x="1499" y="344999"/>
                </a:moveTo>
                <a:lnTo>
                  <a:pt x="66844" y="343710"/>
                </a:lnTo>
                <a:lnTo>
                  <a:pt x="131526" y="339970"/>
                </a:lnTo>
                <a:lnTo>
                  <a:pt x="194876" y="333966"/>
                </a:lnTo>
                <a:lnTo>
                  <a:pt x="256225" y="325888"/>
                </a:lnTo>
                <a:lnTo>
                  <a:pt x="314903" y="315924"/>
                </a:lnTo>
                <a:lnTo>
                  <a:pt x="370241" y="304263"/>
                </a:lnTo>
                <a:lnTo>
                  <a:pt x="421571" y="291093"/>
                </a:lnTo>
                <a:lnTo>
                  <a:pt x="468222" y="276602"/>
                </a:lnTo>
                <a:lnTo>
                  <a:pt x="509527" y="260981"/>
                </a:lnTo>
                <a:lnTo>
                  <a:pt x="544815" y="244416"/>
                </a:lnTo>
                <a:lnTo>
                  <a:pt x="594667" y="209212"/>
                </a:lnTo>
                <a:lnTo>
                  <a:pt x="612423" y="172499"/>
                </a:lnTo>
                <a:lnTo>
                  <a:pt x="607811" y="154048"/>
                </a:lnTo>
                <a:lnTo>
                  <a:pt x="573173" y="117902"/>
                </a:lnTo>
                <a:lnTo>
                  <a:pt x="509108" y="84018"/>
                </a:lnTo>
                <a:lnTo>
                  <a:pt x="467711" y="68396"/>
                </a:lnTo>
                <a:lnTo>
                  <a:pt x="420961" y="53906"/>
                </a:lnTo>
                <a:lnTo>
                  <a:pt x="369528" y="40736"/>
                </a:lnTo>
                <a:lnTo>
                  <a:pt x="314080" y="29074"/>
                </a:lnTo>
                <a:lnTo>
                  <a:pt x="255284" y="19110"/>
                </a:lnTo>
                <a:lnTo>
                  <a:pt x="193810" y="11032"/>
                </a:lnTo>
                <a:lnTo>
                  <a:pt x="130326" y="5029"/>
                </a:lnTo>
                <a:lnTo>
                  <a:pt x="65500" y="1288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017534" y="3905119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8017534" y="3905118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8206002" y="3921622"/>
            <a:ext cx="492759" cy="75565"/>
          </a:xfrm>
          <a:custGeom>
            <a:avLst/>
            <a:gdLst/>
            <a:ahLst/>
            <a:cxnLst/>
            <a:rect l="l" t="t" r="r" b="b"/>
            <a:pathLst>
              <a:path w="492759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4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492759" h="75564">
                <a:moveTo>
                  <a:pt x="36052" y="59382"/>
                </a:moveTo>
                <a:lnTo>
                  <a:pt x="25697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7" y="38447"/>
                </a:lnTo>
                <a:lnTo>
                  <a:pt x="33139" y="36165"/>
                </a:lnTo>
                <a:lnTo>
                  <a:pt x="30459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6" y="27830"/>
                </a:lnTo>
                <a:lnTo>
                  <a:pt x="28674" y="26838"/>
                </a:lnTo>
                <a:lnTo>
                  <a:pt x="33535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5" y="9872"/>
                </a:lnTo>
                <a:lnTo>
                  <a:pt x="31055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7"/>
                </a:lnTo>
                <a:lnTo>
                  <a:pt x="39488" y="22224"/>
                </a:lnTo>
                <a:lnTo>
                  <a:pt x="35817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29" y="55463"/>
                </a:lnTo>
                <a:lnTo>
                  <a:pt x="36052" y="59382"/>
                </a:lnTo>
                <a:close/>
              </a:path>
              <a:path w="492759" h="75564">
                <a:moveTo>
                  <a:pt x="27483" y="64144"/>
                </a:moveTo>
                <a:lnTo>
                  <a:pt x="15080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4" y="55363"/>
                </a:lnTo>
                <a:lnTo>
                  <a:pt x="112" y="50899"/>
                </a:lnTo>
                <a:lnTo>
                  <a:pt x="0" y="43209"/>
                </a:lnTo>
                <a:lnTo>
                  <a:pt x="99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699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3" y="64144"/>
                </a:lnTo>
                <a:close/>
              </a:path>
              <a:path w="492759" h="75564">
                <a:moveTo>
                  <a:pt x="53680" y="62805"/>
                </a:moveTo>
                <a:lnTo>
                  <a:pt x="46834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8" y="16966"/>
                </a:lnTo>
                <a:lnTo>
                  <a:pt x="68265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492759" h="75564">
                <a:moveTo>
                  <a:pt x="74793" y="34379"/>
                </a:moveTo>
                <a:lnTo>
                  <a:pt x="68265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492759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492759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2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492759" h="75564">
                <a:moveTo>
                  <a:pt x="128199" y="59382"/>
                </a:moveTo>
                <a:lnTo>
                  <a:pt x="117844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5" y="38447"/>
                </a:lnTo>
                <a:lnTo>
                  <a:pt x="125286" y="36165"/>
                </a:lnTo>
                <a:lnTo>
                  <a:pt x="122607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1" y="26838"/>
                </a:lnTo>
                <a:lnTo>
                  <a:pt x="125683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3" y="9872"/>
                </a:lnTo>
                <a:lnTo>
                  <a:pt x="123202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7"/>
                </a:lnTo>
                <a:lnTo>
                  <a:pt x="131636" y="22224"/>
                </a:lnTo>
                <a:lnTo>
                  <a:pt x="127965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7" y="55463"/>
                </a:lnTo>
                <a:lnTo>
                  <a:pt x="128199" y="59382"/>
                </a:lnTo>
                <a:close/>
              </a:path>
              <a:path w="492759" h="75564">
                <a:moveTo>
                  <a:pt x="119630" y="64144"/>
                </a:moveTo>
                <a:lnTo>
                  <a:pt x="107228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2" y="55363"/>
                </a:lnTo>
                <a:lnTo>
                  <a:pt x="92259" y="50899"/>
                </a:lnTo>
                <a:lnTo>
                  <a:pt x="92147" y="43209"/>
                </a:lnTo>
                <a:lnTo>
                  <a:pt x="92246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7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0" y="64144"/>
                </a:lnTo>
                <a:close/>
              </a:path>
              <a:path w="492759" h="75564">
                <a:moveTo>
                  <a:pt x="193284" y="64144"/>
                </a:moveTo>
                <a:lnTo>
                  <a:pt x="181774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6" y="17908"/>
                </a:lnTo>
                <a:lnTo>
                  <a:pt x="181675" y="15626"/>
                </a:lnTo>
                <a:lnTo>
                  <a:pt x="193581" y="15626"/>
                </a:lnTo>
                <a:lnTo>
                  <a:pt x="197848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0" y="34428"/>
                </a:lnTo>
                <a:lnTo>
                  <a:pt x="172150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492759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0" y="25003"/>
                </a:lnTo>
                <a:lnTo>
                  <a:pt x="196708" y="23217"/>
                </a:lnTo>
                <a:lnTo>
                  <a:pt x="194524" y="21331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7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492759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4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492759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2" y="15626"/>
                </a:lnTo>
                <a:lnTo>
                  <a:pt x="240889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7" y="34428"/>
                </a:lnTo>
                <a:lnTo>
                  <a:pt x="218267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5" y="63053"/>
                </a:lnTo>
                <a:lnTo>
                  <a:pt x="238806" y="64144"/>
                </a:lnTo>
                <a:close/>
              </a:path>
              <a:path w="492759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2" y="45342"/>
                </a:lnTo>
                <a:lnTo>
                  <a:pt x="250382" y="34428"/>
                </a:lnTo>
                <a:lnTo>
                  <a:pt x="248926" y="29963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3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6" y="48170"/>
                </a:lnTo>
                <a:lnTo>
                  <a:pt x="253540" y="51940"/>
                </a:lnTo>
                <a:lnTo>
                  <a:pt x="251952" y="55611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492759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6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492759" h="75564">
                <a:moveTo>
                  <a:pt x="269915" y="62805"/>
                </a:moveTo>
                <a:lnTo>
                  <a:pt x="264259" y="62805"/>
                </a:lnTo>
                <a:lnTo>
                  <a:pt x="264259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2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492759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7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492759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492759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492759" h="75564">
                <a:moveTo>
                  <a:pt x="356085" y="75009"/>
                </a:moveTo>
                <a:lnTo>
                  <a:pt x="356085" y="71139"/>
                </a:lnTo>
                <a:lnTo>
                  <a:pt x="357376" y="70643"/>
                </a:lnTo>
                <a:lnTo>
                  <a:pt x="358367" y="69601"/>
                </a:lnTo>
                <a:lnTo>
                  <a:pt x="359062" y="68014"/>
                </a:lnTo>
                <a:lnTo>
                  <a:pt x="359856" y="66525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2" y="62805"/>
                </a:lnTo>
                <a:lnTo>
                  <a:pt x="356532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0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5" y="75009"/>
                </a:lnTo>
                <a:close/>
              </a:path>
              <a:path w="492759" h="75564">
                <a:moveTo>
                  <a:pt x="428625" y="64144"/>
                </a:moveTo>
                <a:lnTo>
                  <a:pt x="414634" y="64144"/>
                </a:lnTo>
                <a:lnTo>
                  <a:pt x="409029" y="61565"/>
                </a:lnTo>
                <a:lnTo>
                  <a:pt x="400843" y="22125"/>
                </a:lnTo>
                <a:lnTo>
                  <a:pt x="402728" y="14634"/>
                </a:lnTo>
                <a:lnTo>
                  <a:pt x="410269" y="2926"/>
                </a:lnTo>
                <a:lnTo>
                  <a:pt x="415775" y="0"/>
                </a:lnTo>
                <a:lnTo>
                  <a:pt x="428773" y="0"/>
                </a:lnTo>
                <a:lnTo>
                  <a:pt x="433238" y="1438"/>
                </a:lnTo>
                <a:lnTo>
                  <a:pt x="436923" y="4762"/>
                </a:lnTo>
                <a:lnTo>
                  <a:pt x="417959" y="4762"/>
                </a:lnTo>
                <a:lnTo>
                  <a:pt x="413692" y="7193"/>
                </a:lnTo>
                <a:lnTo>
                  <a:pt x="410815" y="12055"/>
                </a:lnTo>
                <a:lnTo>
                  <a:pt x="407937" y="16817"/>
                </a:lnTo>
                <a:lnTo>
                  <a:pt x="406582" y="23266"/>
                </a:lnTo>
                <a:lnTo>
                  <a:pt x="406498" y="32593"/>
                </a:lnTo>
                <a:lnTo>
                  <a:pt x="410849" y="32593"/>
                </a:lnTo>
                <a:lnTo>
                  <a:pt x="408979" y="34528"/>
                </a:lnTo>
                <a:lnTo>
                  <a:pt x="407540" y="38496"/>
                </a:lnTo>
                <a:lnTo>
                  <a:pt x="407540" y="48418"/>
                </a:lnTo>
                <a:lnTo>
                  <a:pt x="408879" y="52337"/>
                </a:lnTo>
                <a:lnTo>
                  <a:pt x="411559" y="55215"/>
                </a:lnTo>
                <a:lnTo>
                  <a:pt x="414337" y="57993"/>
                </a:lnTo>
                <a:lnTo>
                  <a:pt x="418157" y="59382"/>
                </a:lnTo>
                <a:lnTo>
                  <a:pt x="436413" y="59382"/>
                </a:lnTo>
                <a:lnTo>
                  <a:pt x="433635" y="62160"/>
                </a:lnTo>
                <a:lnTo>
                  <a:pt x="428625" y="64144"/>
                </a:lnTo>
                <a:close/>
              </a:path>
              <a:path w="492759" h="75564">
                <a:moveTo>
                  <a:pt x="442068" y="16371"/>
                </a:moveTo>
                <a:lnTo>
                  <a:pt x="436562" y="16371"/>
                </a:lnTo>
                <a:lnTo>
                  <a:pt x="436066" y="12898"/>
                </a:lnTo>
                <a:lnTo>
                  <a:pt x="434677" y="10120"/>
                </a:lnTo>
                <a:lnTo>
                  <a:pt x="432395" y="8036"/>
                </a:lnTo>
                <a:lnTo>
                  <a:pt x="430112" y="5853"/>
                </a:lnTo>
                <a:lnTo>
                  <a:pt x="427185" y="4762"/>
                </a:lnTo>
                <a:lnTo>
                  <a:pt x="436923" y="4762"/>
                </a:lnTo>
                <a:lnTo>
                  <a:pt x="439588" y="7094"/>
                </a:lnTo>
                <a:lnTo>
                  <a:pt x="441473" y="11112"/>
                </a:lnTo>
                <a:lnTo>
                  <a:pt x="442068" y="16371"/>
                </a:lnTo>
                <a:close/>
              </a:path>
              <a:path w="492759" h="75564">
                <a:moveTo>
                  <a:pt x="410849" y="32593"/>
                </a:moveTo>
                <a:lnTo>
                  <a:pt x="406648" y="32593"/>
                </a:lnTo>
                <a:lnTo>
                  <a:pt x="408135" y="29418"/>
                </a:lnTo>
                <a:lnTo>
                  <a:pt x="410368" y="26937"/>
                </a:lnTo>
                <a:lnTo>
                  <a:pt x="413345" y="25151"/>
                </a:lnTo>
                <a:lnTo>
                  <a:pt x="416420" y="23266"/>
                </a:lnTo>
                <a:lnTo>
                  <a:pt x="419695" y="22324"/>
                </a:lnTo>
                <a:lnTo>
                  <a:pt x="429220" y="22324"/>
                </a:lnTo>
                <a:lnTo>
                  <a:pt x="434131" y="24258"/>
                </a:lnTo>
                <a:lnTo>
                  <a:pt x="436886" y="27086"/>
                </a:lnTo>
                <a:lnTo>
                  <a:pt x="418455" y="27086"/>
                </a:lnTo>
                <a:lnTo>
                  <a:pt x="414733" y="28574"/>
                </a:lnTo>
                <a:lnTo>
                  <a:pt x="410849" y="32593"/>
                </a:lnTo>
                <a:close/>
              </a:path>
              <a:path w="492759" h="75564">
                <a:moveTo>
                  <a:pt x="436413" y="59382"/>
                </a:moveTo>
                <a:lnTo>
                  <a:pt x="427384" y="59382"/>
                </a:lnTo>
                <a:lnTo>
                  <a:pt x="430956" y="57844"/>
                </a:lnTo>
                <a:lnTo>
                  <a:pt x="436611" y="51593"/>
                </a:lnTo>
                <a:lnTo>
                  <a:pt x="438050" y="47823"/>
                </a:lnTo>
                <a:lnTo>
                  <a:pt x="437979" y="38496"/>
                </a:lnTo>
                <a:lnTo>
                  <a:pt x="436661" y="34776"/>
                </a:lnTo>
                <a:lnTo>
                  <a:pt x="433882" y="31700"/>
                </a:lnTo>
                <a:lnTo>
                  <a:pt x="431204" y="28624"/>
                </a:lnTo>
                <a:lnTo>
                  <a:pt x="427583" y="27086"/>
                </a:lnTo>
                <a:lnTo>
                  <a:pt x="436886" y="27086"/>
                </a:lnTo>
                <a:lnTo>
                  <a:pt x="438397" y="28624"/>
                </a:lnTo>
                <a:lnTo>
                  <a:pt x="441771" y="31998"/>
                </a:lnTo>
                <a:lnTo>
                  <a:pt x="443706" y="36958"/>
                </a:lnTo>
                <a:lnTo>
                  <a:pt x="443706" y="49162"/>
                </a:lnTo>
                <a:lnTo>
                  <a:pt x="441672" y="54222"/>
                </a:lnTo>
                <a:lnTo>
                  <a:pt x="437604" y="58191"/>
                </a:lnTo>
                <a:lnTo>
                  <a:pt x="436413" y="59382"/>
                </a:lnTo>
                <a:close/>
              </a:path>
              <a:path w="492759" h="75564">
                <a:moveTo>
                  <a:pt x="492525" y="47327"/>
                </a:moveTo>
                <a:lnTo>
                  <a:pt x="449364" y="47327"/>
                </a:lnTo>
                <a:lnTo>
                  <a:pt x="449364" y="41969"/>
                </a:lnTo>
                <a:lnTo>
                  <a:pt x="478088" y="595"/>
                </a:lnTo>
                <a:lnTo>
                  <a:pt x="483148" y="595"/>
                </a:lnTo>
                <a:lnTo>
                  <a:pt x="483148" y="8780"/>
                </a:lnTo>
                <a:lnTo>
                  <a:pt x="477939" y="8780"/>
                </a:lnTo>
                <a:lnTo>
                  <a:pt x="454425" y="42564"/>
                </a:lnTo>
                <a:lnTo>
                  <a:pt x="492525" y="42564"/>
                </a:lnTo>
                <a:lnTo>
                  <a:pt x="492525" y="47327"/>
                </a:lnTo>
                <a:close/>
              </a:path>
              <a:path w="492759" h="75564">
                <a:moveTo>
                  <a:pt x="483148" y="42564"/>
                </a:moveTo>
                <a:lnTo>
                  <a:pt x="478088" y="42564"/>
                </a:lnTo>
                <a:lnTo>
                  <a:pt x="478088" y="8780"/>
                </a:lnTo>
                <a:lnTo>
                  <a:pt x="483148" y="8780"/>
                </a:lnTo>
                <a:lnTo>
                  <a:pt x="483148" y="42564"/>
                </a:lnTo>
                <a:close/>
              </a:path>
              <a:path w="492759" h="75564">
                <a:moveTo>
                  <a:pt x="483148" y="62805"/>
                </a:moveTo>
                <a:lnTo>
                  <a:pt x="478088" y="62805"/>
                </a:lnTo>
                <a:lnTo>
                  <a:pt x="478088" y="47327"/>
                </a:lnTo>
                <a:lnTo>
                  <a:pt x="483148" y="47327"/>
                </a:lnTo>
                <a:lnTo>
                  <a:pt x="483148" y="62805"/>
                </a:lnTo>
                <a:close/>
              </a:path>
            </a:pathLst>
          </a:custGeom>
          <a:solidFill>
            <a:srgbClr val="741A4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8017534" y="4035768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8017534" y="4035768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8206002" y="4052276"/>
            <a:ext cx="492759" cy="75565"/>
          </a:xfrm>
          <a:custGeom>
            <a:avLst/>
            <a:gdLst/>
            <a:ahLst/>
            <a:cxnLst/>
            <a:rect l="l" t="t" r="r" b="b"/>
            <a:pathLst>
              <a:path w="492759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4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492759" h="75564">
                <a:moveTo>
                  <a:pt x="36052" y="59382"/>
                </a:moveTo>
                <a:lnTo>
                  <a:pt x="25697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7" y="38447"/>
                </a:lnTo>
                <a:lnTo>
                  <a:pt x="33139" y="36165"/>
                </a:lnTo>
                <a:lnTo>
                  <a:pt x="30459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6" y="27830"/>
                </a:lnTo>
                <a:lnTo>
                  <a:pt x="28674" y="26838"/>
                </a:lnTo>
                <a:lnTo>
                  <a:pt x="33535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5" y="9872"/>
                </a:lnTo>
                <a:lnTo>
                  <a:pt x="31055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7"/>
                </a:lnTo>
                <a:lnTo>
                  <a:pt x="39488" y="22224"/>
                </a:lnTo>
                <a:lnTo>
                  <a:pt x="35817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29" y="55463"/>
                </a:lnTo>
                <a:lnTo>
                  <a:pt x="36052" y="59382"/>
                </a:lnTo>
                <a:close/>
              </a:path>
              <a:path w="492759" h="75564">
                <a:moveTo>
                  <a:pt x="27483" y="64144"/>
                </a:moveTo>
                <a:lnTo>
                  <a:pt x="15080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4" y="55363"/>
                </a:lnTo>
                <a:lnTo>
                  <a:pt x="112" y="50899"/>
                </a:lnTo>
                <a:lnTo>
                  <a:pt x="0" y="43209"/>
                </a:lnTo>
                <a:lnTo>
                  <a:pt x="99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699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3" y="64144"/>
                </a:lnTo>
                <a:close/>
              </a:path>
              <a:path w="492759" h="75564">
                <a:moveTo>
                  <a:pt x="53680" y="62805"/>
                </a:moveTo>
                <a:lnTo>
                  <a:pt x="46834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8" y="16966"/>
                </a:lnTo>
                <a:lnTo>
                  <a:pt x="68265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492759" h="75564">
                <a:moveTo>
                  <a:pt x="74793" y="34379"/>
                </a:moveTo>
                <a:lnTo>
                  <a:pt x="68265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492759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492759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2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492759" h="75564">
                <a:moveTo>
                  <a:pt x="128199" y="59382"/>
                </a:moveTo>
                <a:lnTo>
                  <a:pt x="117844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5" y="38447"/>
                </a:lnTo>
                <a:lnTo>
                  <a:pt x="125286" y="36165"/>
                </a:lnTo>
                <a:lnTo>
                  <a:pt x="122607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1" y="26838"/>
                </a:lnTo>
                <a:lnTo>
                  <a:pt x="125683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3" y="9872"/>
                </a:lnTo>
                <a:lnTo>
                  <a:pt x="123202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7"/>
                </a:lnTo>
                <a:lnTo>
                  <a:pt x="131636" y="22224"/>
                </a:lnTo>
                <a:lnTo>
                  <a:pt x="127965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7" y="55463"/>
                </a:lnTo>
                <a:lnTo>
                  <a:pt x="128199" y="59382"/>
                </a:lnTo>
                <a:close/>
              </a:path>
              <a:path w="492759" h="75564">
                <a:moveTo>
                  <a:pt x="119630" y="64144"/>
                </a:moveTo>
                <a:lnTo>
                  <a:pt x="107228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2" y="55363"/>
                </a:lnTo>
                <a:lnTo>
                  <a:pt x="92259" y="50899"/>
                </a:lnTo>
                <a:lnTo>
                  <a:pt x="92147" y="43209"/>
                </a:lnTo>
                <a:lnTo>
                  <a:pt x="92246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7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0" y="64144"/>
                </a:lnTo>
                <a:close/>
              </a:path>
              <a:path w="492759" h="75564">
                <a:moveTo>
                  <a:pt x="193284" y="64144"/>
                </a:moveTo>
                <a:lnTo>
                  <a:pt x="181774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6" y="17908"/>
                </a:lnTo>
                <a:lnTo>
                  <a:pt x="181675" y="15626"/>
                </a:lnTo>
                <a:lnTo>
                  <a:pt x="193581" y="15626"/>
                </a:lnTo>
                <a:lnTo>
                  <a:pt x="197848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0" y="34428"/>
                </a:lnTo>
                <a:lnTo>
                  <a:pt x="172150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492759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0" y="25003"/>
                </a:lnTo>
                <a:lnTo>
                  <a:pt x="196708" y="23217"/>
                </a:lnTo>
                <a:lnTo>
                  <a:pt x="194524" y="21331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7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492759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4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492759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2" y="15626"/>
                </a:lnTo>
                <a:lnTo>
                  <a:pt x="240889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7" y="34428"/>
                </a:lnTo>
                <a:lnTo>
                  <a:pt x="218267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5" y="63053"/>
                </a:lnTo>
                <a:lnTo>
                  <a:pt x="238806" y="64144"/>
                </a:lnTo>
                <a:close/>
              </a:path>
              <a:path w="492759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2" y="45342"/>
                </a:lnTo>
                <a:lnTo>
                  <a:pt x="250382" y="34428"/>
                </a:lnTo>
                <a:lnTo>
                  <a:pt x="248926" y="29963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3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6" y="48170"/>
                </a:lnTo>
                <a:lnTo>
                  <a:pt x="253540" y="51940"/>
                </a:lnTo>
                <a:lnTo>
                  <a:pt x="251952" y="55611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492759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6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492759" h="75564">
                <a:moveTo>
                  <a:pt x="269915" y="62805"/>
                </a:moveTo>
                <a:lnTo>
                  <a:pt x="264259" y="62805"/>
                </a:lnTo>
                <a:lnTo>
                  <a:pt x="264259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2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492759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7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492759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492759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492759" h="75564">
                <a:moveTo>
                  <a:pt x="356085" y="75009"/>
                </a:moveTo>
                <a:lnTo>
                  <a:pt x="356085" y="71139"/>
                </a:lnTo>
                <a:lnTo>
                  <a:pt x="357376" y="70643"/>
                </a:lnTo>
                <a:lnTo>
                  <a:pt x="358367" y="69601"/>
                </a:lnTo>
                <a:lnTo>
                  <a:pt x="359062" y="68014"/>
                </a:lnTo>
                <a:lnTo>
                  <a:pt x="359856" y="66525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2" y="62805"/>
                </a:lnTo>
                <a:lnTo>
                  <a:pt x="356532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0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5" y="75009"/>
                </a:lnTo>
                <a:close/>
              </a:path>
              <a:path w="492759" h="75564">
                <a:moveTo>
                  <a:pt x="428625" y="64144"/>
                </a:moveTo>
                <a:lnTo>
                  <a:pt x="414634" y="64144"/>
                </a:lnTo>
                <a:lnTo>
                  <a:pt x="409029" y="61565"/>
                </a:lnTo>
                <a:lnTo>
                  <a:pt x="400843" y="22125"/>
                </a:lnTo>
                <a:lnTo>
                  <a:pt x="402728" y="14634"/>
                </a:lnTo>
                <a:lnTo>
                  <a:pt x="410269" y="2926"/>
                </a:lnTo>
                <a:lnTo>
                  <a:pt x="415775" y="0"/>
                </a:lnTo>
                <a:lnTo>
                  <a:pt x="428773" y="0"/>
                </a:lnTo>
                <a:lnTo>
                  <a:pt x="433238" y="1438"/>
                </a:lnTo>
                <a:lnTo>
                  <a:pt x="436923" y="4762"/>
                </a:lnTo>
                <a:lnTo>
                  <a:pt x="417959" y="4762"/>
                </a:lnTo>
                <a:lnTo>
                  <a:pt x="413692" y="7193"/>
                </a:lnTo>
                <a:lnTo>
                  <a:pt x="410815" y="12055"/>
                </a:lnTo>
                <a:lnTo>
                  <a:pt x="407937" y="16817"/>
                </a:lnTo>
                <a:lnTo>
                  <a:pt x="406582" y="23266"/>
                </a:lnTo>
                <a:lnTo>
                  <a:pt x="406498" y="32593"/>
                </a:lnTo>
                <a:lnTo>
                  <a:pt x="410849" y="32593"/>
                </a:lnTo>
                <a:lnTo>
                  <a:pt x="408979" y="34528"/>
                </a:lnTo>
                <a:lnTo>
                  <a:pt x="407540" y="38496"/>
                </a:lnTo>
                <a:lnTo>
                  <a:pt x="407540" y="48418"/>
                </a:lnTo>
                <a:lnTo>
                  <a:pt x="408879" y="52337"/>
                </a:lnTo>
                <a:lnTo>
                  <a:pt x="411559" y="55215"/>
                </a:lnTo>
                <a:lnTo>
                  <a:pt x="414337" y="57993"/>
                </a:lnTo>
                <a:lnTo>
                  <a:pt x="418157" y="59382"/>
                </a:lnTo>
                <a:lnTo>
                  <a:pt x="436413" y="59382"/>
                </a:lnTo>
                <a:lnTo>
                  <a:pt x="433635" y="62160"/>
                </a:lnTo>
                <a:lnTo>
                  <a:pt x="428625" y="64144"/>
                </a:lnTo>
                <a:close/>
              </a:path>
              <a:path w="492759" h="75564">
                <a:moveTo>
                  <a:pt x="442068" y="16371"/>
                </a:moveTo>
                <a:lnTo>
                  <a:pt x="436562" y="16371"/>
                </a:lnTo>
                <a:lnTo>
                  <a:pt x="436066" y="12898"/>
                </a:lnTo>
                <a:lnTo>
                  <a:pt x="434677" y="10120"/>
                </a:lnTo>
                <a:lnTo>
                  <a:pt x="432395" y="8036"/>
                </a:lnTo>
                <a:lnTo>
                  <a:pt x="430112" y="5853"/>
                </a:lnTo>
                <a:lnTo>
                  <a:pt x="427185" y="4762"/>
                </a:lnTo>
                <a:lnTo>
                  <a:pt x="436923" y="4762"/>
                </a:lnTo>
                <a:lnTo>
                  <a:pt x="439588" y="7094"/>
                </a:lnTo>
                <a:lnTo>
                  <a:pt x="441473" y="11112"/>
                </a:lnTo>
                <a:lnTo>
                  <a:pt x="442068" y="16371"/>
                </a:lnTo>
                <a:close/>
              </a:path>
              <a:path w="492759" h="75564">
                <a:moveTo>
                  <a:pt x="410849" y="32593"/>
                </a:moveTo>
                <a:lnTo>
                  <a:pt x="406648" y="32593"/>
                </a:lnTo>
                <a:lnTo>
                  <a:pt x="408135" y="29418"/>
                </a:lnTo>
                <a:lnTo>
                  <a:pt x="410368" y="26937"/>
                </a:lnTo>
                <a:lnTo>
                  <a:pt x="413345" y="25151"/>
                </a:lnTo>
                <a:lnTo>
                  <a:pt x="416420" y="23266"/>
                </a:lnTo>
                <a:lnTo>
                  <a:pt x="419695" y="22324"/>
                </a:lnTo>
                <a:lnTo>
                  <a:pt x="429220" y="22324"/>
                </a:lnTo>
                <a:lnTo>
                  <a:pt x="434131" y="24258"/>
                </a:lnTo>
                <a:lnTo>
                  <a:pt x="436886" y="27086"/>
                </a:lnTo>
                <a:lnTo>
                  <a:pt x="418455" y="27086"/>
                </a:lnTo>
                <a:lnTo>
                  <a:pt x="414733" y="28574"/>
                </a:lnTo>
                <a:lnTo>
                  <a:pt x="410849" y="32593"/>
                </a:lnTo>
                <a:close/>
              </a:path>
              <a:path w="492759" h="75564">
                <a:moveTo>
                  <a:pt x="436413" y="59382"/>
                </a:moveTo>
                <a:lnTo>
                  <a:pt x="427384" y="59382"/>
                </a:lnTo>
                <a:lnTo>
                  <a:pt x="430956" y="57844"/>
                </a:lnTo>
                <a:lnTo>
                  <a:pt x="436611" y="51593"/>
                </a:lnTo>
                <a:lnTo>
                  <a:pt x="438050" y="47823"/>
                </a:lnTo>
                <a:lnTo>
                  <a:pt x="437979" y="38496"/>
                </a:lnTo>
                <a:lnTo>
                  <a:pt x="436661" y="34776"/>
                </a:lnTo>
                <a:lnTo>
                  <a:pt x="433882" y="31700"/>
                </a:lnTo>
                <a:lnTo>
                  <a:pt x="431204" y="28624"/>
                </a:lnTo>
                <a:lnTo>
                  <a:pt x="427583" y="27086"/>
                </a:lnTo>
                <a:lnTo>
                  <a:pt x="436886" y="27086"/>
                </a:lnTo>
                <a:lnTo>
                  <a:pt x="438397" y="28624"/>
                </a:lnTo>
                <a:lnTo>
                  <a:pt x="441771" y="31998"/>
                </a:lnTo>
                <a:lnTo>
                  <a:pt x="443706" y="36958"/>
                </a:lnTo>
                <a:lnTo>
                  <a:pt x="443706" y="49162"/>
                </a:lnTo>
                <a:lnTo>
                  <a:pt x="441672" y="54222"/>
                </a:lnTo>
                <a:lnTo>
                  <a:pt x="437604" y="58191"/>
                </a:lnTo>
                <a:lnTo>
                  <a:pt x="436413" y="59382"/>
                </a:lnTo>
                <a:close/>
              </a:path>
              <a:path w="492759" h="75564">
                <a:moveTo>
                  <a:pt x="492525" y="47327"/>
                </a:moveTo>
                <a:lnTo>
                  <a:pt x="449364" y="47327"/>
                </a:lnTo>
                <a:lnTo>
                  <a:pt x="449364" y="41969"/>
                </a:lnTo>
                <a:lnTo>
                  <a:pt x="478088" y="595"/>
                </a:lnTo>
                <a:lnTo>
                  <a:pt x="483148" y="595"/>
                </a:lnTo>
                <a:lnTo>
                  <a:pt x="483148" y="8780"/>
                </a:lnTo>
                <a:lnTo>
                  <a:pt x="477939" y="8780"/>
                </a:lnTo>
                <a:lnTo>
                  <a:pt x="454425" y="42564"/>
                </a:lnTo>
                <a:lnTo>
                  <a:pt x="492525" y="42564"/>
                </a:lnTo>
                <a:lnTo>
                  <a:pt x="492525" y="47327"/>
                </a:lnTo>
                <a:close/>
              </a:path>
              <a:path w="492759" h="75564">
                <a:moveTo>
                  <a:pt x="483148" y="42564"/>
                </a:moveTo>
                <a:lnTo>
                  <a:pt x="478088" y="42564"/>
                </a:lnTo>
                <a:lnTo>
                  <a:pt x="478088" y="8780"/>
                </a:lnTo>
                <a:lnTo>
                  <a:pt x="483148" y="8780"/>
                </a:lnTo>
                <a:lnTo>
                  <a:pt x="483148" y="42564"/>
                </a:lnTo>
                <a:close/>
              </a:path>
              <a:path w="492759" h="75564">
                <a:moveTo>
                  <a:pt x="483148" y="62805"/>
                </a:moveTo>
                <a:lnTo>
                  <a:pt x="478088" y="62805"/>
                </a:lnTo>
                <a:lnTo>
                  <a:pt x="478088" y="47327"/>
                </a:lnTo>
                <a:lnTo>
                  <a:pt x="483148" y="47327"/>
                </a:lnTo>
                <a:lnTo>
                  <a:pt x="483148" y="62805"/>
                </a:lnTo>
                <a:close/>
              </a:path>
            </a:pathLst>
          </a:custGeom>
          <a:solidFill>
            <a:srgbClr val="741A4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452683" y="3997668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8452784" y="4128444"/>
            <a:ext cx="635" cy="38735"/>
          </a:xfrm>
          <a:custGeom>
            <a:avLst/>
            <a:gdLst/>
            <a:ahLst/>
            <a:cxnLst/>
            <a:rect l="l" t="t" r="r" b="b"/>
            <a:pathLst>
              <a:path w="634" h="38735">
                <a:moveTo>
                  <a:pt x="149" y="-4762"/>
                </a:moveTo>
                <a:lnTo>
                  <a:pt x="149" y="43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8432833" y="3826970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74" y="10149"/>
                </a:lnTo>
                <a:lnTo>
                  <a:pt x="40499" y="15549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8432833" y="3826969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74" y="6199"/>
                </a:lnTo>
                <a:lnTo>
                  <a:pt x="38374" y="10149"/>
                </a:lnTo>
                <a:lnTo>
                  <a:pt x="40499" y="15549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8452684" y="3869119"/>
            <a:ext cx="635" cy="36195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7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8473333" y="3848093"/>
            <a:ext cx="595630" cy="340360"/>
          </a:xfrm>
          <a:custGeom>
            <a:avLst/>
            <a:gdLst/>
            <a:ahLst/>
            <a:cxnLst/>
            <a:rect l="l" t="t" r="r" b="b"/>
            <a:pathLst>
              <a:path w="595629" h="340360">
                <a:moveTo>
                  <a:pt x="0" y="340199"/>
                </a:moveTo>
                <a:lnTo>
                  <a:pt x="63666" y="338928"/>
                </a:lnTo>
                <a:lnTo>
                  <a:pt x="126680" y="335240"/>
                </a:lnTo>
                <a:lnTo>
                  <a:pt x="188390" y="329320"/>
                </a:lnTo>
                <a:lnTo>
                  <a:pt x="248146" y="321354"/>
                </a:lnTo>
                <a:lnTo>
                  <a:pt x="305299" y="311529"/>
                </a:lnTo>
                <a:lnTo>
                  <a:pt x="359198" y="300030"/>
                </a:lnTo>
                <a:lnTo>
                  <a:pt x="409192" y="287043"/>
                </a:lnTo>
                <a:lnTo>
                  <a:pt x="454633" y="272754"/>
                </a:lnTo>
                <a:lnTo>
                  <a:pt x="494868" y="257350"/>
                </a:lnTo>
                <a:lnTo>
                  <a:pt x="557126" y="223937"/>
                </a:lnTo>
                <a:lnTo>
                  <a:pt x="590763" y="188293"/>
                </a:lnTo>
                <a:lnTo>
                  <a:pt x="595223" y="170099"/>
                </a:lnTo>
                <a:lnTo>
                  <a:pt x="590795" y="151905"/>
                </a:lnTo>
                <a:lnTo>
                  <a:pt x="557224" y="116261"/>
                </a:lnTo>
                <a:lnTo>
                  <a:pt x="495036" y="82849"/>
                </a:lnTo>
                <a:lnTo>
                  <a:pt x="454837" y="67444"/>
                </a:lnTo>
                <a:lnTo>
                  <a:pt x="409436" y="53156"/>
                </a:lnTo>
                <a:lnTo>
                  <a:pt x="359483" y="40169"/>
                </a:lnTo>
                <a:lnTo>
                  <a:pt x="305628" y="28670"/>
                </a:lnTo>
                <a:lnTo>
                  <a:pt x="248522" y="18844"/>
                </a:lnTo>
                <a:lnTo>
                  <a:pt x="188816" y="10879"/>
                </a:lnTo>
                <a:lnTo>
                  <a:pt x="127160" y="4959"/>
                </a:lnTo>
                <a:lnTo>
                  <a:pt x="64204" y="1270"/>
                </a:ln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8018434" y="3561519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8018434" y="3561519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8182199" y="3578008"/>
            <a:ext cx="542290" cy="75565"/>
          </a:xfrm>
          <a:custGeom>
            <a:avLst/>
            <a:gdLst/>
            <a:ahLst/>
            <a:cxnLst/>
            <a:rect l="l" t="t" r="r" b="b"/>
            <a:pathLst>
              <a:path w="542290" h="75564">
                <a:moveTo>
                  <a:pt x="7094" y="20538"/>
                </a:moveTo>
                <a:lnTo>
                  <a:pt x="1438" y="20538"/>
                </a:lnTo>
                <a:lnTo>
                  <a:pt x="1537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0" y="0"/>
                </a:lnTo>
                <a:lnTo>
                  <a:pt x="31104" y="1389"/>
                </a:lnTo>
                <a:lnTo>
                  <a:pt x="35583" y="4762"/>
                </a:lnTo>
                <a:lnTo>
                  <a:pt x="16965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2290" h="75564">
                <a:moveTo>
                  <a:pt x="36051" y="59382"/>
                </a:moveTo>
                <a:lnTo>
                  <a:pt x="25697" y="59382"/>
                </a:lnTo>
                <a:lnTo>
                  <a:pt x="29467" y="58092"/>
                </a:lnTo>
                <a:lnTo>
                  <a:pt x="35619" y="52933"/>
                </a:lnTo>
                <a:lnTo>
                  <a:pt x="37156" y="49658"/>
                </a:lnTo>
                <a:lnTo>
                  <a:pt x="37156" y="41622"/>
                </a:lnTo>
                <a:lnTo>
                  <a:pt x="35817" y="38447"/>
                </a:lnTo>
                <a:lnTo>
                  <a:pt x="33138" y="36165"/>
                </a:lnTo>
                <a:lnTo>
                  <a:pt x="30459" y="33783"/>
                </a:lnTo>
                <a:lnTo>
                  <a:pt x="26789" y="32593"/>
                </a:lnTo>
                <a:lnTo>
                  <a:pt x="17511" y="32593"/>
                </a:lnTo>
                <a:lnTo>
                  <a:pt x="17511" y="27830"/>
                </a:lnTo>
                <a:lnTo>
                  <a:pt x="25796" y="27830"/>
                </a:lnTo>
                <a:lnTo>
                  <a:pt x="28674" y="26838"/>
                </a:lnTo>
                <a:lnTo>
                  <a:pt x="33535" y="22770"/>
                </a:lnTo>
                <a:lnTo>
                  <a:pt x="34775" y="19992"/>
                </a:lnTo>
                <a:lnTo>
                  <a:pt x="34775" y="12749"/>
                </a:lnTo>
                <a:lnTo>
                  <a:pt x="33535" y="9872"/>
                </a:lnTo>
                <a:lnTo>
                  <a:pt x="31055" y="7887"/>
                </a:lnTo>
                <a:lnTo>
                  <a:pt x="28574" y="5804"/>
                </a:lnTo>
                <a:lnTo>
                  <a:pt x="25300" y="4762"/>
                </a:lnTo>
                <a:lnTo>
                  <a:pt x="35583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7"/>
                </a:lnTo>
                <a:lnTo>
                  <a:pt x="39488" y="22224"/>
                </a:lnTo>
                <a:lnTo>
                  <a:pt x="35817" y="27086"/>
                </a:lnTo>
                <a:lnTo>
                  <a:pt x="33287" y="28723"/>
                </a:lnTo>
                <a:lnTo>
                  <a:pt x="30013" y="29616"/>
                </a:lnTo>
                <a:lnTo>
                  <a:pt x="30013" y="29765"/>
                </a:lnTo>
                <a:lnTo>
                  <a:pt x="34279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3" y="41274"/>
                </a:lnTo>
                <a:lnTo>
                  <a:pt x="42663" y="50899"/>
                </a:lnTo>
                <a:lnTo>
                  <a:pt x="40629" y="55463"/>
                </a:lnTo>
                <a:lnTo>
                  <a:pt x="36051" y="59382"/>
                </a:lnTo>
                <a:close/>
              </a:path>
              <a:path w="542290" h="75564">
                <a:moveTo>
                  <a:pt x="27483" y="64144"/>
                </a:moveTo>
                <a:lnTo>
                  <a:pt x="15080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4" y="55363"/>
                </a:lnTo>
                <a:lnTo>
                  <a:pt x="112" y="50899"/>
                </a:lnTo>
                <a:lnTo>
                  <a:pt x="0" y="43209"/>
                </a:lnTo>
                <a:lnTo>
                  <a:pt x="99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699" y="57993"/>
                </a:lnTo>
                <a:lnTo>
                  <a:pt x="16469" y="59382"/>
                </a:lnTo>
                <a:lnTo>
                  <a:pt x="36051" y="59382"/>
                </a:lnTo>
                <a:lnTo>
                  <a:pt x="32593" y="62408"/>
                </a:lnTo>
                <a:lnTo>
                  <a:pt x="27483" y="64144"/>
                </a:lnTo>
                <a:close/>
              </a:path>
              <a:path w="542290" h="75564">
                <a:moveTo>
                  <a:pt x="53680" y="62805"/>
                </a:moveTo>
                <a:lnTo>
                  <a:pt x="46834" y="62805"/>
                </a:lnTo>
                <a:lnTo>
                  <a:pt x="64545" y="38992"/>
                </a:lnTo>
                <a:lnTo>
                  <a:pt x="48173" y="16966"/>
                </a:lnTo>
                <a:lnTo>
                  <a:pt x="55168" y="16966"/>
                </a:lnTo>
                <a:lnTo>
                  <a:pt x="68265" y="34379"/>
                </a:lnTo>
                <a:lnTo>
                  <a:pt x="74792" y="34379"/>
                </a:lnTo>
                <a:lnTo>
                  <a:pt x="71390" y="38844"/>
                </a:lnTo>
                <a:lnTo>
                  <a:pt x="74970" y="43606"/>
                </a:lnTo>
                <a:lnTo>
                  <a:pt x="67818" y="43606"/>
                </a:lnTo>
                <a:lnTo>
                  <a:pt x="53680" y="62805"/>
                </a:lnTo>
                <a:close/>
              </a:path>
              <a:path w="542290" h="75564">
                <a:moveTo>
                  <a:pt x="74792" y="34379"/>
                </a:moveTo>
                <a:lnTo>
                  <a:pt x="68265" y="34379"/>
                </a:lnTo>
                <a:lnTo>
                  <a:pt x="81065" y="16966"/>
                </a:lnTo>
                <a:lnTo>
                  <a:pt x="88059" y="16966"/>
                </a:lnTo>
                <a:lnTo>
                  <a:pt x="74792" y="34379"/>
                </a:lnTo>
                <a:close/>
              </a:path>
              <a:path w="542290" h="75564">
                <a:moveTo>
                  <a:pt x="89399" y="62805"/>
                </a:moveTo>
                <a:lnTo>
                  <a:pt x="82255" y="62805"/>
                </a:lnTo>
                <a:lnTo>
                  <a:pt x="67818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2290" h="75564">
                <a:moveTo>
                  <a:pt x="99241" y="20538"/>
                </a:moveTo>
                <a:lnTo>
                  <a:pt x="93585" y="20538"/>
                </a:lnTo>
                <a:lnTo>
                  <a:pt x="93684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7" y="0"/>
                </a:lnTo>
                <a:lnTo>
                  <a:pt x="123252" y="1389"/>
                </a:lnTo>
                <a:lnTo>
                  <a:pt x="127731" y="4762"/>
                </a:lnTo>
                <a:lnTo>
                  <a:pt x="109113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2290" h="75564">
                <a:moveTo>
                  <a:pt x="128198" y="59382"/>
                </a:moveTo>
                <a:lnTo>
                  <a:pt x="117844" y="59382"/>
                </a:lnTo>
                <a:lnTo>
                  <a:pt x="121614" y="58092"/>
                </a:lnTo>
                <a:lnTo>
                  <a:pt x="127767" y="52933"/>
                </a:lnTo>
                <a:lnTo>
                  <a:pt x="129304" y="49658"/>
                </a:lnTo>
                <a:lnTo>
                  <a:pt x="129304" y="41622"/>
                </a:lnTo>
                <a:lnTo>
                  <a:pt x="127965" y="38447"/>
                </a:lnTo>
                <a:lnTo>
                  <a:pt x="125285" y="36165"/>
                </a:lnTo>
                <a:lnTo>
                  <a:pt x="122607" y="33783"/>
                </a:lnTo>
                <a:lnTo>
                  <a:pt x="118936" y="32593"/>
                </a:lnTo>
                <a:lnTo>
                  <a:pt x="109659" y="32593"/>
                </a:lnTo>
                <a:lnTo>
                  <a:pt x="109659" y="27830"/>
                </a:lnTo>
                <a:lnTo>
                  <a:pt x="117944" y="27830"/>
                </a:lnTo>
                <a:lnTo>
                  <a:pt x="120821" y="26838"/>
                </a:lnTo>
                <a:lnTo>
                  <a:pt x="125683" y="22770"/>
                </a:lnTo>
                <a:lnTo>
                  <a:pt x="126923" y="19992"/>
                </a:lnTo>
                <a:lnTo>
                  <a:pt x="126923" y="12749"/>
                </a:lnTo>
                <a:lnTo>
                  <a:pt x="125683" y="9872"/>
                </a:lnTo>
                <a:lnTo>
                  <a:pt x="123202" y="7887"/>
                </a:lnTo>
                <a:lnTo>
                  <a:pt x="120722" y="5804"/>
                </a:lnTo>
                <a:lnTo>
                  <a:pt x="117447" y="4762"/>
                </a:lnTo>
                <a:lnTo>
                  <a:pt x="127731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7"/>
                </a:lnTo>
                <a:lnTo>
                  <a:pt x="131636" y="22224"/>
                </a:lnTo>
                <a:lnTo>
                  <a:pt x="127965" y="27086"/>
                </a:lnTo>
                <a:lnTo>
                  <a:pt x="125435" y="28723"/>
                </a:lnTo>
                <a:lnTo>
                  <a:pt x="122160" y="29616"/>
                </a:lnTo>
                <a:lnTo>
                  <a:pt x="122160" y="29765"/>
                </a:lnTo>
                <a:lnTo>
                  <a:pt x="126426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0" y="41274"/>
                </a:lnTo>
                <a:lnTo>
                  <a:pt x="134810" y="50899"/>
                </a:lnTo>
                <a:lnTo>
                  <a:pt x="132777" y="55463"/>
                </a:lnTo>
                <a:lnTo>
                  <a:pt x="128198" y="59382"/>
                </a:lnTo>
                <a:close/>
              </a:path>
              <a:path w="542290" h="75564">
                <a:moveTo>
                  <a:pt x="119630" y="64144"/>
                </a:moveTo>
                <a:lnTo>
                  <a:pt x="107228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2" y="55363"/>
                </a:lnTo>
                <a:lnTo>
                  <a:pt x="92259" y="50899"/>
                </a:lnTo>
                <a:lnTo>
                  <a:pt x="92147" y="43209"/>
                </a:lnTo>
                <a:lnTo>
                  <a:pt x="92246" y="43011"/>
                </a:lnTo>
                <a:lnTo>
                  <a:pt x="97901" y="43011"/>
                </a:lnTo>
                <a:lnTo>
                  <a:pt x="97901" y="48765"/>
                </a:lnTo>
                <a:lnTo>
                  <a:pt x="99291" y="52437"/>
                </a:lnTo>
                <a:lnTo>
                  <a:pt x="104847" y="57993"/>
                </a:lnTo>
                <a:lnTo>
                  <a:pt x="108617" y="59382"/>
                </a:lnTo>
                <a:lnTo>
                  <a:pt x="128198" y="59382"/>
                </a:lnTo>
                <a:lnTo>
                  <a:pt x="124741" y="62408"/>
                </a:lnTo>
                <a:lnTo>
                  <a:pt x="119630" y="64144"/>
                </a:lnTo>
                <a:close/>
              </a:path>
              <a:path w="542290" h="75564">
                <a:moveTo>
                  <a:pt x="193283" y="64144"/>
                </a:moveTo>
                <a:lnTo>
                  <a:pt x="181774" y="64144"/>
                </a:lnTo>
                <a:lnTo>
                  <a:pt x="176515" y="61862"/>
                </a:lnTo>
                <a:lnTo>
                  <a:pt x="172447" y="57298"/>
                </a:lnTo>
                <a:lnTo>
                  <a:pt x="168479" y="52734"/>
                </a:lnTo>
                <a:lnTo>
                  <a:pt x="166494" y="46930"/>
                </a:lnTo>
                <a:lnTo>
                  <a:pt x="166494" y="32841"/>
                </a:lnTo>
                <a:lnTo>
                  <a:pt x="168479" y="27037"/>
                </a:lnTo>
                <a:lnTo>
                  <a:pt x="176416" y="17908"/>
                </a:lnTo>
                <a:lnTo>
                  <a:pt x="181675" y="15626"/>
                </a:lnTo>
                <a:lnTo>
                  <a:pt x="193581" y="15626"/>
                </a:lnTo>
                <a:lnTo>
                  <a:pt x="197848" y="17015"/>
                </a:lnTo>
                <a:lnTo>
                  <a:pt x="201724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6" y="26044"/>
                </a:lnTo>
                <a:lnTo>
                  <a:pt x="173588" y="29815"/>
                </a:lnTo>
                <a:lnTo>
                  <a:pt x="172150" y="34428"/>
                </a:lnTo>
                <a:lnTo>
                  <a:pt x="172150" y="45342"/>
                </a:lnTo>
                <a:lnTo>
                  <a:pt x="173588" y="49956"/>
                </a:lnTo>
                <a:lnTo>
                  <a:pt x="176466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3" y="64144"/>
                </a:lnTo>
                <a:close/>
              </a:path>
              <a:path w="542290" h="75564">
                <a:moveTo>
                  <a:pt x="206827" y="31402"/>
                </a:moveTo>
                <a:lnTo>
                  <a:pt x="201172" y="31402"/>
                </a:lnTo>
                <a:lnTo>
                  <a:pt x="200377" y="27731"/>
                </a:lnTo>
                <a:lnTo>
                  <a:pt x="198890" y="25003"/>
                </a:lnTo>
                <a:lnTo>
                  <a:pt x="196707" y="23217"/>
                </a:lnTo>
                <a:lnTo>
                  <a:pt x="194524" y="21331"/>
                </a:lnTo>
                <a:lnTo>
                  <a:pt x="191696" y="20389"/>
                </a:lnTo>
                <a:lnTo>
                  <a:pt x="201724" y="20389"/>
                </a:lnTo>
                <a:lnTo>
                  <a:pt x="204297" y="22572"/>
                </a:lnTo>
                <a:lnTo>
                  <a:pt x="206232" y="26441"/>
                </a:lnTo>
                <a:lnTo>
                  <a:pt x="206827" y="31402"/>
                </a:lnTo>
                <a:close/>
              </a:path>
              <a:path w="542290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4" y="53429"/>
                </a:lnTo>
                <a:lnTo>
                  <a:pt x="201122" y="50303"/>
                </a:lnTo>
                <a:lnTo>
                  <a:pt x="201618" y="46434"/>
                </a:lnTo>
                <a:lnTo>
                  <a:pt x="207125" y="46434"/>
                </a:lnTo>
                <a:lnTo>
                  <a:pt x="206331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2290" h="75564">
                <a:moveTo>
                  <a:pt x="238806" y="64144"/>
                </a:moveTo>
                <a:lnTo>
                  <a:pt x="227891" y="64144"/>
                </a:lnTo>
                <a:lnTo>
                  <a:pt x="222633" y="61862"/>
                </a:lnTo>
                <a:lnTo>
                  <a:pt x="218564" y="57298"/>
                </a:lnTo>
                <a:lnTo>
                  <a:pt x="214596" y="52734"/>
                </a:lnTo>
                <a:lnTo>
                  <a:pt x="212611" y="46930"/>
                </a:lnTo>
                <a:lnTo>
                  <a:pt x="212611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2" y="15626"/>
                </a:lnTo>
                <a:lnTo>
                  <a:pt x="240889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0" y="22274"/>
                </a:lnTo>
                <a:lnTo>
                  <a:pt x="222470" y="26193"/>
                </a:lnTo>
                <a:lnTo>
                  <a:pt x="219706" y="29815"/>
                </a:lnTo>
                <a:lnTo>
                  <a:pt x="218267" y="34428"/>
                </a:lnTo>
                <a:lnTo>
                  <a:pt x="218267" y="45342"/>
                </a:lnTo>
                <a:lnTo>
                  <a:pt x="219706" y="49956"/>
                </a:lnTo>
                <a:lnTo>
                  <a:pt x="222583" y="53726"/>
                </a:lnTo>
                <a:lnTo>
                  <a:pt x="225560" y="57497"/>
                </a:lnTo>
                <a:lnTo>
                  <a:pt x="229479" y="59382"/>
                </a:lnTo>
                <a:lnTo>
                  <a:pt x="248298" y="59382"/>
                </a:lnTo>
                <a:lnTo>
                  <a:pt x="246098" y="60870"/>
                </a:lnTo>
                <a:lnTo>
                  <a:pt x="242725" y="63053"/>
                </a:lnTo>
                <a:lnTo>
                  <a:pt x="238806" y="64144"/>
                </a:lnTo>
                <a:close/>
              </a:path>
              <a:path w="542290" h="75564">
                <a:moveTo>
                  <a:pt x="248298" y="59382"/>
                </a:moveTo>
                <a:lnTo>
                  <a:pt x="239202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2" y="45342"/>
                </a:lnTo>
                <a:lnTo>
                  <a:pt x="250382" y="34428"/>
                </a:lnTo>
                <a:lnTo>
                  <a:pt x="248926" y="29963"/>
                </a:lnTo>
                <a:lnTo>
                  <a:pt x="245838" y="26044"/>
                </a:lnTo>
                <a:lnTo>
                  <a:pt x="243072" y="22324"/>
                </a:lnTo>
                <a:lnTo>
                  <a:pt x="239153" y="20389"/>
                </a:lnTo>
                <a:lnTo>
                  <a:pt x="248305" y="20389"/>
                </a:lnTo>
                <a:lnTo>
                  <a:pt x="254085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6" y="48170"/>
                </a:lnTo>
                <a:lnTo>
                  <a:pt x="253539" y="51940"/>
                </a:lnTo>
                <a:lnTo>
                  <a:pt x="251952" y="55611"/>
                </a:lnTo>
                <a:lnTo>
                  <a:pt x="249471" y="58588"/>
                </a:lnTo>
                <a:lnTo>
                  <a:pt x="248298" y="59382"/>
                </a:lnTo>
                <a:close/>
              </a:path>
              <a:path w="542290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8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0" y="15626"/>
                </a:lnTo>
                <a:lnTo>
                  <a:pt x="294867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6" y="21133"/>
                </a:lnTo>
                <a:lnTo>
                  <a:pt x="276313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2290" h="75564">
                <a:moveTo>
                  <a:pt x="269914" y="62805"/>
                </a:moveTo>
                <a:lnTo>
                  <a:pt x="264259" y="62805"/>
                </a:lnTo>
                <a:lnTo>
                  <a:pt x="264259" y="16966"/>
                </a:lnTo>
                <a:lnTo>
                  <a:pt x="269914" y="16966"/>
                </a:lnTo>
                <a:lnTo>
                  <a:pt x="269914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2" y="28574"/>
                </a:lnTo>
                <a:lnTo>
                  <a:pt x="270410" y="31055"/>
                </a:lnTo>
                <a:lnTo>
                  <a:pt x="269914" y="33535"/>
                </a:lnTo>
                <a:lnTo>
                  <a:pt x="269914" y="62805"/>
                </a:lnTo>
                <a:close/>
              </a:path>
              <a:path w="542290" h="75564">
                <a:moveTo>
                  <a:pt x="301465" y="62805"/>
                </a:moveTo>
                <a:lnTo>
                  <a:pt x="295959" y="62805"/>
                </a:lnTo>
                <a:lnTo>
                  <a:pt x="295959" y="29418"/>
                </a:lnTo>
                <a:lnTo>
                  <a:pt x="294967" y="26094"/>
                </a:lnTo>
                <a:lnTo>
                  <a:pt x="292982" y="23812"/>
                </a:lnTo>
                <a:lnTo>
                  <a:pt x="291097" y="21530"/>
                </a:lnTo>
                <a:lnTo>
                  <a:pt x="288220" y="20389"/>
                </a:lnTo>
                <a:lnTo>
                  <a:pt x="297863" y="20389"/>
                </a:lnTo>
                <a:lnTo>
                  <a:pt x="300126" y="22820"/>
                </a:lnTo>
                <a:lnTo>
                  <a:pt x="301465" y="27136"/>
                </a:lnTo>
                <a:lnTo>
                  <a:pt x="301465" y="62805"/>
                </a:lnTo>
                <a:close/>
              </a:path>
              <a:path w="542290" h="75564">
                <a:moveTo>
                  <a:pt x="330584" y="62805"/>
                </a:moveTo>
                <a:lnTo>
                  <a:pt x="324631" y="62805"/>
                </a:lnTo>
                <a:lnTo>
                  <a:pt x="306921" y="16966"/>
                </a:lnTo>
                <a:lnTo>
                  <a:pt x="313171" y="16966"/>
                </a:lnTo>
                <a:lnTo>
                  <a:pt x="327607" y="57149"/>
                </a:lnTo>
                <a:lnTo>
                  <a:pt x="332696" y="57149"/>
                </a:lnTo>
                <a:lnTo>
                  <a:pt x="330584" y="62805"/>
                </a:lnTo>
                <a:close/>
              </a:path>
              <a:path w="542290" h="75564">
                <a:moveTo>
                  <a:pt x="332696" y="57149"/>
                </a:moveTo>
                <a:lnTo>
                  <a:pt x="327757" y="57149"/>
                </a:lnTo>
                <a:lnTo>
                  <a:pt x="341895" y="16966"/>
                </a:lnTo>
                <a:lnTo>
                  <a:pt x="347699" y="16966"/>
                </a:lnTo>
                <a:lnTo>
                  <a:pt x="332696" y="57149"/>
                </a:lnTo>
                <a:close/>
              </a:path>
              <a:path w="542290" h="75564">
                <a:moveTo>
                  <a:pt x="356085" y="75009"/>
                </a:moveTo>
                <a:lnTo>
                  <a:pt x="356085" y="71139"/>
                </a:lnTo>
                <a:lnTo>
                  <a:pt x="357375" y="70643"/>
                </a:lnTo>
                <a:lnTo>
                  <a:pt x="358367" y="69601"/>
                </a:lnTo>
                <a:lnTo>
                  <a:pt x="359062" y="68014"/>
                </a:lnTo>
                <a:lnTo>
                  <a:pt x="359856" y="66525"/>
                </a:lnTo>
                <a:lnTo>
                  <a:pt x="360252" y="64938"/>
                </a:lnTo>
                <a:lnTo>
                  <a:pt x="360252" y="62805"/>
                </a:lnTo>
                <a:lnTo>
                  <a:pt x="356532" y="62805"/>
                </a:lnTo>
                <a:lnTo>
                  <a:pt x="356532" y="53429"/>
                </a:lnTo>
                <a:lnTo>
                  <a:pt x="363973" y="53429"/>
                </a:lnTo>
                <a:lnTo>
                  <a:pt x="363973" y="65682"/>
                </a:lnTo>
                <a:lnTo>
                  <a:pt x="363278" y="68113"/>
                </a:lnTo>
                <a:lnTo>
                  <a:pt x="361890" y="70395"/>
                </a:lnTo>
                <a:lnTo>
                  <a:pt x="360600" y="72677"/>
                </a:lnTo>
                <a:lnTo>
                  <a:pt x="358665" y="74215"/>
                </a:lnTo>
                <a:lnTo>
                  <a:pt x="356085" y="75009"/>
                </a:lnTo>
                <a:close/>
              </a:path>
              <a:path w="542290" h="75564">
                <a:moveTo>
                  <a:pt x="427929" y="62805"/>
                </a:moveTo>
                <a:lnTo>
                  <a:pt x="422274" y="62805"/>
                </a:lnTo>
                <a:lnTo>
                  <a:pt x="422274" y="16668"/>
                </a:lnTo>
                <a:lnTo>
                  <a:pt x="405903" y="16668"/>
                </a:lnTo>
                <a:lnTo>
                  <a:pt x="405903" y="12650"/>
                </a:lnTo>
                <a:lnTo>
                  <a:pt x="410963" y="12551"/>
                </a:lnTo>
                <a:lnTo>
                  <a:pt x="414486" y="12104"/>
                </a:lnTo>
                <a:lnTo>
                  <a:pt x="416470" y="11310"/>
                </a:lnTo>
                <a:lnTo>
                  <a:pt x="418553" y="10517"/>
                </a:lnTo>
                <a:lnTo>
                  <a:pt x="420091" y="9276"/>
                </a:lnTo>
                <a:lnTo>
                  <a:pt x="421084" y="7590"/>
                </a:lnTo>
                <a:lnTo>
                  <a:pt x="422174" y="5903"/>
                </a:lnTo>
                <a:lnTo>
                  <a:pt x="422919" y="3571"/>
                </a:lnTo>
                <a:lnTo>
                  <a:pt x="423315" y="595"/>
                </a:lnTo>
                <a:lnTo>
                  <a:pt x="427929" y="595"/>
                </a:lnTo>
                <a:lnTo>
                  <a:pt x="427929" y="62805"/>
                </a:lnTo>
                <a:close/>
              </a:path>
              <a:path w="542290" h="75564">
                <a:moveTo>
                  <a:pt x="456955" y="22175"/>
                </a:moveTo>
                <a:lnTo>
                  <a:pt x="451447" y="22175"/>
                </a:lnTo>
                <a:lnTo>
                  <a:pt x="451447" y="14833"/>
                </a:lnTo>
                <a:lnTo>
                  <a:pt x="453134" y="9673"/>
                </a:lnTo>
                <a:lnTo>
                  <a:pt x="456508" y="5804"/>
                </a:lnTo>
                <a:lnTo>
                  <a:pt x="459981" y="1934"/>
                </a:lnTo>
                <a:lnTo>
                  <a:pt x="464892" y="0"/>
                </a:lnTo>
                <a:lnTo>
                  <a:pt x="477095" y="0"/>
                </a:lnTo>
                <a:lnTo>
                  <a:pt x="481759" y="1587"/>
                </a:lnTo>
                <a:lnTo>
                  <a:pt x="485232" y="4762"/>
                </a:lnTo>
                <a:lnTo>
                  <a:pt x="466727" y="4762"/>
                </a:lnTo>
                <a:lnTo>
                  <a:pt x="463304" y="6201"/>
                </a:lnTo>
                <a:lnTo>
                  <a:pt x="458443" y="11856"/>
                </a:lnTo>
                <a:lnTo>
                  <a:pt x="457153" y="15775"/>
                </a:lnTo>
                <a:lnTo>
                  <a:pt x="456955" y="20835"/>
                </a:lnTo>
                <a:lnTo>
                  <a:pt x="456955" y="22175"/>
                </a:lnTo>
                <a:close/>
              </a:path>
              <a:path w="542290" h="75564">
                <a:moveTo>
                  <a:pt x="490888" y="62805"/>
                </a:moveTo>
                <a:lnTo>
                  <a:pt x="449960" y="62805"/>
                </a:lnTo>
                <a:lnTo>
                  <a:pt x="449960" y="58241"/>
                </a:lnTo>
                <a:lnTo>
                  <a:pt x="474318" y="34131"/>
                </a:lnTo>
                <a:lnTo>
                  <a:pt x="478832" y="30559"/>
                </a:lnTo>
                <a:lnTo>
                  <a:pt x="481213" y="27681"/>
                </a:lnTo>
                <a:lnTo>
                  <a:pt x="483693" y="24804"/>
                </a:lnTo>
                <a:lnTo>
                  <a:pt x="484934" y="21431"/>
                </a:lnTo>
                <a:lnTo>
                  <a:pt x="484934" y="13791"/>
                </a:lnTo>
                <a:lnTo>
                  <a:pt x="483644" y="10715"/>
                </a:lnTo>
                <a:lnTo>
                  <a:pt x="478485" y="5953"/>
                </a:lnTo>
                <a:lnTo>
                  <a:pt x="475161" y="4762"/>
                </a:lnTo>
                <a:lnTo>
                  <a:pt x="485232" y="4762"/>
                </a:lnTo>
                <a:lnTo>
                  <a:pt x="488803" y="7937"/>
                </a:lnTo>
                <a:lnTo>
                  <a:pt x="490589" y="12203"/>
                </a:lnTo>
                <a:lnTo>
                  <a:pt x="490474" y="22175"/>
                </a:lnTo>
                <a:lnTo>
                  <a:pt x="489250" y="25846"/>
                </a:lnTo>
                <a:lnTo>
                  <a:pt x="483991" y="33287"/>
                </a:lnTo>
                <a:lnTo>
                  <a:pt x="479179" y="37256"/>
                </a:lnTo>
                <a:lnTo>
                  <a:pt x="466579" y="44896"/>
                </a:lnTo>
                <a:lnTo>
                  <a:pt x="462659" y="47823"/>
                </a:lnTo>
                <a:lnTo>
                  <a:pt x="458095" y="52784"/>
                </a:lnTo>
                <a:lnTo>
                  <a:pt x="456706" y="55215"/>
                </a:lnTo>
                <a:lnTo>
                  <a:pt x="456210" y="57596"/>
                </a:lnTo>
                <a:lnTo>
                  <a:pt x="490888" y="57596"/>
                </a:lnTo>
                <a:lnTo>
                  <a:pt x="490888" y="62805"/>
                </a:lnTo>
                <a:close/>
              </a:path>
              <a:path w="542290" h="75564">
                <a:moveTo>
                  <a:pt x="527155" y="64144"/>
                </a:moveTo>
                <a:lnTo>
                  <a:pt x="514455" y="64144"/>
                </a:lnTo>
                <a:lnTo>
                  <a:pt x="509295" y="62458"/>
                </a:lnTo>
                <a:lnTo>
                  <a:pt x="501358" y="55711"/>
                </a:lnTo>
                <a:lnTo>
                  <a:pt x="499395" y="51246"/>
                </a:lnTo>
                <a:lnTo>
                  <a:pt x="499484" y="41423"/>
                </a:lnTo>
                <a:lnTo>
                  <a:pt x="500465" y="38347"/>
                </a:lnTo>
                <a:lnTo>
                  <a:pt x="504831" y="32196"/>
                </a:lnTo>
                <a:lnTo>
                  <a:pt x="507956" y="30261"/>
                </a:lnTo>
                <a:lnTo>
                  <a:pt x="512024" y="29467"/>
                </a:lnTo>
                <a:lnTo>
                  <a:pt x="512024" y="29319"/>
                </a:lnTo>
                <a:lnTo>
                  <a:pt x="501904" y="10864"/>
                </a:lnTo>
                <a:lnTo>
                  <a:pt x="503690" y="7094"/>
                </a:lnTo>
                <a:lnTo>
                  <a:pt x="510933" y="1438"/>
                </a:lnTo>
                <a:lnTo>
                  <a:pt x="515397" y="0"/>
                </a:lnTo>
                <a:lnTo>
                  <a:pt x="526014" y="0"/>
                </a:lnTo>
                <a:lnTo>
                  <a:pt x="530529" y="1438"/>
                </a:lnTo>
                <a:lnTo>
                  <a:pt x="534789" y="4762"/>
                </a:lnTo>
                <a:lnTo>
                  <a:pt x="517035" y="4762"/>
                </a:lnTo>
                <a:lnTo>
                  <a:pt x="513860" y="5754"/>
                </a:lnTo>
                <a:lnTo>
                  <a:pt x="508700" y="9723"/>
                </a:lnTo>
                <a:lnTo>
                  <a:pt x="507459" y="12253"/>
                </a:lnTo>
                <a:lnTo>
                  <a:pt x="507410" y="19198"/>
                </a:lnTo>
                <a:lnTo>
                  <a:pt x="508601" y="22026"/>
                </a:lnTo>
                <a:lnTo>
                  <a:pt x="513364" y="26193"/>
                </a:lnTo>
                <a:lnTo>
                  <a:pt x="516538" y="27235"/>
                </a:lnTo>
                <a:lnTo>
                  <a:pt x="534348" y="27235"/>
                </a:lnTo>
                <a:lnTo>
                  <a:pt x="532711" y="28326"/>
                </a:lnTo>
                <a:lnTo>
                  <a:pt x="529437" y="29319"/>
                </a:lnTo>
                <a:lnTo>
                  <a:pt x="529437" y="29467"/>
                </a:lnTo>
                <a:lnTo>
                  <a:pt x="533604" y="30360"/>
                </a:lnTo>
                <a:lnTo>
                  <a:pt x="536178" y="31849"/>
                </a:lnTo>
                <a:lnTo>
                  <a:pt x="515695" y="31849"/>
                </a:lnTo>
                <a:lnTo>
                  <a:pt x="511825" y="33089"/>
                </a:lnTo>
                <a:lnTo>
                  <a:pt x="509048" y="35569"/>
                </a:lnTo>
                <a:lnTo>
                  <a:pt x="506368" y="38050"/>
                </a:lnTo>
                <a:lnTo>
                  <a:pt x="505070" y="41225"/>
                </a:lnTo>
                <a:lnTo>
                  <a:pt x="505029" y="49758"/>
                </a:lnTo>
                <a:lnTo>
                  <a:pt x="506468" y="53181"/>
                </a:lnTo>
                <a:lnTo>
                  <a:pt x="512223" y="58142"/>
                </a:lnTo>
                <a:lnTo>
                  <a:pt x="516042" y="59382"/>
                </a:lnTo>
                <a:lnTo>
                  <a:pt x="536103" y="59382"/>
                </a:lnTo>
                <a:lnTo>
                  <a:pt x="532315" y="62507"/>
                </a:lnTo>
                <a:lnTo>
                  <a:pt x="527155" y="64144"/>
                </a:lnTo>
                <a:close/>
              </a:path>
              <a:path w="542290" h="75564">
                <a:moveTo>
                  <a:pt x="534348" y="27235"/>
                </a:moveTo>
                <a:lnTo>
                  <a:pt x="524973" y="27235"/>
                </a:lnTo>
                <a:lnTo>
                  <a:pt x="528345" y="26193"/>
                </a:lnTo>
                <a:lnTo>
                  <a:pt x="530628" y="24110"/>
                </a:lnTo>
                <a:lnTo>
                  <a:pt x="532910" y="21927"/>
                </a:lnTo>
                <a:lnTo>
                  <a:pt x="534011" y="19198"/>
                </a:lnTo>
                <a:lnTo>
                  <a:pt x="534051" y="12253"/>
                </a:lnTo>
                <a:lnTo>
                  <a:pt x="532860" y="9624"/>
                </a:lnTo>
                <a:lnTo>
                  <a:pt x="530479" y="7739"/>
                </a:lnTo>
                <a:lnTo>
                  <a:pt x="528098" y="5754"/>
                </a:lnTo>
                <a:lnTo>
                  <a:pt x="524873" y="4762"/>
                </a:lnTo>
                <a:lnTo>
                  <a:pt x="534789" y="4762"/>
                </a:lnTo>
                <a:lnTo>
                  <a:pt x="537870" y="7094"/>
                </a:lnTo>
                <a:lnTo>
                  <a:pt x="539706" y="10864"/>
                </a:lnTo>
                <a:lnTo>
                  <a:pt x="539614" y="19198"/>
                </a:lnTo>
                <a:lnTo>
                  <a:pt x="538813" y="21778"/>
                </a:lnTo>
                <a:lnTo>
                  <a:pt x="537027" y="24258"/>
                </a:lnTo>
                <a:lnTo>
                  <a:pt x="535242" y="26640"/>
                </a:lnTo>
                <a:lnTo>
                  <a:pt x="534348" y="27235"/>
                </a:lnTo>
                <a:close/>
              </a:path>
              <a:path w="542290" h="75564">
                <a:moveTo>
                  <a:pt x="536103" y="59382"/>
                </a:moveTo>
                <a:lnTo>
                  <a:pt x="525667" y="59382"/>
                </a:lnTo>
                <a:lnTo>
                  <a:pt x="529487" y="58142"/>
                </a:lnTo>
                <a:lnTo>
                  <a:pt x="532265" y="55661"/>
                </a:lnTo>
                <a:lnTo>
                  <a:pt x="535142" y="53181"/>
                </a:lnTo>
                <a:lnTo>
                  <a:pt x="536581" y="49758"/>
                </a:lnTo>
                <a:lnTo>
                  <a:pt x="536495" y="41225"/>
                </a:lnTo>
                <a:lnTo>
                  <a:pt x="535192" y="38199"/>
                </a:lnTo>
                <a:lnTo>
                  <a:pt x="532414" y="35718"/>
                </a:lnTo>
                <a:lnTo>
                  <a:pt x="529635" y="33139"/>
                </a:lnTo>
                <a:lnTo>
                  <a:pt x="525717" y="31849"/>
                </a:lnTo>
                <a:lnTo>
                  <a:pt x="536178" y="31849"/>
                </a:lnTo>
                <a:lnTo>
                  <a:pt x="536779" y="32196"/>
                </a:lnTo>
                <a:lnTo>
                  <a:pt x="541145" y="37752"/>
                </a:lnTo>
                <a:lnTo>
                  <a:pt x="542236" y="41225"/>
                </a:lnTo>
                <a:lnTo>
                  <a:pt x="542236" y="51246"/>
                </a:lnTo>
                <a:lnTo>
                  <a:pt x="540252" y="55860"/>
                </a:lnTo>
                <a:lnTo>
                  <a:pt x="536103" y="59382"/>
                </a:lnTo>
                <a:close/>
              </a:path>
            </a:pathLst>
          </a:custGeom>
          <a:solidFill>
            <a:srgbClr val="8A80D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8018434" y="3692169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8018434" y="3692169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8118013" y="3706726"/>
            <a:ext cx="669290" cy="77470"/>
          </a:xfrm>
          <a:custGeom>
            <a:avLst/>
            <a:gdLst/>
            <a:ahLst/>
            <a:cxnLst/>
            <a:rect l="l" t="t" r="r" b="b"/>
            <a:pathLst>
              <a:path w="669290" h="77469">
                <a:moveTo>
                  <a:pt x="7094" y="22472"/>
                </a:moveTo>
                <a:lnTo>
                  <a:pt x="1439" y="22472"/>
                </a:lnTo>
                <a:lnTo>
                  <a:pt x="1538" y="16321"/>
                </a:lnTo>
                <a:lnTo>
                  <a:pt x="3423" y="11360"/>
                </a:lnTo>
                <a:lnTo>
                  <a:pt x="10765" y="3819"/>
                </a:lnTo>
                <a:lnTo>
                  <a:pt x="15428" y="1934"/>
                </a:lnTo>
                <a:lnTo>
                  <a:pt x="26541" y="1934"/>
                </a:lnTo>
                <a:lnTo>
                  <a:pt x="31104" y="3323"/>
                </a:lnTo>
                <a:lnTo>
                  <a:pt x="35584" y="6697"/>
                </a:lnTo>
                <a:lnTo>
                  <a:pt x="16966" y="6697"/>
                </a:lnTo>
                <a:lnTo>
                  <a:pt x="13543" y="8036"/>
                </a:lnTo>
                <a:lnTo>
                  <a:pt x="8383" y="13394"/>
                </a:lnTo>
                <a:lnTo>
                  <a:pt x="7094" y="17164"/>
                </a:lnTo>
                <a:lnTo>
                  <a:pt x="7094" y="22472"/>
                </a:lnTo>
                <a:close/>
              </a:path>
              <a:path w="669290" h="77469">
                <a:moveTo>
                  <a:pt x="36052" y="61317"/>
                </a:moveTo>
                <a:lnTo>
                  <a:pt x="25697" y="61317"/>
                </a:lnTo>
                <a:lnTo>
                  <a:pt x="29468" y="60027"/>
                </a:lnTo>
                <a:lnTo>
                  <a:pt x="35619" y="54867"/>
                </a:lnTo>
                <a:lnTo>
                  <a:pt x="37157" y="51593"/>
                </a:lnTo>
                <a:lnTo>
                  <a:pt x="37157" y="43556"/>
                </a:lnTo>
                <a:lnTo>
                  <a:pt x="35817" y="40381"/>
                </a:lnTo>
                <a:lnTo>
                  <a:pt x="33139" y="38099"/>
                </a:lnTo>
                <a:lnTo>
                  <a:pt x="30459" y="35718"/>
                </a:lnTo>
                <a:lnTo>
                  <a:pt x="26789" y="34528"/>
                </a:lnTo>
                <a:lnTo>
                  <a:pt x="17512" y="34528"/>
                </a:lnTo>
                <a:lnTo>
                  <a:pt x="17512" y="29765"/>
                </a:lnTo>
                <a:lnTo>
                  <a:pt x="25796" y="29765"/>
                </a:lnTo>
                <a:lnTo>
                  <a:pt x="28674" y="28773"/>
                </a:lnTo>
                <a:lnTo>
                  <a:pt x="33535" y="24705"/>
                </a:lnTo>
                <a:lnTo>
                  <a:pt x="34776" y="21927"/>
                </a:lnTo>
                <a:lnTo>
                  <a:pt x="34776" y="14684"/>
                </a:lnTo>
                <a:lnTo>
                  <a:pt x="33535" y="11806"/>
                </a:lnTo>
                <a:lnTo>
                  <a:pt x="31055" y="9822"/>
                </a:lnTo>
                <a:lnTo>
                  <a:pt x="28574" y="7739"/>
                </a:lnTo>
                <a:lnTo>
                  <a:pt x="25301" y="6697"/>
                </a:lnTo>
                <a:lnTo>
                  <a:pt x="35584" y="6697"/>
                </a:lnTo>
                <a:lnTo>
                  <a:pt x="38546" y="8880"/>
                </a:lnTo>
                <a:lnTo>
                  <a:pt x="40431" y="12799"/>
                </a:lnTo>
                <a:lnTo>
                  <a:pt x="40431" y="21232"/>
                </a:lnTo>
                <a:lnTo>
                  <a:pt x="39488" y="24159"/>
                </a:lnTo>
                <a:lnTo>
                  <a:pt x="35817" y="29021"/>
                </a:lnTo>
                <a:lnTo>
                  <a:pt x="33287" y="30658"/>
                </a:lnTo>
                <a:lnTo>
                  <a:pt x="30014" y="31551"/>
                </a:lnTo>
                <a:lnTo>
                  <a:pt x="30014" y="31700"/>
                </a:lnTo>
                <a:lnTo>
                  <a:pt x="34280" y="32493"/>
                </a:lnTo>
                <a:lnTo>
                  <a:pt x="37455" y="34279"/>
                </a:lnTo>
                <a:lnTo>
                  <a:pt x="41622" y="39836"/>
                </a:lnTo>
                <a:lnTo>
                  <a:pt x="42664" y="43209"/>
                </a:lnTo>
                <a:lnTo>
                  <a:pt x="42664" y="52833"/>
                </a:lnTo>
                <a:lnTo>
                  <a:pt x="40629" y="57397"/>
                </a:lnTo>
                <a:lnTo>
                  <a:pt x="36052" y="61317"/>
                </a:lnTo>
                <a:close/>
              </a:path>
              <a:path w="669290" h="77469">
                <a:moveTo>
                  <a:pt x="27483" y="66079"/>
                </a:moveTo>
                <a:lnTo>
                  <a:pt x="15080" y="66079"/>
                </a:lnTo>
                <a:lnTo>
                  <a:pt x="9971" y="64343"/>
                </a:lnTo>
                <a:lnTo>
                  <a:pt x="5903" y="60870"/>
                </a:lnTo>
                <a:lnTo>
                  <a:pt x="1934" y="57298"/>
                </a:lnTo>
                <a:lnTo>
                  <a:pt x="112" y="52833"/>
                </a:lnTo>
                <a:lnTo>
                  <a:pt x="0" y="45144"/>
                </a:lnTo>
                <a:lnTo>
                  <a:pt x="99" y="44946"/>
                </a:lnTo>
                <a:lnTo>
                  <a:pt x="5754" y="44946"/>
                </a:lnTo>
                <a:lnTo>
                  <a:pt x="5754" y="50700"/>
                </a:lnTo>
                <a:lnTo>
                  <a:pt x="7143" y="54371"/>
                </a:lnTo>
                <a:lnTo>
                  <a:pt x="12699" y="59927"/>
                </a:lnTo>
                <a:lnTo>
                  <a:pt x="16470" y="61317"/>
                </a:lnTo>
                <a:lnTo>
                  <a:pt x="36052" y="61317"/>
                </a:lnTo>
                <a:lnTo>
                  <a:pt x="32593" y="64343"/>
                </a:lnTo>
                <a:lnTo>
                  <a:pt x="27483" y="66079"/>
                </a:lnTo>
                <a:close/>
              </a:path>
              <a:path w="669290" h="77469">
                <a:moveTo>
                  <a:pt x="53680" y="64740"/>
                </a:moveTo>
                <a:lnTo>
                  <a:pt x="46834" y="64740"/>
                </a:lnTo>
                <a:lnTo>
                  <a:pt x="64545" y="40927"/>
                </a:lnTo>
                <a:lnTo>
                  <a:pt x="48174" y="18901"/>
                </a:lnTo>
                <a:lnTo>
                  <a:pt x="55168" y="18901"/>
                </a:lnTo>
                <a:lnTo>
                  <a:pt x="68265" y="36313"/>
                </a:lnTo>
                <a:lnTo>
                  <a:pt x="74793" y="36313"/>
                </a:lnTo>
                <a:lnTo>
                  <a:pt x="71391" y="40778"/>
                </a:lnTo>
                <a:lnTo>
                  <a:pt x="74970" y="45541"/>
                </a:lnTo>
                <a:lnTo>
                  <a:pt x="67819" y="45541"/>
                </a:lnTo>
                <a:lnTo>
                  <a:pt x="53680" y="64740"/>
                </a:lnTo>
                <a:close/>
              </a:path>
              <a:path w="669290" h="77469">
                <a:moveTo>
                  <a:pt x="74793" y="36313"/>
                </a:moveTo>
                <a:lnTo>
                  <a:pt x="68265" y="36313"/>
                </a:lnTo>
                <a:lnTo>
                  <a:pt x="81065" y="18901"/>
                </a:lnTo>
                <a:lnTo>
                  <a:pt x="88060" y="18901"/>
                </a:lnTo>
                <a:lnTo>
                  <a:pt x="74793" y="36313"/>
                </a:lnTo>
                <a:close/>
              </a:path>
              <a:path w="669290" h="77469">
                <a:moveTo>
                  <a:pt x="89399" y="64740"/>
                </a:moveTo>
                <a:lnTo>
                  <a:pt x="82255" y="64740"/>
                </a:lnTo>
                <a:lnTo>
                  <a:pt x="67819" y="45541"/>
                </a:lnTo>
                <a:lnTo>
                  <a:pt x="74970" y="45541"/>
                </a:lnTo>
                <a:lnTo>
                  <a:pt x="89399" y="64740"/>
                </a:lnTo>
                <a:close/>
              </a:path>
              <a:path w="669290" h="77469">
                <a:moveTo>
                  <a:pt x="99241" y="22472"/>
                </a:moveTo>
                <a:lnTo>
                  <a:pt x="93586" y="22472"/>
                </a:lnTo>
                <a:lnTo>
                  <a:pt x="93685" y="16321"/>
                </a:lnTo>
                <a:lnTo>
                  <a:pt x="95570" y="11360"/>
                </a:lnTo>
                <a:lnTo>
                  <a:pt x="102912" y="3819"/>
                </a:lnTo>
                <a:lnTo>
                  <a:pt x="107576" y="1934"/>
                </a:lnTo>
                <a:lnTo>
                  <a:pt x="118688" y="1934"/>
                </a:lnTo>
                <a:lnTo>
                  <a:pt x="123252" y="3323"/>
                </a:lnTo>
                <a:lnTo>
                  <a:pt x="127732" y="6697"/>
                </a:lnTo>
                <a:lnTo>
                  <a:pt x="109114" y="6697"/>
                </a:lnTo>
                <a:lnTo>
                  <a:pt x="105691" y="8036"/>
                </a:lnTo>
                <a:lnTo>
                  <a:pt x="100531" y="13394"/>
                </a:lnTo>
                <a:lnTo>
                  <a:pt x="99241" y="17164"/>
                </a:lnTo>
                <a:lnTo>
                  <a:pt x="99241" y="22472"/>
                </a:lnTo>
                <a:close/>
              </a:path>
              <a:path w="669290" h="77469">
                <a:moveTo>
                  <a:pt x="128199" y="61317"/>
                </a:moveTo>
                <a:lnTo>
                  <a:pt x="117844" y="61317"/>
                </a:lnTo>
                <a:lnTo>
                  <a:pt x="121615" y="60027"/>
                </a:lnTo>
                <a:lnTo>
                  <a:pt x="127767" y="54867"/>
                </a:lnTo>
                <a:lnTo>
                  <a:pt x="129305" y="51593"/>
                </a:lnTo>
                <a:lnTo>
                  <a:pt x="129305" y="43556"/>
                </a:lnTo>
                <a:lnTo>
                  <a:pt x="127965" y="40381"/>
                </a:lnTo>
                <a:lnTo>
                  <a:pt x="125286" y="38099"/>
                </a:lnTo>
                <a:lnTo>
                  <a:pt x="122607" y="35718"/>
                </a:lnTo>
                <a:lnTo>
                  <a:pt x="118936" y="34528"/>
                </a:lnTo>
                <a:lnTo>
                  <a:pt x="109660" y="34528"/>
                </a:lnTo>
                <a:lnTo>
                  <a:pt x="109660" y="29765"/>
                </a:lnTo>
                <a:lnTo>
                  <a:pt x="117944" y="29765"/>
                </a:lnTo>
                <a:lnTo>
                  <a:pt x="120821" y="28773"/>
                </a:lnTo>
                <a:lnTo>
                  <a:pt x="125683" y="24705"/>
                </a:lnTo>
                <a:lnTo>
                  <a:pt x="126924" y="21927"/>
                </a:lnTo>
                <a:lnTo>
                  <a:pt x="126924" y="14684"/>
                </a:lnTo>
                <a:lnTo>
                  <a:pt x="125683" y="11806"/>
                </a:lnTo>
                <a:lnTo>
                  <a:pt x="123202" y="9822"/>
                </a:lnTo>
                <a:lnTo>
                  <a:pt x="120722" y="7739"/>
                </a:lnTo>
                <a:lnTo>
                  <a:pt x="117448" y="6697"/>
                </a:lnTo>
                <a:lnTo>
                  <a:pt x="127732" y="6697"/>
                </a:lnTo>
                <a:lnTo>
                  <a:pt x="130694" y="8880"/>
                </a:lnTo>
                <a:lnTo>
                  <a:pt x="132579" y="12799"/>
                </a:lnTo>
                <a:lnTo>
                  <a:pt x="132579" y="21232"/>
                </a:lnTo>
                <a:lnTo>
                  <a:pt x="131636" y="24159"/>
                </a:lnTo>
                <a:lnTo>
                  <a:pt x="127965" y="29021"/>
                </a:lnTo>
                <a:lnTo>
                  <a:pt x="125435" y="30658"/>
                </a:lnTo>
                <a:lnTo>
                  <a:pt x="122161" y="31551"/>
                </a:lnTo>
                <a:lnTo>
                  <a:pt x="122161" y="31700"/>
                </a:lnTo>
                <a:lnTo>
                  <a:pt x="126427" y="32493"/>
                </a:lnTo>
                <a:lnTo>
                  <a:pt x="129602" y="34279"/>
                </a:lnTo>
                <a:lnTo>
                  <a:pt x="133769" y="39836"/>
                </a:lnTo>
                <a:lnTo>
                  <a:pt x="134811" y="43209"/>
                </a:lnTo>
                <a:lnTo>
                  <a:pt x="134811" y="52833"/>
                </a:lnTo>
                <a:lnTo>
                  <a:pt x="132777" y="57397"/>
                </a:lnTo>
                <a:lnTo>
                  <a:pt x="128199" y="61317"/>
                </a:lnTo>
                <a:close/>
              </a:path>
              <a:path w="669290" h="77469">
                <a:moveTo>
                  <a:pt x="119630" y="66079"/>
                </a:moveTo>
                <a:lnTo>
                  <a:pt x="107229" y="66079"/>
                </a:lnTo>
                <a:lnTo>
                  <a:pt x="102119" y="64343"/>
                </a:lnTo>
                <a:lnTo>
                  <a:pt x="98051" y="60870"/>
                </a:lnTo>
                <a:lnTo>
                  <a:pt x="94082" y="57298"/>
                </a:lnTo>
                <a:lnTo>
                  <a:pt x="92259" y="52833"/>
                </a:lnTo>
                <a:lnTo>
                  <a:pt x="92147" y="45144"/>
                </a:lnTo>
                <a:lnTo>
                  <a:pt x="92246" y="44946"/>
                </a:lnTo>
                <a:lnTo>
                  <a:pt x="97902" y="44946"/>
                </a:lnTo>
                <a:lnTo>
                  <a:pt x="97902" y="50700"/>
                </a:lnTo>
                <a:lnTo>
                  <a:pt x="99291" y="54371"/>
                </a:lnTo>
                <a:lnTo>
                  <a:pt x="104847" y="59927"/>
                </a:lnTo>
                <a:lnTo>
                  <a:pt x="108618" y="61317"/>
                </a:lnTo>
                <a:lnTo>
                  <a:pt x="128199" y="61317"/>
                </a:lnTo>
                <a:lnTo>
                  <a:pt x="124741" y="64343"/>
                </a:lnTo>
                <a:lnTo>
                  <a:pt x="119630" y="66079"/>
                </a:lnTo>
                <a:close/>
              </a:path>
              <a:path w="669290" h="77469">
                <a:moveTo>
                  <a:pt x="193284" y="66079"/>
                </a:moveTo>
                <a:lnTo>
                  <a:pt x="181774" y="66079"/>
                </a:lnTo>
                <a:lnTo>
                  <a:pt x="176516" y="63797"/>
                </a:lnTo>
                <a:lnTo>
                  <a:pt x="172448" y="59233"/>
                </a:lnTo>
                <a:lnTo>
                  <a:pt x="168479" y="54669"/>
                </a:lnTo>
                <a:lnTo>
                  <a:pt x="166495" y="48865"/>
                </a:lnTo>
                <a:lnTo>
                  <a:pt x="166495" y="34776"/>
                </a:lnTo>
                <a:lnTo>
                  <a:pt x="168479" y="28971"/>
                </a:lnTo>
                <a:lnTo>
                  <a:pt x="176416" y="19843"/>
                </a:lnTo>
                <a:lnTo>
                  <a:pt x="181675" y="17561"/>
                </a:lnTo>
                <a:lnTo>
                  <a:pt x="193581" y="17561"/>
                </a:lnTo>
                <a:lnTo>
                  <a:pt x="197848" y="18950"/>
                </a:lnTo>
                <a:lnTo>
                  <a:pt x="201725" y="22324"/>
                </a:lnTo>
                <a:lnTo>
                  <a:pt x="183362" y="22324"/>
                </a:lnTo>
                <a:lnTo>
                  <a:pt x="179443" y="24209"/>
                </a:lnTo>
                <a:lnTo>
                  <a:pt x="176467" y="27979"/>
                </a:lnTo>
                <a:lnTo>
                  <a:pt x="173589" y="31749"/>
                </a:lnTo>
                <a:lnTo>
                  <a:pt x="172150" y="36363"/>
                </a:lnTo>
                <a:lnTo>
                  <a:pt x="172150" y="47277"/>
                </a:lnTo>
                <a:lnTo>
                  <a:pt x="173589" y="51891"/>
                </a:lnTo>
                <a:lnTo>
                  <a:pt x="176467" y="55661"/>
                </a:lnTo>
                <a:lnTo>
                  <a:pt x="179443" y="59431"/>
                </a:lnTo>
                <a:lnTo>
                  <a:pt x="183362" y="61317"/>
                </a:lnTo>
                <a:lnTo>
                  <a:pt x="201037" y="61317"/>
                </a:lnTo>
                <a:lnTo>
                  <a:pt x="197501" y="64541"/>
                </a:lnTo>
                <a:lnTo>
                  <a:pt x="193284" y="66079"/>
                </a:lnTo>
                <a:close/>
              </a:path>
              <a:path w="669290" h="77469">
                <a:moveTo>
                  <a:pt x="206828" y="33337"/>
                </a:moveTo>
                <a:lnTo>
                  <a:pt x="201172" y="33337"/>
                </a:lnTo>
                <a:lnTo>
                  <a:pt x="200378" y="29666"/>
                </a:lnTo>
                <a:lnTo>
                  <a:pt x="198890" y="26937"/>
                </a:lnTo>
                <a:lnTo>
                  <a:pt x="196708" y="25151"/>
                </a:lnTo>
                <a:lnTo>
                  <a:pt x="194524" y="23266"/>
                </a:lnTo>
                <a:lnTo>
                  <a:pt x="191696" y="22324"/>
                </a:lnTo>
                <a:lnTo>
                  <a:pt x="201725" y="22324"/>
                </a:lnTo>
                <a:lnTo>
                  <a:pt x="204297" y="24506"/>
                </a:lnTo>
                <a:lnTo>
                  <a:pt x="206232" y="28376"/>
                </a:lnTo>
                <a:lnTo>
                  <a:pt x="206828" y="33337"/>
                </a:lnTo>
                <a:close/>
              </a:path>
              <a:path w="669290" h="77469">
                <a:moveTo>
                  <a:pt x="201037" y="61317"/>
                </a:moveTo>
                <a:lnTo>
                  <a:pt x="191597" y="61317"/>
                </a:lnTo>
                <a:lnTo>
                  <a:pt x="194524" y="60126"/>
                </a:lnTo>
                <a:lnTo>
                  <a:pt x="197005" y="57745"/>
                </a:lnTo>
                <a:lnTo>
                  <a:pt x="199584" y="55363"/>
                </a:lnTo>
                <a:lnTo>
                  <a:pt x="201122" y="52238"/>
                </a:lnTo>
                <a:lnTo>
                  <a:pt x="201619" y="48368"/>
                </a:lnTo>
                <a:lnTo>
                  <a:pt x="207125" y="48368"/>
                </a:lnTo>
                <a:lnTo>
                  <a:pt x="206332" y="54024"/>
                </a:lnTo>
                <a:lnTo>
                  <a:pt x="204247" y="58390"/>
                </a:lnTo>
                <a:lnTo>
                  <a:pt x="201037" y="61317"/>
                </a:lnTo>
                <a:close/>
              </a:path>
              <a:path w="669290" h="77469">
                <a:moveTo>
                  <a:pt x="238806" y="66079"/>
                </a:moveTo>
                <a:lnTo>
                  <a:pt x="227892" y="66079"/>
                </a:lnTo>
                <a:lnTo>
                  <a:pt x="222634" y="63797"/>
                </a:lnTo>
                <a:lnTo>
                  <a:pt x="218565" y="59233"/>
                </a:lnTo>
                <a:lnTo>
                  <a:pt x="214596" y="54669"/>
                </a:lnTo>
                <a:lnTo>
                  <a:pt x="212612" y="48865"/>
                </a:lnTo>
                <a:lnTo>
                  <a:pt x="212612" y="34776"/>
                </a:lnTo>
                <a:lnTo>
                  <a:pt x="214596" y="28971"/>
                </a:lnTo>
                <a:lnTo>
                  <a:pt x="222534" y="19843"/>
                </a:lnTo>
                <a:lnTo>
                  <a:pt x="227792" y="17561"/>
                </a:lnTo>
                <a:lnTo>
                  <a:pt x="240889" y="17561"/>
                </a:lnTo>
                <a:lnTo>
                  <a:pt x="246148" y="19843"/>
                </a:lnTo>
                <a:lnTo>
                  <a:pt x="248305" y="22324"/>
                </a:lnTo>
                <a:lnTo>
                  <a:pt x="229430" y="22324"/>
                </a:lnTo>
                <a:lnTo>
                  <a:pt x="225561" y="24209"/>
                </a:lnTo>
                <a:lnTo>
                  <a:pt x="222470" y="28128"/>
                </a:lnTo>
                <a:lnTo>
                  <a:pt x="219707" y="31749"/>
                </a:lnTo>
                <a:lnTo>
                  <a:pt x="218267" y="36363"/>
                </a:lnTo>
                <a:lnTo>
                  <a:pt x="218267" y="47277"/>
                </a:lnTo>
                <a:lnTo>
                  <a:pt x="219707" y="51891"/>
                </a:lnTo>
                <a:lnTo>
                  <a:pt x="222584" y="55661"/>
                </a:lnTo>
                <a:lnTo>
                  <a:pt x="225561" y="59431"/>
                </a:lnTo>
                <a:lnTo>
                  <a:pt x="229479" y="61317"/>
                </a:lnTo>
                <a:lnTo>
                  <a:pt x="248299" y="61317"/>
                </a:lnTo>
                <a:lnTo>
                  <a:pt x="246098" y="62805"/>
                </a:lnTo>
                <a:lnTo>
                  <a:pt x="242725" y="64988"/>
                </a:lnTo>
                <a:lnTo>
                  <a:pt x="238806" y="66079"/>
                </a:lnTo>
                <a:close/>
              </a:path>
              <a:path w="669290" h="77469">
                <a:moveTo>
                  <a:pt x="248299" y="61317"/>
                </a:moveTo>
                <a:lnTo>
                  <a:pt x="239203" y="61317"/>
                </a:lnTo>
                <a:lnTo>
                  <a:pt x="243072" y="59431"/>
                </a:lnTo>
                <a:lnTo>
                  <a:pt x="248926" y="51792"/>
                </a:lnTo>
                <a:lnTo>
                  <a:pt x="250382" y="47277"/>
                </a:lnTo>
                <a:lnTo>
                  <a:pt x="250382" y="36363"/>
                </a:lnTo>
                <a:lnTo>
                  <a:pt x="248926" y="31898"/>
                </a:lnTo>
                <a:lnTo>
                  <a:pt x="245839" y="27979"/>
                </a:lnTo>
                <a:lnTo>
                  <a:pt x="243072" y="24258"/>
                </a:lnTo>
                <a:lnTo>
                  <a:pt x="239154" y="22324"/>
                </a:lnTo>
                <a:lnTo>
                  <a:pt x="248305" y="22324"/>
                </a:lnTo>
                <a:lnTo>
                  <a:pt x="254086" y="28971"/>
                </a:lnTo>
                <a:lnTo>
                  <a:pt x="256070" y="34776"/>
                </a:lnTo>
                <a:lnTo>
                  <a:pt x="256070" y="46087"/>
                </a:lnTo>
                <a:lnTo>
                  <a:pt x="255226" y="50105"/>
                </a:lnTo>
                <a:lnTo>
                  <a:pt x="253540" y="53875"/>
                </a:lnTo>
                <a:lnTo>
                  <a:pt x="251952" y="57546"/>
                </a:lnTo>
                <a:lnTo>
                  <a:pt x="249472" y="60523"/>
                </a:lnTo>
                <a:lnTo>
                  <a:pt x="248299" y="61317"/>
                </a:lnTo>
                <a:close/>
              </a:path>
              <a:path w="669290" h="77469">
                <a:moveTo>
                  <a:pt x="273517" y="26789"/>
                </a:moveTo>
                <a:lnTo>
                  <a:pt x="270063" y="26789"/>
                </a:lnTo>
                <a:lnTo>
                  <a:pt x="271155" y="24110"/>
                </a:lnTo>
                <a:lnTo>
                  <a:pt x="273040" y="21927"/>
                </a:lnTo>
                <a:lnTo>
                  <a:pt x="275719" y="20240"/>
                </a:lnTo>
                <a:lnTo>
                  <a:pt x="278398" y="18454"/>
                </a:lnTo>
                <a:lnTo>
                  <a:pt x="281424" y="17561"/>
                </a:lnTo>
                <a:lnTo>
                  <a:pt x="290651" y="17561"/>
                </a:lnTo>
                <a:lnTo>
                  <a:pt x="294868" y="19000"/>
                </a:lnTo>
                <a:lnTo>
                  <a:pt x="297863" y="22324"/>
                </a:lnTo>
                <a:lnTo>
                  <a:pt x="281275" y="22324"/>
                </a:lnTo>
                <a:lnTo>
                  <a:pt x="278596" y="23068"/>
                </a:lnTo>
                <a:lnTo>
                  <a:pt x="276314" y="24556"/>
                </a:lnTo>
                <a:lnTo>
                  <a:pt x="274131" y="26044"/>
                </a:lnTo>
                <a:lnTo>
                  <a:pt x="273517" y="26789"/>
                </a:lnTo>
                <a:close/>
              </a:path>
              <a:path w="669290" h="77469">
                <a:moveTo>
                  <a:pt x="269915" y="64740"/>
                </a:moveTo>
                <a:lnTo>
                  <a:pt x="264259" y="64740"/>
                </a:lnTo>
                <a:lnTo>
                  <a:pt x="264259" y="18901"/>
                </a:lnTo>
                <a:lnTo>
                  <a:pt x="269915" y="18901"/>
                </a:lnTo>
                <a:lnTo>
                  <a:pt x="269915" y="26789"/>
                </a:lnTo>
                <a:lnTo>
                  <a:pt x="273517" y="26789"/>
                </a:lnTo>
                <a:lnTo>
                  <a:pt x="272494" y="28029"/>
                </a:lnTo>
                <a:lnTo>
                  <a:pt x="271402" y="30509"/>
                </a:lnTo>
                <a:lnTo>
                  <a:pt x="270411" y="32990"/>
                </a:lnTo>
                <a:lnTo>
                  <a:pt x="269915" y="35470"/>
                </a:lnTo>
                <a:lnTo>
                  <a:pt x="269915" y="64740"/>
                </a:lnTo>
                <a:close/>
              </a:path>
              <a:path w="669290" h="77469">
                <a:moveTo>
                  <a:pt x="301466" y="64740"/>
                </a:moveTo>
                <a:lnTo>
                  <a:pt x="295960" y="64740"/>
                </a:lnTo>
                <a:lnTo>
                  <a:pt x="295960" y="31352"/>
                </a:lnTo>
                <a:lnTo>
                  <a:pt x="294967" y="28029"/>
                </a:lnTo>
                <a:lnTo>
                  <a:pt x="292983" y="25747"/>
                </a:lnTo>
                <a:lnTo>
                  <a:pt x="291097" y="23465"/>
                </a:lnTo>
                <a:lnTo>
                  <a:pt x="288221" y="22324"/>
                </a:lnTo>
                <a:lnTo>
                  <a:pt x="297863" y="22324"/>
                </a:lnTo>
                <a:lnTo>
                  <a:pt x="300127" y="24754"/>
                </a:lnTo>
                <a:lnTo>
                  <a:pt x="301466" y="29071"/>
                </a:lnTo>
                <a:lnTo>
                  <a:pt x="301466" y="64740"/>
                </a:lnTo>
                <a:close/>
              </a:path>
              <a:path w="669290" h="77469">
                <a:moveTo>
                  <a:pt x="330585" y="64740"/>
                </a:moveTo>
                <a:lnTo>
                  <a:pt x="324632" y="64740"/>
                </a:lnTo>
                <a:lnTo>
                  <a:pt x="306921" y="18901"/>
                </a:lnTo>
                <a:lnTo>
                  <a:pt x="313172" y="18901"/>
                </a:lnTo>
                <a:lnTo>
                  <a:pt x="327608" y="59084"/>
                </a:lnTo>
                <a:lnTo>
                  <a:pt x="332697" y="59084"/>
                </a:lnTo>
                <a:lnTo>
                  <a:pt x="330585" y="64740"/>
                </a:lnTo>
                <a:close/>
              </a:path>
              <a:path w="669290" h="77469">
                <a:moveTo>
                  <a:pt x="332697" y="59084"/>
                </a:moveTo>
                <a:lnTo>
                  <a:pt x="327757" y="59084"/>
                </a:lnTo>
                <a:lnTo>
                  <a:pt x="341896" y="18901"/>
                </a:lnTo>
                <a:lnTo>
                  <a:pt x="347700" y="18901"/>
                </a:lnTo>
                <a:lnTo>
                  <a:pt x="332697" y="59084"/>
                </a:lnTo>
                <a:close/>
              </a:path>
              <a:path w="669290" h="77469">
                <a:moveTo>
                  <a:pt x="356086" y="76943"/>
                </a:moveTo>
                <a:lnTo>
                  <a:pt x="356086" y="73074"/>
                </a:lnTo>
                <a:lnTo>
                  <a:pt x="357376" y="72578"/>
                </a:lnTo>
                <a:lnTo>
                  <a:pt x="358367" y="71536"/>
                </a:lnTo>
                <a:lnTo>
                  <a:pt x="359063" y="69949"/>
                </a:lnTo>
                <a:lnTo>
                  <a:pt x="359856" y="68460"/>
                </a:lnTo>
                <a:lnTo>
                  <a:pt x="360253" y="66873"/>
                </a:lnTo>
                <a:lnTo>
                  <a:pt x="360253" y="64740"/>
                </a:lnTo>
                <a:lnTo>
                  <a:pt x="356532" y="64740"/>
                </a:lnTo>
                <a:lnTo>
                  <a:pt x="356532" y="55363"/>
                </a:lnTo>
                <a:lnTo>
                  <a:pt x="363974" y="55363"/>
                </a:lnTo>
                <a:lnTo>
                  <a:pt x="363974" y="67617"/>
                </a:lnTo>
                <a:lnTo>
                  <a:pt x="363279" y="70048"/>
                </a:lnTo>
                <a:lnTo>
                  <a:pt x="361890" y="72330"/>
                </a:lnTo>
                <a:lnTo>
                  <a:pt x="360600" y="74612"/>
                </a:lnTo>
                <a:lnTo>
                  <a:pt x="358666" y="76150"/>
                </a:lnTo>
                <a:lnTo>
                  <a:pt x="356086" y="76943"/>
                </a:lnTo>
                <a:close/>
              </a:path>
              <a:path w="669290" h="77469">
                <a:moveTo>
                  <a:pt x="427929" y="64740"/>
                </a:moveTo>
                <a:lnTo>
                  <a:pt x="422274" y="64740"/>
                </a:lnTo>
                <a:lnTo>
                  <a:pt x="422274" y="18603"/>
                </a:lnTo>
                <a:lnTo>
                  <a:pt x="405904" y="18603"/>
                </a:lnTo>
                <a:lnTo>
                  <a:pt x="405904" y="14585"/>
                </a:lnTo>
                <a:lnTo>
                  <a:pt x="410963" y="14485"/>
                </a:lnTo>
                <a:lnTo>
                  <a:pt x="414486" y="14039"/>
                </a:lnTo>
                <a:lnTo>
                  <a:pt x="416470" y="13245"/>
                </a:lnTo>
                <a:lnTo>
                  <a:pt x="418554" y="12451"/>
                </a:lnTo>
                <a:lnTo>
                  <a:pt x="420091" y="11211"/>
                </a:lnTo>
                <a:lnTo>
                  <a:pt x="421084" y="9524"/>
                </a:lnTo>
                <a:lnTo>
                  <a:pt x="422175" y="7838"/>
                </a:lnTo>
                <a:lnTo>
                  <a:pt x="422919" y="5506"/>
                </a:lnTo>
                <a:lnTo>
                  <a:pt x="423316" y="2530"/>
                </a:lnTo>
                <a:lnTo>
                  <a:pt x="427929" y="2530"/>
                </a:lnTo>
                <a:lnTo>
                  <a:pt x="427929" y="64740"/>
                </a:lnTo>
                <a:close/>
              </a:path>
              <a:path w="669290" h="77469">
                <a:moveTo>
                  <a:pt x="456955" y="24110"/>
                </a:moveTo>
                <a:lnTo>
                  <a:pt x="451448" y="24110"/>
                </a:lnTo>
                <a:lnTo>
                  <a:pt x="451448" y="16767"/>
                </a:lnTo>
                <a:lnTo>
                  <a:pt x="453134" y="11608"/>
                </a:lnTo>
                <a:lnTo>
                  <a:pt x="456508" y="7739"/>
                </a:lnTo>
                <a:lnTo>
                  <a:pt x="459981" y="3869"/>
                </a:lnTo>
                <a:lnTo>
                  <a:pt x="464892" y="1934"/>
                </a:lnTo>
                <a:lnTo>
                  <a:pt x="477096" y="1934"/>
                </a:lnTo>
                <a:lnTo>
                  <a:pt x="481760" y="3522"/>
                </a:lnTo>
                <a:lnTo>
                  <a:pt x="485232" y="6697"/>
                </a:lnTo>
                <a:lnTo>
                  <a:pt x="466727" y="6697"/>
                </a:lnTo>
                <a:lnTo>
                  <a:pt x="463305" y="8135"/>
                </a:lnTo>
                <a:lnTo>
                  <a:pt x="458443" y="13791"/>
                </a:lnTo>
                <a:lnTo>
                  <a:pt x="457153" y="17710"/>
                </a:lnTo>
                <a:lnTo>
                  <a:pt x="456955" y="22770"/>
                </a:lnTo>
                <a:lnTo>
                  <a:pt x="456955" y="24110"/>
                </a:lnTo>
                <a:close/>
              </a:path>
              <a:path w="669290" h="77469">
                <a:moveTo>
                  <a:pt x="490888" y="64740"/>
                </a:moveTo>
                <a:lnTo>
                  <a:pt x="449960" y="64740"/>
                </a:lnTo>
                <a:lnTo>
                  <a:pt x="449960" y="60175"/>
                </a:lnTo>
                <a:lnTo>
                  <a:pt x="474318" y="36065"/>
                </a:lnTo>
                <a:lnTo>
                  <a:pt x="478833" y="32493"/>
                </a:lnTo>
                <a:lnTo>
                  <a:pt x="481214" y="29616"/>
                </a:lnTo>
                <a:lnTo>
                  <a:pt x="483694" y="26739"/>
                </a:lnTo>
                <a:lnTo>
                  <a:pt x="484934" y="23365"/>
                </a:lnTo>
                <a:lnTo>
                  <a:pt x="484934" y="15726"/>
                </a:lnTo>
                <a:lnTo>
                  <a:pt x="483645" y="12650"/>
                </a:lnTo>
                <a:lnTo>
                  <a:pt x="478485" y="7887"/>
                </a:lnTo>
                <a:lnTo>
                  <a:pt x="475162" y="6697"/>
                </a:lnTo>
                <a:lnTo>
                  <a:pt x="485232" y="6697"/>
                </a:lnTo>
                <a:lnTo>
                  <a:pt x="488803" y="9872"/>
                </a:lnTo>
                <a:lnTo>
                  <a:pt x="490589" y="14138"/>
                </a:lnTo>
                <a:lnTo>
                  <a:pt x="490474" y="24110"/>
                </a:lnTo>
                <a:lnTo>
                  <a:pt x="489250" y="27781"/>
                </a:lnTo>
                <a:lnTo>
                  <a:pt x="483991" y="35222"/>
                </a:lnTo>
                <a:lnTo>
                  <a:pt x="479179" y="39191"/>
                </a:lnTo>
                <a:lnTo>
                  <a:pt x="466579" y="46831"/>
                </a:lnTo>
                <a:lnTo>
                  <a:pt x="462659" y="49758"/>
                </a:lnTo>
                <a:lnTo>
                  <a:pt x="458096" y="54719"/>
                </a:lnTo>
                <a:lnTo>
                  <a:pt x="456706" y="57149"/>
                </a:lnTo>
                <a:lnTo>
                  <a:pt x="456211" y="59531"/>
                </a:lnTo>
                <a:lnTo>
                  <a:pt x="490888" y="59531"/>
                </a:lnTo>
                <a:lnTo>
                  <a:pt x="490888" y="64740"/>
                </a:lnTo>
                <a:close/>
              </a:path>
              <a:path w="669290" h="77469">
                <a:moveTo>
                  <a:pt x="527156" y="66079"/>
                </a:moveTo>
                <a:lnTo>
                  <a:pt x="514455" y="66079"/>
                </a:lnTo>
                <a:lnTo>
                  <a:pt x="509296" y="64392"/>
                </a:lnTo>
                <a:lnTo>
                  <a:pt x="501358" y="57645"/>
                </a:lnTo>
                <a:lnTo>
                  <a:pt x="499396" y="53181"/>
                </a:lnTo>
                <a:lnTo>
                  <a:pt x="499485" y="43358"/>
                </a:lnTo>
                <a:lnTo>
                  <a:pt x="500466" y="40282"/>
                </a:lnTo>
                <a:lnTo>
                  <a:pt x="504831" y="34131"/>
                </a:lnTo>
                <a:lnTo>
                  <a:pt x="507956" y="32196"/>
                </a:lnTo>
                <a:lnTo>
                  <a:pt x="512024" y="31402"/>
                </a:lnTo>
                <a:lnTo>
                  <a:pt x="512024" y="31253"/>
                </a:lnTo>
                <a:lnTo>
                  <a:pt x="501904" y="12799"/>
                </a:lnTo>
                <a:lnTo>
                  <a:pt x="503690" y="9028"/>
                </a:lnTo>
                <a:lnTo>
                  <a:pt x="510933" y="3373"/>
                </a:lnTo>
                <a:lnTo>
                  <a:pt x="515398" y="1934"/>
                </a:lnTo>
                <a:lnTo>
                  <a:pt x="526014" y="1934"/>
                </a:lnTo>
                <a:lnTo>
                  <a:pt x="530529" y="3373"/>
                </a:lnTo>
                <a:lnTo>
                  <a:pt x="534789" y="6697"/>
                </a:lnTo>
                <a:lnTo>
                  <a:pt x="517035" y="6697"/>
                </a:lnTo>
                <a:lnTo>
                  <a:pt x="513860" y="7689"/>
                </a:lnTo>
                <a:lnTo>
                  <a:pt x="508700" y="11658"/>
                </a:lnTo>
                <a:lnTo>
                  <a:pt x="507459" y="14188"/>
                </a:lnTo>
                <a:lnTo>
                  <a:pt x="507410" y="21133"/>
                </a:lnTo>
                <a:lnTo>
                  <a:pt x="508601" y="23961"/>
                </a:lnTo>
                <a:lnTo>
                  <a:pt x="513364" y="28128"/>
                </a:lnTo>
                <a:lnTo>
                  <a:pt x="516539" y="29170"/>
                </a:lnTo>
                <a:lnTo>
                  <a:pt x="534349" y="29170"/>
                </a:lnTo>
                <a:lnTo>
                  <a:pt x="532712" y="30261"/>
                </a:lnTo>
                <a:lnTo>
                  <a:pt x="529437" y="31253"/>
                </a:lnTo>
                <a:lnTo>
                  <a:pt x="529437" y="31402"/>
                </a:lnTo>
                <a:lnTo>
                  <a:pt x="533604" y="32295"/>
                </a:lnTo>
                <a:lnTo>
                  <a:pt x="536179" y="33783"/>
                </a:lnTo>
                <a:lnTo>
                  <a:pt x="515695" y="33783"/>
                </a:lnTo>
                <a:lnTo>
                  <a:pt x="511826" y="35024"/>
                </a:lnTo>
                <a:lnTo>
                  <a:pt x="509048" y="37504"/>
                </a:lnTo>
                <a:lnTo>
                  <a:pt x="506369" y="39985"/>
                </a:lnTo>
                <a:lnTo>
                  <a:pt x="505070" y="43160"/>
                </a:lnTo>
                <a:lnTo>
                  <a:pt x="505029" y="51692"/>
                </a:lnTo>
                <a:lnTo>
                  <a:pt x="506468" y="55115"/>
                </a:lnTo>
                <a:lnTo>
                  <a:pt x="512223" y="60076"/>
                </a:lnTo>
                <a:lnTo>
                  <a:pt x="516043" y="61317"/>
                </a:lnTo>
                <a:lnTo>
                  <a:pt x="536103" y="61317"/>
                </a:lnTo>
                <a:lnTo>
                  <a:pt x="532315" y="64442"/>
                </a:lnTo>
                <a:lnTo>
                  <a:pt x="527156" y="66079"/>
                </a:lnTo>
                <a:close/>
              </a:path>
              <a:path w="669290" h="77469">
                <a:moveTo>
                  <a:pt x="534349" y="29170"/>
                </a:moveTo>
                <a:lnTo>
                  <a:pt x="524973" y="29170"/>
                </a:lnTo>
                <a:lnTo>
                  <a:pt x="528345" y="28128"/>
                </a:lnTo>
                <a:lnTo>
                  <a:pt x="530628" y="26044"/>
                </a:lnTo>
                <a:lnTo>
                  <a:pt x="532910" y="23861"/>
                </a:lnTo>
                <a:lnTo>
                  <a:pt x="534011" y="21133"/>
                </a:lnTo>
                <a:lnTo>
                  <a:pt x="534051" y="14188"/>
                </a:lnTo>
                <a:lnTo>
                  <a:pt x="532860" y="11558"/>
                </a:lnTo>
                <a:lnTo>
                  <a:pt x="530479" y="9673"/>
                </a:lnTo>
                <a:lnTo>
                  <a:pt x="528098" y="7689"/>
                </a:lnTo>
                <a:lnTo>
                  <a:pt x="524874" y="6697"/>
                </a:lnTo>
                <a:lnTo>
                  <a:pt x="534789" y="6697"/>
                </a:lnTo>
                <a:lnTo>
                  <a:pt x="537870" y="9028"/>
                </a:lnTo>
                <a:lnTo>
                  <a:pt x="539706" y="12799"/>
                </a:lnTo>
                <a:lnTo>
                  <a:pt x="539614" y="21133"/>
                </a:lnTo>
                <a:lnTo>
                  <a:pt x="538813" y="23713"/>
                </a:lnTo>
                <a:lnTo>
                  <a:pt x="537027" y="26193"/>
                </a:lnTo>
                <a:lnTo>
                  <a:pt x="535242" y="28574"/>
                </a:lnTo>
                <a:lnTo>
                  <a:pt x="534349" y="29170"/>
                </a:lnTo>
                <a:close/>
              </a:path>
              <a:path w="669290" h="77469">
                <a:moveTo>
                  <a:pt x="536103" y="61317"/>
                </a:moveTo>
                <a:lnTo>
                  <a:pt x="525667" y="61317"/>
                </a:lnTo>
                <a:lnTo>
                  <a:pt x="529487" y="60076"/>
                </a:lnTo>
                <a:lnTo>
                  <a:pt x="532265" y="57596"/>
                </a:lnTo>
                <a:lnTo>
                  <a:pt x="535142" y="55115"/>
                </a:lnTo>
                <a:lnTo>
                  <a:pt x="536581" y="51692"/>
                </a:lnTo>
                <a:lnTo>
                  <a:pt x="536495" y="43160"/>
                </a:lnTo>
                <a:lnTo>
                  <a:pt x="535192" y="40133"/>
                </a:lnTo>
                <a:lnTo>
                  <a:pt x="532414" y="37653"/>
                </a:lnTo>
                <a:lnTo>
                  <a:pt x="529636" y="35073"/>
                </a:lnTo>
                <a:lnTo>
                  <a:pt x="525717" y="33783"/>
                </a:lnTo>
                <a:lnTo>
                  <a:pt x="536179" y="33783"/>
                </a:lnTo>
                <a:lnTo>
                  <a:pt x="536780" y="34131"/>
                </a:lnTo>
                <a:lnTo>
                  <a:pt x="541145" y="39687"/>
                </a:lnTo>
                <a:lnTo>
                  <a:pt x="542237" y="43160"/>
                </a:lnTo>
                <a:lnTo>
                  <a:pt x="542237" y="53181"/>
                </a:lnTo>
                <a:lnTo>
                  <a:pt x="540252" y="57794"/>
                </a:lnTo>
                <a:lnTo>
                  <a:pt x="536103" y="61317"/>
                </a:lnTo>
                <a:close/>
              </a:path>
              <a:path w="669290" h="77469">
                <a:moveTo>
                  <a:pt x="573772" y="66079"/>
                </a:moveTo>
                <a:lnTo>
                  <a:pt x="569009" y="66079"/>
                </a:lnTo>
                <a:lnTo>
                  <a:pt x="596394" y="0"/>
                </a:lnTo>
                <a:lnTo>
                  <a:pt x="601007" y="0"/>
                </a:lnTo>
                <a:lnTo>
                  <a:pt x="573772" y="66079"/>
                </a:lnTo>
                <a:close/>
              </a:path>
              <a:path w="669290" h="77469">
                <a:moveTo>
                  <a:pt x="634742" y="24110"/>
                </a:moveTo>
                <a:lnTo>
                  <a:pt x="629236" y="24110"/>
                </a:lnTo>
                <a:lnTo>
                  <a:pt x="629236" y="16767"/>
                </a:lnTo>
                <a:lnTo>
                  <a:pt x="630922" y="11608"/>
                </a:lnTo>
                <a:lnTo>
                  <a:pt x="634296" y="7739"/>
                </a:lnTo>
                <a:lnTo>
                  <a:pt x="637768" y="3869"/>
                </a:lnTo>
                <a:lnTo>
                  <a:pt x="642680" y="1934"/>
                </a:lnTo>
                <a:lnTo>
                  <a:pt x="654884" y="1934"/>
                </a:lnTo>
                <a:lnTo>
                  <a:pt x="659547" y="3522"/>
                </a:lnTo>
                <a:lnTo>
                  <a:pt x="663019" y="6697"/>
                </a:lnTo>
                <a:lnTo>
                  <a:pt x="644515" y="6697"/>
                </a:lnTo>
                <a:lnTo>
                  <a:pt x="641092" y="8135"/>
                </a:lnTo>
                <a:lnTo>
                  <a:pt x="636230" y="13791"/>
                </a:lnTo>
                <a:lnTo>
                  <a:pt x="634940" y="17710"/>
                </a:lnTo>
                <a:lnTo>
                  <a:pt x="634742" y="22770"/>
                </a:lnTo>
                <a:lnTo>
                  <a:pt x="634742" y="24110"/>
                </a:lnTo>
                <a:close/>
              </a:path>
              <a:path w="669290" h="77469">
                <a:moveTo>
                  <a:pt x="668675" y="64740"/>
                </a:moveTo>
                <a:lnTo>
                  <a:pt x="627747" y="64740"/>
                </a:lnTo>
                <a:lnTo>
                  <a:pt x="627747" y="60175"/>
                </a:lnTo>
                <a:lnTo>
                  <a:pt x="652105" y="36065"/>
                </a:lnTo>
                <a:lnTo>
                  <a:pt x="656620" y="32493"/>
                </a:lnTo>
                <a:lnTo>
                  <a:pt x="659002" y="29616"/>
                </a:lnTo>
                <a:lnTo>
                  <a:pt x="661482" y="26739"/>
                </a:lnTo>
                <a:lnTo>
                  <a:pt x="662722" y="23365"/>
                </a:lnTo>
                <a:lnTo>
                  <a:pt x="662722" y="15726"/>
                </a:lnTo>
                <a:lnTo>
                  <a:pt x="661432" y="12650"/>
                </a:lnTo>
                <a:lnTo>
                  <a:pt x="656273" y="7887"/>
                </a:lnTo>
                <a:lnTo>
                  <a:pt x="652948" y="6697"/>
                </a:lnTo>
                <a:lnTo>
                  <a:pt x="663019" y="6697"/>
                </a:lnTo>
                <a:lnTo>
                  <a:pt x="666591" y="9872"/>
                </a:lnTo>
                <a:lnTo>
                  <a:pt x="668377" y="14138"/>
                </a:lnTo>
                <a:lnTo>
                  <a:pt x="668261" y="24110"/>
                </a:lnTo>
                <a:lnTo>
                  <a:pt x="667038" y="27781"/>
                </a:lnTo>
                <a:lnTo>
                  <a:pt x="661779" y="35222"/>
                </a:lnTo>
                <a:lnTo>
                  <a:pt x="656967" y="39191"/>
                </a:lnTo>
                <a:lnTo>
                  <a:pt x="644366" y="46831"/>
                </a:lnTo>
                <a:lnTo>
                  <a:pt x="640447" y="49758"/>
                </a:lnTo>
                <a:lnTo>
                  <a:pt x="635883" y="54719"/>
                </a:lnTo>
                <a:lnTo>
                  <a:pt x="634494" y="57149"/>
                </a:lnTo>
                <a:lnTo>
                  <a:pt x="633998" y="59531"/>
                </a:lnTo>
                <a:lnTo>
                  <a:pt x="668675" y="59531"/>
                </a:lnTo>
                <a:lnTo>
                  <a:pt x="668675" y="64740"/>
                </a:lnTo>
                <a:close/>
              </a:path>
            </a:pathLst>
          </a:custGeom>
          <a:solidFill>
            <a:srgbClr val="8A80D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8453583" y="365406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8453084" y="3784970"/>
            <a:ext cx="635" cy="42545"/>
          </a:xfrm>
          <a:custGeom>
            <a:avLst/>
            <a:gdLst/>
            <a:ahLst/>
            <a:cxnLst/>
            <a:rect l="l" t="t" r="r" b="b"/>
            <a:pathLst>
              <a:path w="634" h="42544">
                <a:moveTo>
                  <a:pt x="0" y="419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8433558" y="3483495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lnTo>
                  <a:pt x="1589" y="12909"/>
                </a:lnTo>
                <a:lnTo>
                  <a:pt x="5924" y="6187"/>
                </a:lnTo>
                <a:lnTo>
                  <a:pt x="12360" y="1659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4"/>
                </a:lnTo>
                <a:lnTo>
                  <a:pt x="38349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433558" y="3483495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89" y="12909"/>
                </a:lnTo>
                <a:lnTo>
                  <a:pt x="5924" y="6187"/>
                </a:lnTo>
                <a:lnTo>
                  <a:pt x="12360" y="1659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4"/>
                </a:lnTo>
                <a:lnTo>
                  <a:pt x="34549" y="6174"/>
                </a:lnTo>
                <a:lnTo>
                  <a:pt x="38349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8453584" y="3525820"/>
            <a:ext cx="635" cy="36195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8473457" y="3504645"/>
            <a:ext cx="595630" cy="343535"/>
          </a:xfrm>
          <a:custGeom>
            <a:avLst/>
            <a:gdLst/>
            <a:ahLst/>
            <a:cxnLst/>
            <a:rect l="l" t="t" r="r" b="b"/>
            <a:pathLst>
              <a:path w="595629" h="343535">
                <a:moveTo>
                  <a:pt x="599" y="0"/>
                </a:moveTo>
                <a:lnTo>
                  <a:pt x="64189" y="1283"/>
                </a:lnTo>
                <a:lnTo>
                  <a:pt x="127129" y="5007"/>
                </a:lnTo>
                <a:lnTo>
                  <a:pt x="188772" y="10984"/>
                </a:lnTo>
                <a:lnTo>
                  <a:pt x="248465" y="19027"/>
                </a:lnTo>
                <a:lnTo>
                  <a:pt x="305559" y="28948"/>
                </a:lnTo>
                <a:lnTo>
                  <a:pt x="359402" y="40558"/>
                </a:lnTo>
                <a:lnTo>
                  <a:pt x="409346" y="53671"/>
                </a:lnTo>
                <a:lnTo>
                  <a:pt x="454738" y="68098"/>
                </a:lnTo>
                <a:lnTo>
                  <a:pt x="494929" y="83652"/>
                </a:lnTo>
                <a:lnTo>
                  <a:pt x="557105" y="117389"/>
                </a:lnTo>
                <a:lnTo>
                  <a:pt x="590671" y="153379"/>
                </a:lnTo>
                <a:lnTo>
                  <a:pt x="595098" y="171749"/>
                </a:lnTo>
                <a:lnTo>
                  <a:pt x="590639" y="190120"/>
                </a:lnTo>
                <a:lnTo>
                  <a:pt x="557007" y="226109"/>
                </a:lnTo>
                <a:lnTo>
                  <a:pt x="494761" y="259846"/>
                </a:lnTo>
                <a:lnTo>
                  <a:pt x="454533" y="275400"/>
                </a:lnTo>
                <a:lnTo>
                  <a:pt x="409102" y="289827"/>
                </a:lnTo>
                <a:lnTo>
                  <a:pt x="359117" y="302940"/>
                </a:lnTo>
                <a:lnTo>
                  <a:pt x="305229" y="314550"/>
                </a:lnTo>
                <a:lnTo>
                  <a:pt x="248089" y="324471"/>
                </a:lnTo>
                <a:lnTo>
                  <a:pt x="188345" y="332514"/>
                </a:lnTo>
                <a:lnTo>
                  <a:pt x="126649" y="338492"/>
                </a:lnTo>
                <a:lnTo>
                  <a:pt x="63651" y="342216"/>
                </a:lnTo>
                <a:lnTo>
                  <a:pt x="0" y="3434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8016634" y="3221530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8016634" y="3221530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8180389" y="3238033"/>
            <a:ext cx="542290" cy="75565"/>
          </a:xfrm>
          <a:custGeom>
            <a:avLst/>
            <a:gdLst/>
            <a:ahLst/>
            <a:cxnLst/>
            <a:rect l="l" t="t" r="r" b="b"/>
            <a:pathLst>
              <a:path w="542290" h="75564">
                <a:moveTo>
                  <a:pt x="7094" y="20538"/>
                </a:moveTo>
                <a:lnTo>
                  <a:pt x="1438" y="20538"/>
                </a:lnTo>
                <a:lnTo>
                  <a:pt x="1537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0" y="0"/>
                </a:lnTo>
                <a:lnTo>
                  <a:pt x="31104" y="1389"/>
                </a:lnTo>
                <a:lnTo>
                  <a:pt x="35583" y="4762"/>
                </a:lnTo>
                <a:lnTo>
                  <a:pt x="16965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2290" h="75564">
                <a:moveTo>
                  <a:pt x="36051" y="59382"/>
                </a:moveTo>
                <a:lnTo>
                  <a:pt x="25697" y="59382"/>
                </a:lnTo>
                <a:lnTo>
                  <a:pt x="29467" y="58092"/>
                </a:lnTo>
                <a:lnTo>
                  <a:pt x="35619" y="52933"/>
                </a:lnTo>
                <a:lnTo>
                  <a:pt x="37156" y="49658"/>
                </a:lnTo>
                <a:lnTo>
                  <a:pt x="37156" y="41622"/>
                </a:lnTo>
                <a:lnTo>
                  <a:pt x="35817" y="38447"/>
                </a:lnTo>
                <a:lnTo>
                  <a:pt x="33138" y="36165"/>
                </a:lnTo>
                <a:lnTo>
                  <a:pt x="30459" y="33783"/>
                </a:lnTo>
                <a:lnTo>
                  <a:pt x="26789" y="32593"/>
                </a:lnTo>
                <a:lnTo>
                  <a:pt x="17511" y="32593"/>
                </a:lnTo>
                <a:lnTo>
                  <a:pt x="17511" y="27830"/>
                </a:lnTo>
                <a:lnTo>
                  <a:pt x="25796" y="27830"/>
                </a:lnTo>
                <a:lnTo>
                  <a:pt x="28674" y="26838"/>
                </a:lnTo>
                <a:lnTo>
                  <a:pt x="33535" y="22770"/>
                </a:lnTo>
                <a:lnTo>
                  <a:pt x="34775" y="19992"/>
                </a:lnTo>
                <a:lnTo>
                  <a:pt x="34775" y="12749"/>
                </a:lnTo>
                <a:lnTo>
                  <a:pt x="33535" y="9872"/>
                </a:lnTo>
                <a:lnTo>
                  <a:pt x="31055" y="7887"/>
                </a:lnTo>
                <a:lnTo>
                  <a:pt x="28574" y="5804"/>
                </a:lnTo>
                <a:lnTo>
                  <a:pt x="25300" y="4762"/>
                </a:lnTo>
                <a:lnTo>
                  <a:pt x="35583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7"/>
                </a:lnTo>
                <a:lnTo>
                  <a:pt x="39488" y="22224"/>
                </a:lnTo>
                <a:lnTo>
                  <a:pt x="35817" y="27086"/>
                </a:lnTo>
                <a:lnTo>
                  <a:pt x="33287" y="28723"/>
                </a:lnTo>
                <a:lnTo>
                  <a:pt x="30013" y="29616"/>
                </a:lnTo>
                <a:lnTo>
                  <a:pt x="30013" y="29765"/>
                </a:lnTo>
                <a:lnTo>
                  <a:pt x="34279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3" y="41274"/>
                </a:lnTo>
                <a:lnTo>
                  <a:pt x="42663" y="50899"/>
                </a:lnTo>
                <a:lnTo>
                  <a:pt x="40629" y="55463"/>
                </a:lnTo>
                <a:lnTo>
                  <a:pt x="36051" y="59382"/>
                </a:lnTo>
                <a:close/>
              </a:path>
              <a:path w="542290" h="75564">
                <a:moveTo>
                  <a:pt x="27483" y="64144"/>
                </a:moveTo>
                <a:lnTo>
                  <a:pt x="15080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4" y="55363"/>
                </a:lnTo>
                <a:lnTo>
                  <a:pt x="112" y="50899"/>
                </a:lnTo>
                <a:lnTo>
                  <a:pt x="0" y="43209"/>
                </a:lnTo>
                <a:lnTo>
                  <a:pt x="99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699" y="57993"/>
                </a:lnTo>
                <a:lnTo>
                  <a:pt x="16469" y="59382"/>
                </a:lnTo>
                <a:lnTo>
                  <a:pt x="36051" y="59382"/>
                </a:lnTo>
                <a:lnTo>
                  <a:pt x="32593" y="62408"/>
                </a:lnTo>
                <a:lnTo>
                  <a:pt x="27483" y="64144"/>
                </a:lnTo>
                <a:close/>
              </a:path>
              <a:path w="542290" h="75564">
                <a:moveTo>
                  <a:pt x="53680" y="62805"/>
                </a:moveTo>
                <a:lnTo>
                  <a:pt x="46834" y="62805"/>
                </a:lnTo>
                <a:lnTo>
                  <a:pt x="64545" y="38992"/>
                </a:lnTo>
                <a:lnTo>
                  <a:pt x="48173" y="16966"/>
                </a:lnTo>
                <a:lnTo>
                  <a:pt x="55168" y="16966"/>
                </a:lnTo>
                <a:lnTo>
                  <a:pt x="68265" y="34379"/>
                </a:lnTo>
                <a:lnTo>
                  <a:pt x="74792" y="34379"/>
                </a:lnTo>
                <a:lnTo>
                  <a:pt x="71390" y="38844"/>
                </a:lnTo>
                <a:lnTo>
                  <a:pt x="74970" y="43606"/>
                </a:lnTo>
                <a:lnTo>
                  <a:pt x="67818" y="43606"/>
                </a:lnTo>
                <a:lnTo>
                  <a:pt x="53680" y="62805"/>
                </a:lnTo>
                <a:close/>
              </a:path>
              <a:path w="542290" h="75564">
                <a:moveTo>
                  <a:pt x="74792" y="34379"/>
                </a:moveTo>
                <a:lnTo>
                  <a:pt x="68265" y="34379"/>
                </a:lnTo>
                <a:lnTo>
                  <a:pt x="81065" y="16966"/>
                </a:lnTo>
                <a:lnTo>
                  <a:pt x="88059" y="16966"/>
                </a:lnTo>
                <a:lnTo>
                  <a:pt x="74792" y="34379"/>
                </a:lnTo>
                <a:close/>
              </a:path>
              <a:path w="542290" h="75564">
                <a:moveTo>
                  <a:pt x="89399" y="62805"/>
                </a:moveTo>
                <a:lnTo>
                  <a:pt x="82255" y="62805"/>
                </a:lnTo>
                <a:lnTo>
                  <a:pt x="67818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2290" h="75564">
                <a:moveTo>
                  <a:pt x="99241" y="20538"/>
                </a:moveTo>
                <a:lnTo>
                  <a:pt x="93585" y="20538"/>
                </a:lnTo>
                <a:lnTo>
                  <a:pt x="93684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7" y="0"/>
                </a:lnTo>
                <a:lnTo>
                  <a:pt x="123252" y="1389"/>
                </a:lnTo>
                <a:lnTo>
                  <a:pt x="127731" y="4762"/>
                </a:lnTo>
                <a:lnTo>
                  <a:pt x="109113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2290" h="75564">
                <a:moveTo>
                  <a:pt x="128198" y="59382"/>
                </a:moveTo>
                <a:lnTo>
                  <a:pt x="117844" y="59382"/>
                </a:lnTo>
                <a:lnTo>
                  <a:pt x="121614" y="58092"/>
                </a:lnTo>
                <a:lnTo>
                  <a:pt x="127767" y="52933"/>
                </a:lnTo>
                <a:lnTo>
                  <a:pt x="129304" y="49658"/>
                </a:lnTo>
                <a:lnTo>
                  <a:pt x="129304" y="41622"/>
                </a:lnTo>
                <a:lnTo>
                  <a:pt x="127965" y="38447"/>
                </a:lnTo>
                <a:lnTo>
                  <a:pt x="125285" y="36165"/>
                </a:lnTo>
                <a:lnTo>
                  <a:pt x="122607" y="33783"/>
                </a:lnTo>
                <a:lnTo>
                  <a:pt x="118936" y="32593"/>
                </a:lnTo>
                <a:lnTo>
                  <a:pt x="109659" y="32593"/>
                </a:lnTo>
                <a:lnTo>
                  <a:pt x="109659" y="27830"/>
                </a:lnTo>
                <a:lnTo>
                  <a:pt x="117944" y="27830"/>
                </a:lnTo>
                <a:lnTo>
                  <a:pt x="120821" y="26838"/>
                </a:lnTo>
                <a:lnTo>
                  <a:pt x="125683" y="22770"/>
                </a:lnTo>
                <a:lnTo>
                  <a:pt x="126923" y="19992"/>
                </a:lnTo>
                <a:lnTo>
                  <a:pt x="126923" y="12749"/>
                </a:lnTo>
                <a:lnTo>
                  <a:pt x="125683" y="9872"/>
                </a:lnTo>
                <a:lnTo>
                  <a:pt x="123202" y="7887"/>
                </a:lnTo>
                <a:lnTo>
                  <a:pt x="120722" y="5804"/>
                </a:lnTo>
                <a:lnTo>
                  <a:pt x="117447" y="4762"/>
                </a:lnTo>
                <a:lnTo>
                  <a:pt x="127731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7"/>
                </a:lnTo>
                <a:lnTo>
                  <a:pt x="131636" y="22224"/>
                </a:lnTo>
                <a:lnTo>
                  <a:pt x="127965" y="27086"/>
                </a:lnTo>
                <a:lnTo>
                  <a:pt x="125435" y="28723"/>
                </a:lnTo>
                <a:lnTo>
                  <a:pt x="122160" y="29616"/>
                </a:lnTo>
                <a:lnTo>
                  <a:pt x="122160" y="29765"/>
                </a:lnTo>
                <a:lnTo>
                  <a:pt x="126426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0" y="41274"/>
                </a:lnTo>
                <a:lnTo>
                  <a:pt x="134810" y="50899"/>
                </a:lnTo>
                <a:lnTo>
                  <a:pt x="132777" y="55463"/>
                </a:lnTo>
                <a:lnTo>
                  <a:pt x="128198" y="59382"/>
                </a:lnTo>
                <a:close/>
              </a:path>
              <a:path w="542290" h="75564">
                <a:moveTo>
                  <a:pt x="119630" y="64144"/>
                </a:moveTo>
                <a:lnTo>
                  <a:pt x="107228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2" y="55363"/>
                </a:lnTo>
                <a:lnTo>
                  <a:pt x="92259" y="50899"/>
                </a:lnTo>
                <a:lnTo>
                  <a:pt x="92147" y="43209"/>
                </a:lnTo>
                <a:lnTo>
                  <a:pt x="92246" y="43011"/>
                </a:lnTo>
                <a:lnTo>
                  <a:pt x="97901" y="43011"/>
                </a:lnTo>
                <a:lnTo>
                  <a:pt x="97901" y="48765"/>
                </a:lnTo>
                <a:lnTo>
                  <a:pt x="99291" y="52437"/>
                </a:lnTo>
                <a:lnTo>
                  <a:pt x="104847" y="57993"/>
                </a:lnTo>
                <a:lnTo>
                  <a:pt x="108617" y="59382"/>
                </a:lnTo>
                <a:lnTo>
                  <a:pt x="128198" y="59382"/>
                </a:lnTo>
                <a:lnTo>
                  <a:pt x="124741" y="62408"/>
                </a:lnTo>
                <a:lnTo>
                  <a:pt x="119630" y="64144"/>
                </a:lnTo>
                <a:close/>
              </a:path>
              <a:path w="542290" h="75564">
                <a:moveTo>
                  <a:pt x="193283" y="64144"/>
                </a:moveTo>
                <a:lnTo>
                  <a:pt x="181774" y="64144"/>
                </a:lnTo>
                <a:lnTo>
                  <a:pt x="176515" y="61862"/>
                </a:lnTo>
                <a:lnTo>
                  <a:pt x="172447" y="57298"/>
                </a:lnTo>
                <a:lnTo>
                  <a:pt x="168479" y="52734"/>
                </a:lnTo>
                <a:lnTo>
                  <a:pt x="166494" y="46930"/>
                </a:lnTo>
                <a:lnTo>
                  <a:pt x="166494" y="32841"/>
                </a:lnTo>
                <a:lnTo>
                  <a:pt x="168479" y="27037"/>
                </a:lnTo>
                <a:lnTo>
                  <a:pt x="176416" y="17908"/>
                </a:lnTo>
                <a:lnTo>
                  <a:pt x="181675" y="15626"/>
                </a:lnTo>
                <a:lnTo>
                  <a:pt x="193581" y="15626"/>
                </a:lnTo>
                <a:lnTo>
                  <a:pt x="197848" y="17015"/>
                </a:lnTo>
                <a:lnTo>
                  <a:pt x="201724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6" y="26044"/>
                </a:lnTo>
                <a:lnTo>
                  <a:pt x="173588" y="29815"/>
                </a:lnTo>
                <a:lnTo>
                  <a:pt x="172150" y="34428"/>
                </a:lnTo>
                <a:lnTo>
                  <a:pt x="172150" y="45342"/>
                </a:lnTo>
                <a:lnTo>
                  <a:pt x="173588" y="49956"/>
                </a:lnTo>
                <a:lnTo>
                  <a:pt x="176466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3" y="64144"/>
                </a:lnTo>
                <a:close/>
              </a:path>
              <a:path w="542290" h="75564">
                <a:moveTo>
                  <a:pt x="206827" y="31402"/>
                </a:moveTo>
                <a:lnTo>
                  <a:pt x="201172" y="31402"/>
                </a:lnTo>
                <a:lnTo>
                  <a:pt x="200377" y="27731"/>
                </a:lnTo>
                <a:lnTo>
                  <a:pt x="198890" y="25003"/>
                </a:lnTo>
                <a:lnTo>
                  <a:pt x="196707" y="23217"/>
                </a:lnTo>
                <a:lnTo>
                  <a:pt x="194524" y="21331"/>
                </a:lnTo>
                <a:lnTo>
                  <a:pt x="191696" y="20389"/>
                </a:lnTo>
                <a:lnTo>
                  <a:pt x="201724" y="20389"/>
                </a:lnTo>
                <a:lnTo>
                  <a:pt x="204297" y="22572"/>
                </a:lnTo>
                <a:lnTo>
                  <a:pt x="206232" y="26441"/>
                </a:lnTo>
                <a:lnTo>
                  <a:pt x="206827" y="31402"/>
                </a:lnTo>
                <a:close/>
              </a:path>
              <a:path w="542290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4" y="53429"/>
                </a:lnTo>
                <a:lnTo>
                  <a:pt x="201122" y="50303"/>
                </a:lnTo>
                <a:lnTo>
                  <a:pt x="201618" y="46434"/>
                </a:lnTo>
                <a:lnTo>
                  <a:pt x="207125" y="46434"/>
                </a:lnTo>
                <a:lnTo>
                  <a:pt x="206331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2290" h="75564">
                <a:moveTo>
                  <a:pt x="238806" y="64144"/>
                </a:moveTo>
                <a:lnTo>
                  <a:pt x="227891" y="64144"/>
                </a:lnTo>
                <a:lnTo>
                  <a:pt x="222633" y="61862"/>
                </a:lnTo>
                <a:lnTo>
                  <a:pt x="218564" y="57298"/>
                </a:lnTo>
                <a:lnTo>
                  <a:pt x="214596" y="52734"/>
                </a:lnTo>
                <a:lnTo>
                  <a:pt x="212611" y="46930"/>
                </a:lnTo>
                <a:lnTo>
                  <a:pt x="212611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2" y="15626"/>
                </a:lnTo>
                <a:lnTo>
                  <a:pt x="240889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0" y="22274"/>
                </a:lnTo>
                <a:lnTo>
                  <a:pt x="222470" y="26193"/>
                </a:lnTo>
                <a:lnTo>
                  <a:pt x="219706" y="29815"/>
                </a:lnTo>
                <a:lnTo>
                  <a:pt x="218267" y="34428"/>
                </a:lnTo>
                <a:lnTo>
                  <a:pt x="218267" y="45342"/>
                </a:lnTo>
                <a:lnTo>
                  <a:pt x="219706" y="49956"/>
                </a:lnTo>
                <a:lnTo>
                  <a:pt x="222583" y="53726"/>
                </a:lnTo>
                <a:lnTo>
                  <a:pt x="225560" y="57497"/>
                </a:lnTo>
                <a:lnTo>
                  <a:pt x="229479" y="59382"/>
                </a:lnTo>
                <a:lnTo>
                  <a:pt x="248298" y="59382"/>
                </a:lnTo>
                <a:lnTo>
                  <a:pt x="246098" y="60870"/>
                </a:lnTo>
                <a:lnTo>
                  <a:pt x="242725" y="63053"/>
                </a:lnTo>
                <a:lnTo>
                  <a:pt x="238806" y="64144"/>
                </a:lnTo>
                <a:close/>
              </a:path>
              <a:path w="542290" h="75564">
                <a:moveTo>
                  <a:pt x="248298" y="59382"/>
                </a:moveTo>
                <a:lnTo>
                  <a:pt x="239202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2" y="45342"/>
                </a:lnTo>
                <a:lnTo>
                  <a:pt x="250382" y="34428"/>
                </a:lnTo>
                <a:lnTo>
                  <a:pt x="248926" y="29963"/>
                </a:lnTo>
                <a:lnTo>
                  <a:pt x="245838" y="26044"/>
                </a:lnTo>
                <a:lnTo>
                  <a:pt x="243072" y="22324"/>
                </a:lnTo>
                <a:lnTo>
                  <a:pt x="239153" y="20389"/>
                </a:lnTo>
                <a:lnTo>
                  <a:pt x="248305" y="20389"/>
                </a:lnTo>
                <a:lnTo>
                  <a:pt x="254085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6" y="48170"/>
                </a:lnTo>
                <a:lnTo>
                  <a:pt x="253539" y="51940"/>
                </a:lnTo>
                <a:lnTo>
                  <a:pt x="251952" y="55611"/>
                </a:lnTo>
                <a:lnTo>
                  <a:pt x="249471" y="58588"/>
                </a:lnTo>
                <a:lnTo>
                  <a:pt x="248298" y="59382"/>
                </a:lnTo>
                <a:close/>
              </a:path>
              <a:path w="542290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8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0" y="15626"/>
                </a:lnTo>
                <a:lnTo>
                  <a:pt x="294867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6" y="21133"/>
                </a:lnTo>
                <a:lnTo>
                  <a:pt x="276313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2290" h="75564">
                <a:moveTo>
                  <a:pt x="269914" y="62805"/>
                </a:moveTo>
                <a:lnTo>
                  <a:pt x="264259" y="62805"/>
                </a:lnTo>
                <a:lnTo>
                  <a:pt x="264259" y="16966"/>
                </a:lnTo>
                <a:lnTo>
                  <a:pt x="269914" y="16966"/>
                </a:lnTo>
                <a:lnTo>
                  <a:pt x="269914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2" y="28574"/>
                </a:lnTo>
                <a:lnTo>
                  <a:pt x="270410" y="31055"/>
                </a:lnTo>
                <a:lnTo>
                  <a:pt x="269914" y="33535"/>
                </a:lnTo>
                <a:lnTo>
                  <a:pt x="269914" y="62805"/>
                </a:lnTo>
                <a:close/>
              </a:path>
              <a:path w="542290" h="75564">
                <a:moveTo>
                  <a:pt x="301465" y="62805"/>
                </a:moveTo>
                <a:lnTo>
                  <a:pt x="295959" y="62805"/>
                </a:lnTo>
                <a:lnTo>
                  <a:pt x="295959" y="29418"/>
                </a:lnTo>
                <a:lnTo>
                  <a:pt x="294967" y="26094"/>
                </a:lnTo>
                <a:lnTo>
                  <a:pt x="292982" y="23812"/>
                </a:lnTo>
                <a:lnTo>
                  <a:pt x="291097" y="21530"/>
                </a:lnTo>
                <a:lnTo>
                  <a:pt x="288220" y="20389"/>
                </a:lnTo>
                <a:lnTo>
                  <a:pt x="297863" y="20389"/>
                </a:lnTo>
                <a:lnTo>
                  <a:pt x="300126" y="22820"/>
                </a:lnTo>
                <a:lnTo>
                  <a:pt x="301465" y="27136"/>
                </a:lnTo>
                <a:lnTo>
                  <a:pt x="301465" y="62805"/>
                </a:lnTo>
                <a:close/>
              </a:path>
              <a:path w="542290" h="75564">
                <a:moveTo>
                  <a:pt x="330584" y="62805"/>
                </a:moveTo>
                <a:lnTo>
                  <a:pt x="324631" y="62805"/>
                </a:lnTo>
                <a:lnTo>
                  <a:pt x="306921" y="16966"/>
                </a:lnTo>
                <a:lnTo>
                  <a:pt x="313171" y="16966"/>
                </a:lnTo>
                <a:lnTo>
                  <a:pt x="327607" y="57149"/>
                </a:lnTo>
                <a:lnTo>
                  <a:pt x="332696" y="57149"/>
                </a:lnTo>
                <a:lnTo>
                  <a:pt x="330584" y="62805"/>
                </a:lnTo>
                <a:close/>
              </a:path>
              <a:path w="542290" h="75564">
                <a:moveTo>
                  <a:pt x="332696" y="57149"/>
                </a:moveTo>
                <a:lnTo>
                  <a:pt x="327757" y="57149"/>
                </a:lnTo>
                <a:lnTo>
                  <a:pt x="341895" y="16966"/>
                </a:lnTo>
                <a:lnTo>
                  <a:pt x="347699" y="16966"/>
                </a:lnTo>
                <a:lnTo>
                  <a:pt x="332696" y="57149"/>
                </a:lnTo>
                <a:close/>
              </a:path>
              <a:path w="542290" h="75564">
                <a:moveTo>
                  <a:pt x="356085" y="75009"/>
                </a:moveTo>
                <a:lnTo>
                  <a:pt x="356085" y="71139"/>
                </a:lnTo>
                <a:lnTo>
                  <a:pt x="357375" y="70643"/>
                </a:lnTo>
                <a:lnTo>
                  <a:pt x="358367" y="69601"/>
                </a:lnTo>
                <a:lnTo>
                  <a:pt x="359062" y="68014"/>
                </a:lnTo>
                <a:lnTo>
                  <a:pt x="359856" y="66525"/>
                </a:lnTo>
                <a:lnTo>
                  <a:pt x="360252" y="64938"/>
                </a:lnTo>
                <a:lnTo>
                  <a:pt x="360252" y="62805"/>
                </a:lnTo>
                <a:lnTo>
                  <a:pt x="356532" y="62805"/>
                </a:lnTo>
                <a:lnTo>
                  <a:pt x="356532" y="53429"/>
                </a:lnTo>
                <a:lnTo>
                  <a:pt x="363973" y="53429"/>
                </a:lnTo>
                <a:lnTo>
                  <a:pt x="363973" y="65682"/>
                </a:lnTo>
                <a:lnTo>
                  <a:pt x="363278" y="68113"/>
                </a:lnTo>
                <a:lnTo>
                  <a:pt x="361890" y="70395"/>
                </a:lnTo>
                <a:lnTo>
                  <a:pt x="360600" y="72677"/>
                </a:lnTo>
                <a:lnTo>
                  <a:pt x="358665" y="74215"/>
                </a:lnTo>
                <a:lnTo>
                  <a:pt x="356085" y="75009"/>
                </a:lnTo>
                <a:close/>
              </a:path>
              <a:path w="542290" h="75564">
                <a:moveTo>
                  <a:pt x="427929" y="62805"/>
                </a:moveTo>
                <a:lnTo>
                  <a:pt x="422274" y="62805"/>
                </a:lnTo>
                <a:lnTo>
                  <a:pt x="422274" y="16668"/>
                </a:lnTo>
                <a:lnTo>
                  <a:pt x="405903" y="16668"/>
                </a:lnTo>
                <a:lnTo>
                  <a:pt x="405903" y="12650"/>
                </a:lnTo>
                <a:lnTo>
                  <a:pt x="410963" y="12551"/>
                </a:lnTo>
                <a:lnTo>
                  <a:pt x="414486" y="12104"/>
                </a:lnTo>
                <a:lnTo>
                  <a:pt x="416470" y="11310"/>
                </a:lnTo>
                <a:lnTo>
                  <a:pt x="418553" y="10517"/>
                </a:lnTo>
                <a:lnTo>
                  <a:pt x="420091" y="9276"/>
                </a:lnTo>
                <a:lnTo>
                  <a:pt x="421084" y="7590"/>
                </a:lnTo>
                <a:lnTo>
                  <a:pt x="422174" y="5903"/>
                </a:lnTo>
                <a:lnTo>
                  <a:pt x="422919" y="3571"/>
                </a:lnTo>
                <a:lnTo>
                  <a:pt x="423315" y="595"/>
                </a:lnTo>
                <a:lnTo>
                  <a:pt x="427929" y="595"/>
                </a:lnTo>
                <a:lnTo>
                  <a:pt x="427929" y="62805"/>
                </a:lnTo>
                <a:close/>
              </a:path>
              <a:path w="542290" h="75564">
                <a:moveTo>
                  <a:pt x="456955" y="22175"/>
                </a:moveTo>
                <a:lnTo>
                  <a:pt x="451447" y="22175"/>
                </a:lnTo>
                <a:lnTo>
                  <a:pt x="451447" y="14833"/>
                </a:lnTo>
                <a:lnTo>
                  <a:pt x="453134" y="9673"/>
                </a:lnTo>
                <a:lnTo>
                  <a:pt x="456508" y="5804"/>
                </a:lnTo>
                <a:lnTo>
                  <a:pt x="459981" y="1934"/>
                </a:lnTo>
                <a:lnTo>
                  <a:pt x="464892" y="0"/>
                </a:lnTo>
                <a:lnTo>
                  <a:pt x="477095" y="0"/>
                </a:lnTo>
                <a:lnTo>
                  <a:pt x="481759" y="1587"/>
                </a:lnTo>
                <a:lnTo>
                  <a:pt x="485232" y="4762"/>
                </a:lnTo>
                <a:lnTo>
                  <a:pt x="466727" y="4762"/>
                </a:lnTo>
                <a:lnTo>
                  <a:pt x="463304" y="6201"/>
                </a:lnTo>
                <a:lnTo>
                  <a:pt x="458443" y="11856"/>
                </a:lnTo>
                <a:lnTo>
                  <a:pt x="457153" y="15775"/>
                </a:lnTo>
                <a:lnTo>
                  <a:pt x="456955" y="20835"/>
                </a:lnTo>
                <a:lnTo>
                  <a:pt x="456955" y="22175"/>
                </a:lnTo>
                <a:close/>
              </a:path>
              <a:path w="542290" h="75564">
                <a:moveTo>
                  <a:pt x="490888" y="62805"/>
                </a:moveTo>
                <a:lnTo>
                  <a:pt x="449960" y="62805"/>
                </a:lnTo>
                <a:lnTo>
                  <a:pt x="449960" y="58241"/>
                </a:lnTo>
                <a:lnTo>
                  <a:pt x="474318" y="34131"/>
                </a:lnTo>
                <a:lnTo>
                  <a:pt x="478832" y="30559"/>
                </a:lnTo>
                <a:lnTo>
                  <a:pt x="481213" y="27681"/>
                </a:lnTo>
                <a:lnTo>
                  <a:pt x="483693" y="24804"/>
                </a:lnTo>
                <a:lnTo>
                  <a:pt x="484934" y="21431"/>
                </a:lnTo>
                <a:lnTo>
                  <a:pt x="484934" y="13791"/>
                </a:lnTo>
                <a:lnTo>
                  <a:pt x="483644" y="10715"/>
                </a:lnTo>
                <a:lnTo>
                  <a:pt x="478485" y="5953"/>
                </a:lnTo>
                <a:lnTo>
                  <a:pt x="475161" y="4762"/>
                </a:lnTo>
                <a:lnTo>
                  <a:pt x="485232" y="4762"/>
                </a:lnTo>
                <a:lnTo>
                  <a:pt x="488803" y="7937"/>
                </a:lnTo>
                <a:lnTo>
                  <a:pt x="490589" y="12203"/>
                </a:lnTo>
                <a:lnTo>
                  <a:pt x="490474" y="22175"/>
                </a:lnTo>
                <a:lnTo>
                  <a:pt x="489250" y="25846"/>
                </a:lnTo>
                <a:lnTo>
                  <a:pt x="483991" y="33287"/>
                </a:lnTo>
                <a:lnTo>
                  <a:pt x="479179" y="37256"/>
                </a:lnTo>
                <a:lnTo>
                  <a:pt x="466579" y="44896"/>
                </a:lnTo>
                <a:lnTo>
                  <a:pt x="462659" y="47823"/>
                </a:lnTo>
                <a:lnTo>
                  <a:pt x="458095" y="52784"/>
                </a:lnTo>
                <a:lnTo>
                  <a:pt x="456706" y="55215"/>
                </a:lnTo>
                <a:lnTo>
                  <a:pt x="456210" y="57596"/>
                </a:lnTo>
                <a:lnTo>
                  <a:pt x="490888" y="57596"/>
                </a:lnTo>
                <a:lnTo>
                  <a:pt x="490888" y="62805"/>
                </a:lnTo>
                <a:close/>
              </a:path>
              <a:path w="542290" h="75564">
                <a:moveTo>
                  <a:pt x="527155" y="64144"/>
                </a:moveTo>
                <a:lnTo>
                  <a:pt x="514455" y="64144"/>
                </a:lnTo>
                <a:lnTo>
                  <a:pt x="509295" y="62458"/>
                </a:lnTo>
                <a:lnTo>
                  <a:pt x="501358" y="55711"/>
                </a:lnTo>
                <a:lnTo>
                  <a:pt x="499395" y="51246"/>
                </a:lnTo>
                <a:lnTo>
                  <a:pt x="499484" y="41423"/>
                </a:lnTo>
                <a:lnTo>
                  <a:pt x="500465" y="38347"/>
                </a:lnTo>
                <a:lnTo>
                  <a:pt x="504831" y="32196"/>
                </a:lnTo>
                <a:lnTo>
                  <a:pt x="507956" y="30261"/>
                </a:lnTo>
                <a:lnTo>
                  <a:pt x="512024" y="29467"/>
                </a:lnTo>
                <a:lnTo>
                  <a:pt x="512024" y="29319"/>
                </a:lnTo>
                <a:lnTo>
                  <a:pt x="501904" y="10864"/>
                </a:lnTo>
                <a:lnTo>
                  <a:pt x="503690" y="7094"/>
                </a:lnTo>
                <a:lnTo>
                  <a:pt x="510933" y="1438"/>
                </a:lnTo>
                <a:lnTo>
                  <a:pt x="515397" y="0"/>
                </a:lnTo>
                <a:lnTo>
                  <a:pt x="526014" y="0"/>
                </a:lnTo>
                <a:lnTo>
                  <a:pt x="530529" y="1438"/>
                </a:lnTo>
                <a:lnTo>
                  <a:pt x="534789" y="4762"/>
                </a:lnTo>
                <a:lnTo>
                  <a:pt x="517035" y="4762"/>
                </a:lnTo>
                <a:lnTo>
                  <a:pt x="513860" y="5754"/>
                </a:lnTo>
                <a:lnTo>
                  <a:pt x="508700" y="9723"/>
                </a:lnTo>
                <a:lnTo>
                  <a:pt x="507459" y="12253"/>
                </a:lnTo>
                <a:lnTo>
                  <a:pt x="507410" y="19198"/>
                </a:lnTo>
                <a:lnTo>
                  <a:pt x="508601" y="22026"/>
                </a:lnTo>
                <a:lnTo>
                  <a:pt x="513364" y="26193"/>
                </a:lnTo>
                <a:lnTo>
                  <a:pt x="516538" y="27235"/>
                </a:lnTo>
                <a:lnTo>
                  <a:pt x="534348" y="27235"/>
                </a:lnTo>
                <a:lnTo>
                  <a:pt x="532711" y="28326"/>
                </a:lnTo>
                <a:lnTo>
                  <a:pt x="529437" y="29319"/>
                </a:lnTo>
                <a:lnTo>
                  <a:pt x="529437" y="29467"/>
                </a:lnTo>
                <a:lnTo>
                  <a:pt x="533604" y="30360"/>
                </a:lnTo>
                <a:lnTo>
                  <a:pt x="536178" y="31849"/>
                </a:lnTo>
                <a:lnTo>
                  <a:pt x="515695" y="31849"/>
                </a:lnTo>
                <a:lnTo>
                  <a:pt x="511825" y="33089"/>
                </a:lnTo>
                <a:lnTo>
                  <a:pt x="509048" y="35569"/>
                </a:lnTo>
                <a:lnTo>
                  <a:pt x="506368" y="38050"/>
                </a:lnTo>
                <a:lnTo>
                  <a:pt x="505070" y="41225"/>
                </a:lnTo>
                <a:lnTo>
                  <a:pt x="505029" y="49758"/>
                </a:lnTo>
                <a:lnTo>
                  <a:pt x="506468" y="53181"/>
                </a:lnTo>
                <a:lnTo>
                  <a:pt x="512223" y="58142"/>
                </a:lnTo>
                <a:lnTo>
                  <a:pt x="516042" y="59382"/>
                </a:lnTo>
                <a:lnTo>
                  <a:pt x="536103" y="59382"/>
                </a:lnTo>
                <a:lnTo>
                  <a:pt x="532315" y="62507"/>
                </a:lnTo>
                <a:lnTo>
                  <a:pt x="527155" y="64144"/>
                </a:lnTo>
                <a:close/>
              </a:path>
              <a:path w="542290" h="75564">
                <a:moveTo>
                  <a:pt x="534348" y="27235"/>
                </a:moveTo>
                <a:lnTo>
                  <a:pt x="524973" y="27235"/>
                </a:lnTo>
                <a:lnTo>
                  <a:pt x="528345" y="26193"/>
                </a:lnTo>
                <a:lnTo>
                  <a:pt x="530628" y="24110"/>
                </a:lnTo>
                <a:lnTo>
                  <a:pt x="532910" y="21927"/>
                </a:lnTo>
                <a:lnTo>
                  <a:pt x="534011" y="19198"/>
                </a:lnTo>
                <a:lnTo>
                  <a:pt x="534051" y="12253"/>
                </a:lnTo>
                <a:lnTo>
                  <a:pt x="532860" y="9624"/>
                </a:lnTo>
                <a:lnTo>
                  <a:pt x="530479" y="7739"/>
                </a:lnTo>
                <a:lnTo>
                  <a:pt x="528098" y="5754"/>
                </a:lnTo>
                <a:lnTo>
                  <a:pt x="524873" y="4762"/>
                </a:lnTo>
                <a:lnTo>
                  <a:pt x="534789" y="4762"/>
                </a:lnTo>
                <a:lnTo>
                  <a:pt x="537870" y="7094"/>
                </a:lnTo>
                <a:lnTo>
                  <a:pt x="539706" y="10864"/>
                </a:lnTo>
                <a:lnTo>
                  <a:pt x="539614" y="19198"/>
                </a:lnTo>
                <a:lnTo>
                  <a:pt x="538813" y="21778"/>
                </a:lnTo>
                <a:lnTo>
                  <a:pt x="537027" y="24258"/>
                </a:lnTo>
                <a:lnTo>
                  <a:pt x="535242" y="26640"/>
                </a:lnTo>
                <a:lnTo>
                  <a:pt x="534348" y="27235"/>
                </a:lnTo>
                <a:close/>
              </a:path>
              <a:path w="542290" h="75564">
                <a:moveTo>
                  <a:pt x="536103" y="59382"/>
                </a:moveTo>
                <a:lnTo>
                  <a:pt x="525667" y="59382"/>
                </a:lnTo>
                <a:lnTo>
                  <a:pt x="529487" y="58142"/>
                </a:lnTo>
                <a:lnTo>
                  <a:pt x="532265" y="55661"/>
                </a:lnTo>
                <a:lnTo>
                  <a:pt x="535142" y="53181"/>
                </a:lnTo>
                <a:lnTo>
                  <a:pt x="536581" y="49758"/>
                </a:lnTo>
                <a:lnTo>
                  <a:pt x="536495" y="41225"/>
                </a:lnTo>
                <a:lnTo>
                  <a:pt x="535192" y="38199"/>
                </a:lnTo>
                <a:lnTo>
                  <a:pt x="532414" y="35718"/>
                </a:lnTo>
                <a:lnTo>
                  <a:pt x="529635" y="33139"/>
                </a:lnTo>
                <a:lnTo>
                  <a:pt x="525717" y="31849"/>
                </a:lnTo>
                <a:lnTo>
                  <a:pt x="536178" y="31849"/>
                </a:lnTo>
                <a:lnTo>
                  <a:pt x="536779" y="32196"/>
                </a:lnTo>
                <a:lnTo>
                  <a:pt x="541145" y="37752"/>
                </a:lnTo>
                <a:lnTo>
                  <a:pt x="542236" y="41225"/>
                </a:lnTo>
                <a:lnTo>
                  <a:pt x="542236" y="51246"/>
                </a:lnTo>
                <a:lnTo>
                  <a:pt x="540252" y="55860"/>
                </a:lnTo>
                <a:lnTo>
                  <a:pt x="536103" y="59382"/>
                </a:lnTo>
                <a:close/>
              </a:path>
            </a:pathLst>
          </a:custGeom>
          <a:solidFill>
            <a:srgbClr val="8A80D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8016634" y="3352185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709"/>
                </a:lnTo>
                <a:lnTo>
                  <a:pt x="0" y="9270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8016634" y="3352184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709"/>
                </a:lnTo>
                <a:lnTo>
                  <a:pt x="0" y="9270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8180389" y="3368687"/>
            <a:ext cx="542290" cy="75565"/>
          </a:xfrm>
          <a:custGeom>
            <a:avLst/>
            <a:gdLst/>
            <a:ahLst/>
            <a:cxnLst/>
            <a:rect l="l" t="t" r="r" b="b"/>
            <a:pathLst>
              <a:path w="542290" h="75564">
                <a:moveTo>
                  <a:pt x="7094" y="20538"/>
                </a:moveTo>
                <a:lnTo>
                  <a:pt x="1438" y="20538"/>
                </a:lnTo>
                <a:lnTo>
                  <a:pt x="1537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0" y="0"/>
                </a:lnTo>
                <a:lnTo>
                  <a:pt x="31104" y="1389"/>
                </a:lnTo>
                <a:lnTo>
                  <a:pt x="35583" y="4762"/>
                </a:lnTo>
                <a:lnTo>
                  <a:pt x="16965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2290" h="75564">
                <a:moveTo>
                  <a:pt x="36051" y="59382"/>
                </a:moveTo>
                <a:lnTo>
                  <a:pt x="25697" y="59382"/>
                </a:lnTo>
                <a:lnTo>
                  <a:pt x="29467" y="58092"/>
                </a:lnTo>
                <a:lnTo>
                  <a:pt x="35619" y="52933"/>
                </a:lnTo>
                <a:lnTo>
                  <a:pt x="37156" y="49658"/>
                </a:lnTo>
                <a:lnTo>
                  <a:pt x="37156" y="41622"/>
                </a:lnTo>
                <a:lnTo>
                  <a:pt x="35817" y="38447"/>
                </a:lnTo>
                <a:lnTo>
                  <a:pt x="33138" y="36165"/>
                </a:lnTo>
                <a:lnTo>
                  <a:pt x="30459" y="33783"/>
                </a:lnTo>
                <a:lnTo>
                  <a:pt x="26789" y="32593"/>
                </a:lnTo>
                <a:lnTo>
                  <a:pt x="17511" y="32593"/>
                </a:lnTo>
                <a:lnTo>
                  <a:pt x="17511" y="27830"/>
                </a:lnTo>
                <a:lnTo>
                  <a:pt x="25796" y="27830"/>
                </a:lnTo>
                <a:lnTo>
                  <a:pt x="28674" y="26838"/>
                </a:lnTo>
                <a:lnTo>
                  <a:pt x="33535" y="22770"/>
                </a:lnTo>
                <a:lnTo>
                  <a:pt x="34775" y="19992"/>
                </a:lnTo>
                <a:lnTo>
                  <a:pt x="34775" y="12749"/>
                </a:lnTo>
                <a:lnTo>
                  <a:pt x="33535" y="9872"/>
                </a:lnTo>
                <a:lnTo>
                  <a:pt x="31055" y="7887"/>
                </a:lnTo>
                <a:lnTo>
                  <a:pt x="28574" y="5804"/>
                </a:lnTo>
                <a:lnTo>
                  <a:pt x="25300" y="4762"/>
                </a:lnTo>
                <a:lnTo>
                  <a:pt x="35583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7"/>
                </a:lnTo>
                <a:lnTo>
                  <a:pt x="39488" y="22224"/>
                </a:lnTo>
                <a:lnTo>
                  <a:pt x="35817" y="27086"/>
                </a:lnTo>
                <a:lnTo>
                  <a:pt x="33287" y="28723"/>
                </a:lnTo>
                <a:lnTo>
                  <a:pt x="30013" y="29616"/>
                </a:lnTo>
                <a:lnTo>
                  <a:pt x="30013" y="29765"/>
                </a:lnTo>
                <a:lnTo>
                  <a:pt x="34279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3" y="41274"/>
                </a:lnTo>
                <a:lnTo>
                  <a:pt x="42663" y="50899"/>
                </a:lnTo>
                <a:lnTo>
                  <a:pt x="40629" y="55463"/>
                </a:lnTo>
                <a:lnTo>
                  <a:pt x="36051" y="59382"/>
                </a:lnTo>
                <a:close/>
              </a:path>
              <a:path w="542290" h="75564">
                <a:moveTo>
                  <a:pt x="27483" y="64144"/>
                </a:moveTo>
                <a:lnTo>
                  <a:pt x="15080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4" y="55363"/>
                </a:lnTo>
                <a:lnTo>
                  <a:pt x="112" y="50899"/>
                </a:lnTo>
                <a:lnTo>
                  <a:pt x="0" y="43209"/>
                </a:lnTo>
                <a:lnTo>
                  <a:pt x="99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699" y="57993"/>
                </a:lnTo>
                <a:lnTo>
                  <a:pt x="16469" y="59382"/>
                </a:lnTo>
                <a:lnTo>
                  <a:pt x="36051" y="59382"/>
                </a:lnTo>
                <a:lnTo>
                  <a:pt x="32593" y="62408"/>
                </a:lnTo>
                <a:lnTo>
                  <a:pt x="27483" y="64144"/>
                </a:lnTo>
                <a:close/>
              </a:path>
              <a:path w="542290" h="75564">
                <a:moveTo>
                  <a:pt x="53680" y="62805"/>
                </a:moveTo>
                <a:lnTo>
                  <a:pt x="46834" y="62805"/>
                </a:lnTo>
                <a:lnTo>
                  <a:pt x="64545" y="38992"/>
                </a:lnTo>
                <a:lnTo>
                  <a:pt x="48173" y="16966"/>
                </a:lnTo>
                <a:lnTo>
                  <a:pt x="55168" y="16966"/>
                </a:lnTo>
                <a:lnTo>
                  <a:pt x="68265" y="34379"/>
                </a:lnTo>
                <a:lnTo>
                  <a:pt x="74792" y="34379"/>
                </a:lnTo>
                <a:lnTo>
                  <a:pt x="71390" y="38844"/>
                </a:lnTo>
                <a:lnTo>
                  <a:pt x="74970" y="43606"/>
                </a:lnTo>
                <a:lnTo>
                  <a:pt x="67818" y="43606"/>
                </a:lnTo>
                <a:lnTo>
                  <a:pt x="53680" y="62805"/>
                </a:lnTo>
                <a:close/>
              </a:path>
              <a:path w="542290" h="75564">
                <a:moveTo>
                  <a:pt x="74792" y="34379"/>
                </a:moveTo>
                <a:lnTo>
                  <a:pt x="68265" y="34379"/>
                </a:lnTo>
                <a:lnTo>
                  <a:pt x="81065" y="16966"/>
                </a:lnTo>
                <a:lnTo>
                  <a:pt x="88059" y="16966"/>
                </a:lnTo>
                <a:lnTo>
                  <a:pt x="74792" y="34379"/>
                </a:lnTo>
                <a:close/>
              </a:path>
              <a:path w="542290" h="75564">
                <a:moveTo>
                  <a:pt x="89399" y="62805"/>
                </a:moveTo>
                <a:lnTo>
                  <a:pt x="82255" y="62805"/>
                </a:lnTo>
                <a:lnTo>
                  <a:pt x="67818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2290" h="75564">
                <a:moveTo>
                  <a:pt x="99241" y="20538"/>
                </a:moveTo>
                <a:lnTo>
                  <a:pt x="93585" y="20538"/>
                </a:lnTo>
                <a:lnTo>
                  <a:pt x="93684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7" y="0"/>
                </a:lnTo>
                <a:lnTo>
                  <a:pt x="123252" y="1389"/>
                </a:lnTo>
                <a:lnTo>
                  <a:pt x="127731" y="4762"/>
                </a:lnTo>
                <a:lnTo>
                  <a:pt x="109113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2290" h="75564">
                <a:moveTo>
                  <a:pt x="128198" y="59382"/>
                </a:moveTo>
                <a:lnTo>
                  <a:pt x="117844" y="59382"/>
                </a:lnTo>
                <a:lnTo>
                  <a:pt x="121614" y="58092"/>
                </a:lnTo>
                <a:lnTo>
                  <a:pt x="127767" y="52933"/>
                </a:lnTo>
                <a:lnTo>
                  <a:pt x="129304" y="49658"/>
                </a:lnTo>
                <a:lnTo>
                  <a:pt x="129304" y="41622"/>
                </a:lnTo>
                <a:lnTo>
                  <a:pt x="127965" y="38447"/>
                </a:lnTo>
                <a:lnTo>
                  <a:pt x="125285" y="36165"/>
                </a:lnTo>
                <a:lnTo>
                  <a:pt x="122607" y="33783"/>
                </a:lnTo>
                <a:lnTo>
                  <a:pt x="118936" y="32593"/>
                </a:lnTo>
                <a:lnTo>
                  <a:pt x="109659" y="32593"/>
                </a:lnTo>
                <a:lnTo>
                  <a:pt x="109659" y="27830"/>
                </a:lnTo>
                <a:lnTo>
                  <a:pt x="117944" y="27830"/>
                </a:lnTo>
                <a:lnTo>
                  <a:pt x="120821" y="26838"/>
                </a:lnTo>
                <a:lnTo>
                  <a:pt x="125683" y="22770"/>
                </a:lnTo>
                <a:lnTo>
                  <a:pt x="126923" y="19992"/>
                </a:lnTo>
                <a:lnTo>
                  <a:pt x="126923" y="12749"/>
                </a:lnTo>
                <a:lnTo>
                  <a:pt x="125683" y="9872"/>
                </a:lnTo>
                <a:lnTo>
                  <a:pt x="123202" y="7887"/>
                </a:lnTo>
                <a:lnTo>
                  <a:pt x="120722" y="5804"/>
                </a:lnTo>
                <a:lnTo>
                  <a:pt x="117447" y="4762"/>
                </a:lnTo>
                <a:lnTo>
                  <a:pt x="127731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7"/>
                </a:lnTo>
                <a:lnTo>
                  <a:pt x="131636" y="22224"/>
                </a:lnTo>
                <a:lnTo>
                  <a:pt x="127965" y="27086"/>
                </a:lnTo>
                <a:lnTo>
                  <a:pt x="125435" y="28723"/>
                </a:lnTo>
                <a:lnTo>
                  <a:pt x="122160" y="29616"/>
                </a:lnTo>
                <a:lnTo>
                  <a:pt x="122160" y="29765"/>
                </a:lnTo>
                <a:lnTo>
                  <a:pt x="126426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0" y="41274"/>
                </a:lnTo>
                <a:lnTo>
                  <a:pt x="134810" y="50899"/>
                </a:lnTo>
                <a:lnTo>
                  <a:pt x="132777" y="55463"/>
                </a:lnTo>
                <a:lnTo>
                  <a:pt x="128198" y="59382"/>
                </a:lnTo>
                <a:close/>
              </a:path>
              <a:path w="542290" h="75564">
                <a:moveTo>
                  <a:pt x="119630" y="64144"/>
                </a:moveTo>
                <a:lnTo>
                  <a:pt x="107228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2" y="55363"/>
                </a:lnTo>
                <a:lnTo>
                  <a:pt x="92259" y="50899"/>
                </a:lnTo>
                <a:lnTo>
                  <a:pt x="92147" y="43209"/>
                </a:lnTo>
                <a:lnTo>
                  <a:pt x="92246" y="43011"/>
                </a:lnTo>
                <a:lnTo>
                  <a:pt x="97901" y="43011"/>
                </a:lnTo>
                <a:lnTo>
                  <a:pt x="97901" y="48765"/>
                </a:lnTo>
                <a:lnTo>
                  <a:pt x="99291" y="52437"/>
                </a:lnTo>
                <a:lnTo>
                  <a:pt x="104847" y="57993"/>
                </a:lnTo>
                <a:lnTo>
                  <a:pt x="108617" y="59382"/>
                </a:lnTo>
                <a:lnTo>
                  <a:pt x="128198" y="59382"/>
                </a:lnTo>
                <a:lnTo>
                  <a:pt x="124741" y="62408"/>
                </a:lnTo>
                <a:lnTo>
                  <a:pt x="119630" y="64144"/>
                </a:lnTo>
                <a:close/>
              </a:path>
              <a:path w="542290" h="75564">
                <a:moveTo>
                  <a:pt x="193283" y="64144"/>
                </a:moveTo>
                <a:lnTo>
                  <a:pt x="181774" y="64144"/>
                </a:lnTo>
                <a:lnTo>
                  <a:pt x="176515" y="61862"/>
                </a:lnTo>
                <a:lnTo>
                  <a:pt x="172447" y="57298"/>
                </a:lnTo>
                <a:lnTo>
                  <a:pt x="168479" y="52734"/>
                </a:lnTo>
                <a:lnTo>
                  <a:pt x="166494" y="46930"/>
                </a:lnTo>
                <a:lnTo>
                  <a:pt x="166494" y="32841"/>
                </a:lnTo>
                <a:lnTo>
                  <a:pt x="168479" y="27037"/>
                </a:lnTo>
                <a:lnTo>
                  <a:pt x="176416" y="17908"/>
                </a:lnTo>
                <a:lnTo>
                  <a:pt x="181675" y="15626"/>
                </a:lnTo>
                <a:lnTo>
                  <a:pt x="193581" y="15626"/>
                </a:lnTo>
                <a:lnTo>
                  <a:pt x="197848" y="17015"/>
                </a:lnTo>
                <a:lnTo>
                  <a:pt x="201724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6" y="26044"/>
                </a:lnTo>
                <a:lnTo>
                  <a:pt x="173588" y="29815"/>
                </a:lnTo>
                <a:lnTo>
                  <a:pt x="172150" y="34428"/>
                </a:lnTo>
                <a:lnTo>
                  <a:pt x="172150" y="45342"/>
                </a:lnTo>
                <a:lnTo>
                  <a:pt x="173588" y="49956"/>
                </a:lnTo>
                <a:lnTo>
                  <a:pt x="176466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3" y="64144"/>
                </a:lnTo>
                <a:close/>
              </a:path>
              <a:path w="542290" h="75564">
                <a:moveTo>
                  <a:pt x="206827" y="31402"/>
                </a:moveTo>
                <a:lnTo>
                  <a:pt x="201172" y="31402"/>
                </a:lnTo>
                <a:lnTo>
                  <a:pt x="200377" y="27731"/>
                </a:lnTo>
                <a:lnTo>
                  <a:pt x="198890" y="25003"/>
                </a:lnTo>
                <a:lnTo>
                  <a:pt x="196707" y="23217"/>
                </a:lnTo>
                <a:lnTo>
                  <a:pt x="194524" y="21331"/>
                </a:lnTo>
                <a:lnTo>
                  <a:pt x="191696" y="20389"/>
                </a:lnTo>
                <a:lnTo>
                  <a:pt x="201724" y="20389"/>
                </a:lnTo>
                <a:lnTo>
                  <a:pt x="204297" y="22572"/>
                </a:lnTo>
                <a:lnTo>
                  <a:pt x="206232" y="26441"/>
                </a:lnTo>
                <a:lnTo>
                  <a:pt x="206827" y="31402"/>
                </a:lnTo>
                <a:close/>
              </a:path>
              <a:path w="542290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4" y="53429"/>
                </a:lnTo>
                <a:lnTo>
                  <a:pt x="201122" y="50303"/>
                </a:lnTo>
                <a:lnTo>
                  <a:pt x="201618" y="46434"/>
                </a:lnTo>
                <a:lnTo>
                  <a:pt x="207125" y="46434"/>
                </a:lnTo>
                <a:lnTo>
                  <a:pt x="206331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2290" h="75564">
                <a:moveTo>
                  <a:pt x="238806" y="64144"/>
                </a:moveTo>
                <a:lnTo>
                  <a:pt x="227891" y="64144"/>
                </a:lnTo>
                <a:lnTo>
                  <a:pt x="222633" y="61862"/>
                </a:lnTo>
                <a:lnTo>
                  <a:pt x="218564" y="57298"/>
                </a:lnTo>
                <a:lnTo>
                  <a:pt x="214596" y="52734"/>
                </a:lnTo>
                <a:lnTo>
                  <a:pt x="212611" y="46930"/>
                </a:lnTo>
                <a:lnTo>
                  <a:pt x="212611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2" y="15626"/>
                </a:lnTo>
                <a:lnTo>
                  <a:pt x="240889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0" y="22274"/>
                </a:lnTo>
                <a:lnTo>
                  <a:pt x="222470" y="26193"/>
                </a:lnTo>
                <a:lnTo>
                  <a:pt x="219706" y="29815"/>
                </a:lnTo>
                <a:lnTo>
                  <a:pt x="218267" y="34428"/>
                </a:lnTo>
                <a:lnTo>
                  <a:pt x="218267" y="45342"/>
                </a:lnTo>
                <a:lnTo>
                  <a:pt x="219706" y="49956"/>
                </a:lnTo>
                <a:lnTo>
                  <a:pt x="222583" y="53726"/>
                </a:lnTo>
                <a:lnTo>
                  <a:pt x="225560" y="57497"/>
                </a:lnTo>
                <a:lnTo>
                  <a:pt x="229479" y="59382"/>
                </a:lnTo>
                <a:lnTo>
                  <a:pt x="248298" y="59382"/>
                </a:lnTo>
                <a:lnTo>
                  <a:pt x="246098" y="60870"/>
                </a:lnTo>
                <a:lnTo>
                  <a:pt x="242725" y="63053"/>
                </a:lnTo>
                <a:lnTo>
                  <a:pt x="238806" y="64144"/>
                </a:lnTo>
                <a:close/>
              </a:path>
              <a:path w="542290" h="75564">
                <a:moveTo>
                  <a:pt x="248298" y="59382"/>
                </a:moveTo>
                <a:lnTo>
                  <a:pt x="239202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2" y="45342"/>
                </a:lnTo>
                <a:lnTo>
                  <a:pt x="250382" y="34428"/>
                </a:lnTo>
                <a:lnTo>
                  <a:pt x="248926" y="29963"/>
                </a:lnTo>
                <a:lnTo>
                  <a:pt x="245838" y="26044"/>
                </a:lnTo>
                <a:lnTo>
                  <a:pt x="243072" y="22324"/>
                </a:lnTo>
                <a:lnTo>
                  <a:pt x="239153" y="20389"/>
                </a:lnTo>
                <a:lnTo>
                  <a:pt x="248305" y="20389"/>
                </a:lnTo>
                <a:lnTo>
                  <a:pt x="254085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6" y="48170"/>
                </a:lnTo>
                <a:lnTo>
                  <a:pt x="253539" y="51940"/>
                </a:lnTo>
                <a:lnTo>
                  <a:pt x="251952" y="55611"/>
                </a:lnTo>
                <a:lnTo>
                  <a:pt x="249471" y="58588"/>
                </a:lnTo>
                <a:lnTo>
                  <a:pt x="248298" y="59382"/>
                </a:lnTo>
                <a:close/>
              </a:path>
              <a:path w="542290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8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0" y="15626"/>
                </a:lnTo>
                <a:lnTo>
                  <a:pt x="294867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6" y="21133"/>
                </a:lnTo>
                <a:lnTo>
                  <a:pt x="276313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2290" h="75564">
                <a:moveTo>
                  <a:pt x="269914" y="62805"/>
                </a:moveTo>
                <a:lnTo>
                  <a:pt x="264259" y="62805"/>
                </a:lnTo>
                <a:lnTo>
                  <a:pt x="264259" y="16966"/>
                </a:lnTo>
                <a:lnTo>
                  <a:pt x="269914" y="16966"/>
                </a:lnTo>
                <a:lnTo>
                  <a:pt x="269914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2" y="28574"/>
                </a:lnTo>
                <a:lnTo>
                  <a:pt x="270410" y="31055"/>
                </a:lnTo>
                <a:lnTo>
                  <a:pt x="269914" y="33535"/>
                </a:lnTo>
                <a:lnTo>
                  <a:pt x="269914" y="62805"/>
                </a:lnTo>
                <a:close/>
              </a:path>
              <a:path w="542290" h="75564">
                <a:moveTo>
                  <a:pt x="301465" y="62805"/>
                </a:moveTo>
                <a:lnTo>
                  <a:pt x="295959" y="62805"/>
                </a:lnTo>
                <a:lnTo>
                  <a:pt x="295959" y="29418"/>
                </a:lnTo>
                <a:lnTo>
                  <a:pt x="294967" y="26094"/>
                </a:lnTo>
                <a:lnTo>
                  <a:pt x="292982" y="23812"/>
                </a:lnTo>
                <a:lnTo>
                  <a:pt x="291097" y="21530"/>
                </a:lnTo>
                <a:lnTo>
                  <a:pt x="288220" y="20389"/>
                </a:lnTo>
                <a:lnTo>
                  <a:pt x="297863" y="20389"/>
                </a:lnTo>
                <a:lnTo>
                  <a:pt x="300126" y="22820"/>
                </a:lnTo>
                <a:lnTo>
                  <a:pt x="301465" y="27136"/>
                </a:lnTo>
                <a:lnTo>
                  <a:pt x="301465" y="62805"/>
                </a:lnTo>
                <a:close/>
              </a:path>
              <a:path w="542290" h="75564">
                <a:moveTo>
                  <a:pt x="330584" y="62805"/>
                </a:moveTo>
                <a:lnTo>
                  <a:pt x="324631" y="62805"/>
                </a:lnTo>
                <a:lnTo>
                  <a:pt x="306921" y="16966"/>
                </a:lnTo>
                <a:lnTo>
                  <a:pt x="313171" y="16966"/>
                </a:lnTo>
                <a:lnTo>
                  <a:pt x="327607" y="57149"/>
                </a:lnTo>
                <a:lnTo>
                  <a:pt x="332696" y="57149"/>
                </a:lnTo>
                <a:lnTo>
                  <a:pt x="330584" y="62805"/>
                </a:lnTo>
                <a:close/>
              </a:path>
              <a:path w="542290" h="75564">
                <a:moveTo>
                  <a:pt x="332696" y="57149"/>
                </a:moveTo>
                <a:lnTo>
                  <a:pt x="327757" y="57149"/>
                </a:lnTo>
                <a:lnTo>
                  <a:pt x="341895" y="16966"/>
                </a:lnTo>
                <a:lnTo>
                  <a:pt x="347699" y="16966"/>
                </a:lnTo>
                <a:lnTo>
                  <a:pt x="332696" y="57149"/>
                </a:lnTo>
                <a:close/>
              </a:path>
              <a:path w="542290" h="75564">
                <a:moveTo>
                  <a:pt x="356085" y="75009"/>
                </a:moveTo>
                <a:lnTo>
                  <a:pt x="356085" y="71139"/>
                </a:lnTo>
                <a:lnTo>
                  <a:pt x="357375" y="70643"/>
                </a:lnTo>
                <a:lnTo>
                  <a:pt x="358367" y="69601"/>
                </a:lnTo>
                <a:lnTo>
                  <a:pt x="359062" y="68014"/>
                </a:lnTo>
                <a:lnTo>
                  <a:pt x="359856" y="66525"/>
                </a:lnTo>
                <a:lnTo>
                  <a:pt x="360252" y="64938"/>
                </a:lnTo>
                <a:lnTo>
                  <a:pt x="360252" y="62805"/>
                </a:lnTo>
                <a:lnTo>
                  <a:pt x="356532" y="62805"/>
                </a:lnTo>
                <a:lnTo>
                  <a:pt x="356532" y="53429"/>
                </a:lnTo>
                <a:lnTo>
                  <a:pt x="363973" y="53429"/>
                </a:lnTo>
                <a:lnTo>
                  <a:pt x="363973" y="65682"/>
                </a:lnTo>
                <a:lnTo>
                  <a:pt x="363278" y="68113"/>
                </a:lnTo>
                <a:lnTo>
                  <a:pt x="361890" y="70395"/>
                </a:lnTo>
                <a:lnTo>
                  <a:pt x="360600" y="72677"/>
                </a:lnTo>
                <a:lnTo>
                  <a:pt x="358665" y="74215"/>
                </a:lnTo>
                <a:lnTo>
                  <a:pt x="356085" y="75009"/>
                </a:lnTo>
                <a:close/>
              </a:path>
              <a:path w="542290" h="75564">
                <a:moveTo>
                  <a:pt x="427929" y="62805"/>
                </a:moveTo>
                <a:lnTo>
                  <a:pt x="422274" y="62805"/>
                </a:lnTo>
                <a:lnTo>
                  <a:pt x="422274" y="16668"/>
                </a:lnTo>
                <a:lnTo>
                  <a:pt x="405903" y="16668"/>
                </a:lnTo>
                <a:lnTo>
                  <a:pt x="405903" y="12650"/>
                </a:lnTo>
                <a:lnTo>
                  <a:pt x="410963" y="12551"/>
                </a:lnTo>
                <a:lnTo>
                  <a:pt x="414486" y="12104"/>
                </a:lnTo>
                <a:lnTo>
                  <a:pt x="416470" y="11310"/>
                </a:lnTo>
                <a:lnTo>
                  <a:pt x="418553" y="10517"/>
                </a:lnTo>
                <a:lnTo>
                  <a:pt x="420091" y="9276"/>
                </a:lnTo>
                <a:lnTo>
                  <a:pt x="421084" y="7590"/>
                </a:lnTo>
                <a:lnTo>
                  <a:pt x="422174" y="5903"/>
                </a:lnTo>
                <a:lnTo>
                  <a:pt x="422919" y="3571"/>
                </a:lnTo>
                <a:lnTo>
                  <a:pt x="423315" y="595"/>
                </a:lnTo>
                <a:lnTo>
                  <a:pt x="427929" y="595"/>
                </a:lnTo>
                <a:lnTo>
                  <a:pt x="427929" y="62805"/>
                </a:lnTo>
                <a:close/>
              </a:path>
              <a:path w="542290" h="75564">
                <a:moveTo>
                  <a:pt x="456955" y="22175"/>
                </a:moveTo>
                <a:lnTo>
                  <a:pt x="451447" y="22175"/>
                </a:lnTo>
                <a:lnTo>
                  <a:pt x="451447" y="14833"/>
                </a:lnTo>
                <a:lnTo>
                  <a:pt x="453134" y="9673"/>
                </a:lnTo>
                <a:lnTo>
                  <a:pt x="456508" y="5804"/>
                </a:lnTo>
                <a:lnTo>
                  <a:pt x="459981" y="1934"/>
                </a:lnTo>
                <a:lnTo>
                  <a:pt x="464892" y="0"/>
                </a:lnTo>
                <a:lnTo>
                  <a:pt x="477095" y="0"/>
                </a:lnTo>
                <a:lnTo>
                  <a:pt x="481759" y="1587"/>
                </a:lnTo>
                <a:lnTo>
                  <a:pt x="485232" y="4762"/>
                </a:lnTo>
                <a:lnTo>
                  <a:pt x="466727" y="4762"/>
                </a:lnTo>
                <a:lnTo>
                  <a:pt x="463304" y="6201"/>
                </a:lnTo>
                <a:lnTo>
                  <a:pt x="458443" y="11856"/>
                </a:lnTo>
                <a:lnTo>
                  <a:pt x="457153" y="15775"/>
                </a:lnTo>
                <a:lnTo>
                  <a:pt x="456955" y="20835"/>
                </a:lnTo>
                <a:lnTo>
                  <a:pt x="456955" y="22175"/>
                </a:lnTo>
                <a:close/>
              </a:path>
              <a:path w="542290" h="75564">
                <a:moveTo>
                  <a:pt x="490888" y="62805"/>
                </a:moveTo>
                <a:lnTo>
                  <a:pt x="449960" y="62805"/>
                </a:lnTo>
                <a:lnTo>
                  <a:pt x="449960" y="58241"/>
                </a:lnTo>
                <a:lnTo>
                  <a:pt x="474318" y="34131"/>
                </a:lnTo>
                <a:lnTo>
                  <a:pt x="478832" y="30559"/>
                </a:lnTo>
                <a:lnTo>
                  <a:pt x="481213" y="27681"/>
                </a:lnTo>
                <a:lnTo>
                  <a:pt x="483693" y="24804"/>
                </a:lnTo>
                <a:lnTo>
                  <a:pt x="484934" y="21431"/>
                </a:lnTo>
                <a:lnTo>
                  <a:pt x="484934" y="13791"/>
                </a:lnTo>
                <a:lnTo>
                  <a:pt x="483644" y="10715"/>
                </a:lnTo>
                <a:lnTo>
                  <a:pt x="478485" y="5953"/>
                </a:lnTo>
                <a:lnTo>
                  <a:pt x="475161" y="4762"/>
                </a:lnTo>
                <a:lnTo>
                  <a:pt x="485232" y="4762"/>
                </a:lnTo>
                <a:lnTo>
                  <a:pt x="488803" y="7937"/>
                </a:lnTo>
                <a:lnTo>
                  <a:pt x="490589" y="12203"/>
                </a:lnTo>
                <a:lnTo>
                  <a:pt x="490474" y="22175"/>
                </a:lnTo>
                <a:lnTo>
                  <a:pt x="489250" y="25846"/>
                </a:lnTo>
                <a:lnTo>
                  <a:pt x="483991" y="33287"/>
                </a:lnTo>
                <a:lnTo>
                  <a:pt x="479179" y="37256"/>
                </a:lnTo>
                <a:lnTo>
                  <a:pt x="466579" y="44896"/>
                </a:lnTo>
                <a:lnTo>
                  <a:pt x="462659" y="47823"/>
                </a:lnTo>
                <a:lnTo>
                  <a:pt x="458095" y="52784"/>
                </a:lnTo>
                <a:lnTo>
                  <a:pt x="456706" y="55215"/>
                </a:lnTo>
                <a:lnTo>
                  <a:pt x="456210" y="57596"/>
                </a:lnTo>
                <a:lnTo>
                  <a:pt x="490888" y="57596"/>
                </a:lnTo>
                <a:lnTo>
                  <a:pt x="490888" y="62805"/>
                </a:lnTo>
                <a:close/>
              </a:path>
              <a:path w="542290" h="75564">
                <a:moveTo>
                  <a:pt x="527155" y="64144"/>
                </a:moveTo>
                <a:lnTo>
                  <a:pt x="514455" y="64144"/>
                </a:lnTo>
                <a:lnTo>
                  <a:pt x="509295" y="62458"/>
                </a:lnTo>
                <a:lnTo>
                  <a:pt x="501358" y="55711"/>
                </a:lnTo>
                <a:lnTo>
                  <a:pt x="499395" y="51246"/>
                </a:lnTo>
                <a:lnTo>
                  <a:pt x="499484" y="41423"/>
                </a:lnTo>
                <a:lnTo>
                  <a:pt x="500465" y="38347"/>
                </a:lnTo>
                <a:lnTo>
                  <a:pt x="504831" y="32196"/>
                </a:lnTo>
                <a:lnTo>
                  <a:pt x="507956" y="30261"/>
                </a:lnTo>
                <a:lnTo>
                  <a:pt x="512024" y="29467"/>
                </a:lnTo>
                <a:lnTo>
                  <a:pt x="512024" y="29319"/>
                </a:lnTo>
                <a:lnTo>
                  <a:pt x="501904" y="10864"/>
                </a:lnTo>
                <a:lnTo>
                  <a:pt x="503690" y="7094"/>
                </a:lnTo>
                <a:lnTo>
                  <a:pt x="510933" y="1438"/>
                </a:lnTo>
                <a:lnTo>
                  <a:pt x="515397" y="0"/>
                </a:lnTo>
                <a:lnTo>
                  <a:pt x="526014" y="0"/>
                </a:lnTo>
                <a:lnTo>
                  <a:pt x="530529" y="1438"/>
                </a:lnTo>
                <a:lnTo>
                  <a:pt x="534789" y="4762"/>
                </a:lnTo>
                <a:lnTo>
                  <a:pt x="517035" y="4762"/>
                </a:lnTo>
                <a:lnTo>
                  <a:pt x="513860" y="5754"/>
                </a:lnTo>
                <a:lnTo>
                  <a:pt x="508700" y="9723"/>
                </a:lnTo>
                <a:lnTo>
                  <a:pt x="507459" y="12253"/>
                </a:lnTo>
                <a:lnTo>
                  <a:pt x="507410" y="19198"/>
                </a:lnTo>
                <a:lnTo>
                  <a:pt x="508601" y="22026"/>
                </a:lnTo>
                <a:lnTo>
                  <a:pt x="513364" y="26193"/>
                </a:lnTo>
                <a:lnTo>
                  <a:pt x="516538" y="27235"/>
                </a:lnTo>
                <a:lnTo>
                  <a:pt x="534348" y="27235"/>
                </a:lnTo>
                <a:lnTo>
                  <a:pt x="532711" y="28326"/>
                </a:lnTo>
                <a:lnTo>
                  <a:pt x="529437" y="29319"/>
                </a:lnTo>
                <a:lnTo>
                  <a:pt x="529437" y="29467"/>
                </a:lnTo>
                <a:lnTo>
                  <a:pt x="533604" y="30360"/>
                </a:lnTo>
                <a:lnTo>
                  <a:pt x="536178" y="31849"/>
                </a:lnTo>
                <a:lnTo>
                  <a:pt x="515695" y="31849"/>
                </a:lnTo>
                <a:lnTo>
                  <a:pt x="511825" y="33089"/>
                </a:lnTo>
                <a:lnTo>
                  <a:pt x="509048" y="35569"/>
                </a:lnTo>
                <a:lnTo>
                  <a:pt x="506368" y="38050"/>
                </a:lnTo>
                <a:lnTo>
                  <a:pt x="505070" y="41225"/>
                </a:lnTo>
                <a:lnTo>
                  <a:pt x="505029" y="49758"/>
                </a:lnTo>
                <a:lnTo>
                  <a:pt x="506468" y="53181"/>
                </a:lnTo>
                <a:lnTo>
                  <a:pt x="512223" y="58142"/>
                </a:lnTo>
                <a:lnTo>
                  <a:pt x="516042" y="59382"/>
                </a:lnTo>
                <a:lnTo>
                  <a:pt x="536103" y="59382"/>
                </a:lnTo>
                <a:lnTo>
                  <a:pt x="532315" y="62507"/>
                </a:lnTo>
                <a:lnTo>
                  <a:pt x="527155" y="64144"/>
                </a:lnTo>
                <a:close/>
              </a:path>
              <a:path w="542290" h="75564">
                <a:moveTo>
                  <a:pt x="534348" y="27235"/>
                </a:moveTo>
                <a:lnTo>
                  <a:pt x="524973" y="27235"/>
                </a:lnTo>
                <a:lnTo>
                  <a:pt x="528345" y="26193"/>
                </a:lnTo>
                <a:lnTo>
                  <a:pt x="530628" y="24110"/>
                </a:lnTo>
                <a:lnTo>
                  <a:pt x="532910" y="21927"/>
                </a:lnTo>
                <a:lnTo>
                  <a:pt x="534011" y="19198"/>
                </a:lnTo>
                <a:lnTo>
                  <a:pt x="534051" y="12253"/>
                </a:lnTo>
                <a:lnTo>
                  <a:pt x="532860" y="9624"/>
                </a:lnTo>
                <a:lnTo>
                  <a:pt x="530479" y="7739"/>
                </a:lnTo>
                <a:lnTo>
                  <a:pt x="528098" y="5754"/>
                </a:lnTo>
                <a:lnTo>
                  <a:pt x="524873" y="4762"/>
                </a:lnTo>
                <a:lnTo>
                  <a:pt x="534789" y="4762"/>
                </a:lnTo>
                <a:lnTo>
                  <a:pt x="537870" y="7094"/>
                </a:lnTo>
                <a:lnTo>
                  <a:pt x="539706" y="10864"/>
                </a:lnTo>
                <a:lnTo>
                  <a:pt x="539614" y="19198"/>
                </a:lnTo>
                <a:lnTo>
                  <a:pt x="538813" y="21778"/>
                </a:lnTo>
                <a:lnTo>
                  <a:pt x="537027" y="24258"/>
                </a:lnTo>
                <a:lnTo>
                  <a:pt x="535242" y="26640"/>
                </a:lnTo>
                <a:lnTo>
                  <a:pt x="534348" y="27235"/>
                </a:lnTo>
                <a:close/>
              </a:path>
              <a:path w="542290" h="75564">
                <a:moveTo>
                  <a:pt x="536103" y="59382"/>
                </a:moveTo>
                <a:lnTo>
                  <a:pt x="525667" y="59382"/>
                </a:lnTo>
                <a:lnTo>
                  <a:pt x="529487" y="58142"/>
                </a:lnTo>
                <a:lnTo>
                  <a:pt x="532265" y="55661"/>
                </a:lnTo>
                <a:lnTo>
                  <a:pt x="535142" y="53181"/>
                </a:lnTo>
                <a:lnTo>
                  <a:pt x="536581" y="49758"/>
                </a:lnTo>
                <a:lnTo>
                  <a:pt x="536495" y="41225"/>
                </a:lnTo>
                <a:lnTo>
                  <a:pt x="535192" y="38199"/>
                </a:lnTo>
                <a:lnTo>
                  <a:pt x="532414" y="35718"/>
                </a:lnTo>
                <a:lnTo>
                  <a:pt x="529635" y="33139"/>
                </a:lnTo>
                <a:lnTo>
                  <a:pt x="525717" y="31849"/>
                </a:lnTo>
                <a:lnTo>
                  <a:pt x="536178" y="31849"/>
                </a:lnTo>
                <a:lnTo>
                  <a:pt x="536779" y="32196"/>
                </a:lnTo>
                <a:lnTo>
                  <a:pt x="541145" y="37752"/>
                </a:lnTo>
                <a:lnTo>
                  <a:pt x="542236" y="41225"/>
                </a:lnTo>
                <a:lnTo>
                  <a:pt x="542236" y="51246"/>
                </a:lnTo>
                <a:lnTo>
                  <a:pt x="540252" y="55860"/>
                </a:lnTo>
                <a:lnTo>
                  <a:pt x="536103" y="59382"/>
                </a:lnTo>
                <a:close/>
              </a:path>
            </a:pathLst>
          </a:custGeom>
          <a:solidFill>
            <a:srgbClr val="8A80D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8451783" y="3314085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8451708" y="3444795"/>
            <a:ext cx="2540" cy="38735"/>
          </a:xfrm>
          <a:custGeom>
            <a:avLst/>
            <a:gdLst/>
            <a:ahLst/>
            <a:cxnLst/>
            <a:rect l="l" t="t" r="r" b="b"/>
            <a:pathLst>
              <a:path w="2540" h="38735">
                <a:moveTo>
                  <a:pt x="20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8432133" y="3138596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8432133" y="3138596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8451784" y="3181030"/>
            <a:ext cx="635" cy="40640"/>
          </a:xfrm>
          <a:custGeom>
            <a:avLst/>
            <a:gdLst/>
            <a:ahLst/>
            <a:cxnLst/>
            <a:rect l="l" t="t" r="r" b="b"/>
            <a:pathLst>
              <a:path w="634" h="40639">
                <a:moveTo>
                  <a:pt x="0" y="404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8452383" y="313859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8472558" y="3159632"/>
            <a:ext cx="579120" cy="345440"/>
          </a:xfrm>
          <a:custGeom>
            <a:avLst/>
            <a:gdLst/>
            <a:ahLst/>
            <a:cxnLst/>
            <a:rect l="l" t="t" r="r" b="b"/>
            <a:pathLst>
              <a:path w="579120" h="345439">
                <a:moveTo>
                  <a:pt x="1499" y="345011"/>
                </a:moveTo>
                <a:lnTo>
                  <a:pt x="67989" y="343519"/>
                </a:lnTo>
                <a:lnTo>
                  <a:pt x="133695" y="339201"/>
                </a:lnTo>
                <a:lnTo>
                  <a:pt x="197828" y="332292"/>
                </a:lnTo>
                <a:lnTo>
                  <a:pt x="259599" y="323026"/>
                </a:lnTo>
                <a:lnTo>
                  <a:pt x="318217" y="311641"/>
                </a:lnTo>
                <a:lnTo>
                  <a:pt x="372893" y="298372"/>
                </a:lnTo>
                <a:lnTo>
                  <a:pt x="422835" y="283453"/>
                </a:lnTo>
                <a:lnTo>
                  <a:pt x="467256" y="267121"/>
                </a:lnTo>
                <a:lnTo>
                  <a:pt x="505364" y="249610"/>
                </a:lnTo>
                <a:lnTo>
                  <a:pt x="559483" y="211998"/>
                </a:lnTo>
                <a:lnTo>
                  <a:pt x="578873" y="172499"/>
                </a:lnTo>
                <a:lnTo>
                  <a:pt x="573828" y="152635"/>
                </a:lnTo>
                <a:lnTo>
                  <a:pt x="536105" y="113848"/>
                </a:lnTo>
                <a:lnTo>
                  <a:pt x="466802" y="77887"/>
                </a:lnTo>
                <a:lnTo>
                  <a:pt x="422279" y="61556"/>
                </a:lnTo>
                <a:lnTo>
                  <a:pt x="372228" y="46638"/>
                </a:lnTo>
                <a:lnTo>
                  <a:pt x="317437" y="33369"/>
                </a:lnTo>
                <a:lnTo>
                  <a:pt x="258696" y="21984"/>
                </a:lnTo>
                <a:lnTo>
                  <a:pt x="196792" y="12719"/>
                </a:lnTo>
                <a:lnTo>
                  <a:pt x="132516" y="5810"/>
                </a:lnTo>
                <a:lnTo>
                  <a:pt x="66655" y="1491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8016634" y="2876581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8016634" y="2876581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8180389" y="2893086"/>
            <a:ext cx="542290" cy="75565"/>
          </a:xfrm>
          <a:custGeom>
            <a:avLst/>
            <a:gdLst/>
            <a:ahLst/>
            <a:cxnLst/>
            <a:rect l="l" t="t" r="r" b="b"/>
            <a:pathLst>
              <a:path w="542290" h="75564">
                <a:moveTo>
                  <a:pt x="7094" y="20538"/>
                </a:moveTo>
                <a:lnTo>
                  <a:pt x="1438" y="20538"/>
                </a:lnTo>
                <a:lnTo>
                  <a:pt x="1537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0" y="0"/>
                </a:lnTo>
                <a:lnTo>
                  <a:pt x="31104" y="1389"/>
                </a:lnTo>
                <a:lnTo>
                  <a:pt x="35583" y="4762"/>
                </a:lnTo>
                <a:lnTo>
                  <a:pt x="16965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2290" h="75564">
                <a:moveTo>
                  <a:pt x="36051" y="59382"/>
                </a:moveTo>
                <a:lnTo>
                  <a:pt x="25697" y="59382"/>
                </a:lnTo>
                <a:lnTo>
                  <a:pt x="29467" y="58092"/>
                </a:lnTo>
                <a:lnTo>
                  <a:pt x="35619" y="52933"/>
                </a:lnTo>
                <a:lnTo>
                  <a:pt x="37156" y="49658"/>
                </a:lnTo>
                <a:lnTo>
                  <a:pt x="37156" y="41622"/>
                </a:lnTo>
                <a:lnTo>
                  <a:pt x="35817" y="38447"/>
                </a:lnTo>
                <a:lnTo>
                  <a:pt x="33138" y="36165"/>
                </a:lnTo>
                <a:lnTo>
                  <a:pt x="30459" y="33783"/>
                </a:lnTo>
                <a:lnTo>
                  <a:pt x="26789" y="32593"/>
                </a:lnTo>
                <a:lnTo>
                  <a:pt x="17511" y="32593"/>
                </a:lnTo>
                <a:lnTo>
                  <a:pt x="17511" y="27830"/>
                </a:lnTo>
                <a:lnTo>
                  <a:pt x="25796" y="27830"/>
                </a:lnTo>
                <a:lnTo>
                  <a:pt x="28674" y="26838"/>
                </a:lnTo>
                <a:lnTo>
                  <a:pt x="33535" y="22770"/>
                </a:lnTo>
                <a:lnTo>
                  <a:pt x="34775" y="19992"/>
                </a:lnTo>
                <a:lnTo>
                  <a:pt x="34775" y="12749"/>
                </a:lnTo>
                <a:lnTo>
                  <a:pt x="33535" y="9872"/>
                </a:lnTo>
                <a:lnTo>
                  <a:pt x="31055" y="7887"/>
                </a:lnTo>
                <a:lnTo>
                  <a:pt x="28574" y="5804"/>
                </a:lnTo>
                <a:lnTo>
                  <a:pt x="25300" y="4762"/>
                </a:lnTo>
                <a:lnTo>
                  <a:pt x="35583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7"/>
                </a:lnTo>
                <a:lnTo>
                  <a:pt x="39488" y="22224"/>
                </a:lnTo>
                <a:lnTo>
                  <a:pt x="35817" y="27086"/>
                </a:lnTo>
                <a:lnTo>
                  <a:pt x="33287" y="28723"/>
                </a:lnTo>
                <a:lnTo>
                  <a:pt x="30013" y="29616"/>
                </a:lnTo>
                <a:lnTo>
                  <a:pt x="30013" y="29765"/>
                </a:lnTo>
                <a:lnTo>
                  <a:pt x="34279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3" y="41274"/>
                </a:lnTo>
                <a:lnTo>
                  <a:pt x="42663" y="50899"/>
                </a:lnTo>
                <a:lnTo>
                  <a:pt x="40629" y="55463"/>
                </a:lnTo>
                <a:lnTo>
                  <a:pt x="36051" y="59382"/>
                </a:lnTo>
                <a:close/>
              </a:path>
              <a:path w="542290" h="75564">
                <a:moveTo>
                  <a:pt x="27483" y="64144"/>
                </a:moveTo>
                <a:lnTo>
                  <a:pt x="15080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4" y="55363"/>
                </a:lnTo>
                <a:lnTo>
                  <a:pt x="112" y="50899"/>
                </a:lnTo>
                <a:lnTo>
                  <a:pt x="0" y="43209"/>
                </a:lnTo>
                <a:lnTo>
                  <a:pt x="99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699" y="57993"/>
                </a:lnTo>
                <a:lnTo>
                  <a:pt x="16469" y="59382"/>
                </a:lnTo>
                <a:lnTo>
                  <a:pt x="36051" y="59382"/>
                </a:lnTo>
                <a:lnTo>
                  <a:pt x="32593" y="62408"/>
                </a:lnTo>
                <a:lnTo>
                  <a:pt x="27483" y="64144"/>
                </a:lnTo>
                <a:close/>
              </a:path>
              <a:path w="542290" h="75564">
                <a:moveTo>
                  <a:pt x="53680" y="62805"/>
                </a:moveTo>
                <a:lnTo>
                  <a:pt x="46834" y="62805"/>
                </a:lnTo>
                <a:lnTo>
                  <a:pt x="64545" y="38992"/>
                </a:lnTo>
                <a:lnTo>
                  <a:pt x="48173" y="16966"/>
                </a:lnTo>
                <a:lnTo>
                  <a:pt x="55168" y="16966"/>
                </a:lnTo>
                <a:lnTo>
                  <a:pt x="68265" y="34379"/>
                </a:lnTo>
                <a:lnTo>
                  <a:pt x="74792" y="34379"/>
                </a:lnTo>
                <a:lnTo>
                  <a:pt x="71390" y="38844"/>
                </a:lnTo>
                <a:lnTo>
                  <a:pt x="74970" y="43606"/>
                </a:lnTo>
                <a:lnTo>
                  <a:pt x="67818" y="43606"/>
                </a:lnTo>
                <a:lnTo>
                  <a:pt x="53680" y="62805"/>
                </a:lnTo>
                <a:close/>
              </a:path>
              <a:path w="542290" h="75564">
                <a:moveTo>
                  <a:pt x="74792" y="34379"/>
                </a:moveTo>
                <a:lnTo>
                  <a:pt x="68265" y="34379"/>
                </a:lnTo>
                <a:lnTo>
                  <a:pt x="81065" y="16966"/>
                </a:lnTo>
                <a:lnTo>
                  <a:pt x="88059" y="16966"/>
                </a:lnTo>
                <a:lnTo>
                  <a:pt x="74792" y="34379"/>
                </a:lnTo>
                <a:close/>
              </a:path>
              <a:path w="542290" h="75564">
                <a:moveTo>
                  <a:pt x="89399" y="62805"/>
                </a:moveTo>
                <a:lnTo>
                  <a:pt x="82255" y="62805"/>
                </a:lnTo>
                <a:lnTo>
                  <a:pt x="67818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2290" h="75564">
                <a:moveTo>
                  <a:pt x="99241" y="20538"/>
                </a:moveTo>
                <a:lnTo>
                  <a:pt x="93585" y="20538"/>
                </a:lnTo>
                <a:lnTo>
                  <a:pt x="93684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7" y="0"/>
                </a:lnTo>
                <a:lnTo>
                  <a:pt x="123252" y="1389"/>
                </a:lnTo>
                <a:lnTo>
                  <a:pt x="127731" y="4762"/>
                </a:lnTo>
                <a:lnTo>
                  <a:pt x="109113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2290" h="75564">
                <a:moveTo>
                  <a:pt x="128198" y="59382"/>
                </a:moveTo>
                <a:lnTo>
                  <a:pt x="117844" y="59382"/>
                </a:lnTo>
                <a:lnTo>
                  <a:pt x="121614" y="58092"/>
                </a:lnTo>
                <a:lnTo>
                  <a:pt x="127767" y="52933"/>
                </a:lnTo>
                <a:lnTo>
                  <a:pt x="129304" y="49658"/>
                </a:lnTo>
                <a:lnTo>
                  <a:pt x="129304" y="41622"/>
                </a:lnTo>
                <a:lnTo>
                  <a:pt x="127965" y="38447"/>
                </a:lnTo>
                <a:lnTo>
                  <a:pt x="125285" y="36165"/>
                </a:lnTo>
                <a:lnTo>
                  <a:pt x="122607" y="33783"/>
                </a:lnTo>
                <a:lnTo>
                  <a:pt x="118936" y="32593"/>
                </a:lnTo>
                <a:lnTo>
                  <a:pt x="109659" y="32593"/>
                </a:lnTo>
                <a:lnTo>
                  <a:pt x="109659" y="27830"/>
                </a:lnTo>
                <a:lnTo>
                  <a:pt x="117944" y="27830"/>
                </a:lnTo>
                <a:lnTo>
                  <a:pt x="120821" y="26838"/>
                </a:lnTo>
                <a:lnTo>
                  <a:pt x="125683" y="22770"/>
                </a:lnTo>
                <a:lnTo>
                  <a:pt x="126923" y="19992"/>
                </a:lnTo>
                <a:lnTo>
                  <a:pt x="126923" y="12749"/>
                </a:lnTo>
                <a:lnTo>
                  <a:pt x="125683" y="9872"/>
                </a:lnTo>
                <a:lnTo>
                  <a:pt x="123202" y="7887"/>
                </a:lnTo>
                <a:lnTo>
                  <a:pt x="120722" y="5804"/>
                </a:lnTo>
                <a:lnTo>
                  <a:pt x="117447" y="4762"/>
                </a:lnTo>
                <a:lnTo>
                  <a:pt x="127731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7"/>
                </a:lnTo>
                <a:lnTo>
                  <a:pt x="131636" y="22224"/>
                </a:lnTo>
                <a:lnTo>
                  <a:pt x="127965" y="27086"/>
                </a:lnTo>
                <a:lnTo>
                  <a:pt x="125435" y="28723"/>
                </a:lnTo>
                <a:lnTo>
                  <a:pt x="122160" y="29616"/>
                </a:lnTo>
                <a:lnTo>
                  <a:pt x="122160" y="29765"/>
                </a:lnTo>
                <a:lnTo>
                  <a:pt x="126426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0" y="41274"/>
                </a:lnTo>
                <a:lnTo>
                  <a:pt x="134810" y="50899"/>
                </a:lnTo>
                <a:lnTo>
                  <a:pt x="132777" y="55463"/>
                </a:lnTo>
                <a:lnTo>
                  <a:pt x="128198" y="59382"/>
                </a:lnTo>
                <a:close/>
              </a:path>
              <a:path w="542290" h="75564">
                <a:moveTo>
                  <a:pt x="119630" y="64144"/>
                </a:moveTo>
                <a:lnTo>
                  <a:pt x="107228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2" y="55363"/>
                </a:lnTo>
                <a:lnTo>
                  <a:pt x="92259" y="50899"/>
                </a:lnTo>
                <a:lnTo>
                  <a:pt x="92147" y="43209"/>
                </a:lnTo>
                <a:lnTo>
                  <a:pt x="92246" y="43011"/>
                </a:lnTo>
                <a:lnTo>
                  <a:pt x="97901" y="43011"/>
                </a:lnTo>
                <a:lnTo>
                  <a:pt x="97901" y="48765"/>
                </a:lnTo>
                <a:lnTo>
                  <a:pt x="99291" y="52437"/>
                </a:lnTo>
                <a:lnTo>
                  <a:pt x="104847" y="57993"/>
                </a:lnTo>
                <a:lnTo>
                  <a:pt x="108617" y="59382"/>
                </a:lnTo>
                <a:lnTo>
                  <a:pt x="128198" y="59382"/>
                </a:lnTo>
                <a:lnTo>
                  <a:pt x="124741" y="62408"/>
                </a:lnTo>
                <a:lnTo>
                  <a:pt x="119630" y="64144"/>
                </a:lnTo>
                <a:close/>
              </a:path>
              <a:path w="542290" h="75564">
                <a:moveTo>
                  <a:pt x="193283" y="64144"/>
                </a:moveTo>
                <a:lnTo>
                  <a:pt x="181774" y="64144"/>
                </a:lnTo>
                <a:lnTo>
                  <a:pt x="176515" y="61862"/>
                </a:lnTo>
                <a:lnTo>
                  <a:pt x="172447" y="57298"/>
                </a:lnTo>
                <a:lnTo>
                  <a:pt x="168479" y="52734"/>
                </a:lnTo>
                <a:lnTo>
                  <a:pt x="166494" y="46930"/>
                </a:lnTo>
                <a:lnTo>
                  <a:pt x="166494" y="32841"/>
                </a:lnTo>
                <a:lnTo>
                  <a:pt x="168479" y="27037"/>
                </a:lnTo>
                <a:lnTo>
                  <a:pt x="176416" y="17908"/>
                </a:lnTo>
                <a:lnTo>
                  <a:pt x="181675" y="15626"/>
                </a:lnTo>
                <a:lnTo>
                  <a:pt x="193581" y="15626"/>
                </a:lnTo>
                <a:lnTo>
                  <a:pt x="197848" y="17015"/>
                </a:lnTo>
                <a:lnTo>
                  <a:pt x="201724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6" y="26044"/>
                </a:lnTo>
                <a:lnTo>
                  <a:pt x="173588" y="29815"/>
                </a:lnTo>
                <a:lnTo>
                  <a:pt x="172150" y="34428"/>
                </a:lnTo>
                <a:lnTo>
                  <a:pt x="172150" y="45342"/>
                </a:lnTo>
                <a:lnTo>
                  <a:pt x="173588" y="49956"/>
                </a:lnTo>
                <a:lnTo>
                  <a:pt x="176466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3" y="64144"/>
                </a:lnTo>
                <a:close/>
              </a:path>
              <a:path w="542290" h="75564">
                <a:moveTo>
                  <a:pt x="206827" y="31402"/>
                </a:moveTo>
                <a:lnTo>
                  <a:pt x="201172" y="31402"/>
                </a:lnTo>
                <a:lnTo>
                  <a:pt x="200377" y="27731"/>
                </a:lnTo>
                <a:lnTo>
                  <a:pt x="198890" y="25003"/>
                </a:lnTo>
                <a:lnTo>
                  <a:pt x="196707" y="23217"/>
                </a:lnTo>
                <a:lnTo>
                  <a:pt x="194524" y="21331"/>
                </a:lnTo>
                <a:lnTo>
                  <a:pt x="191696" y="20389"/>
                </a:lnTo>
                <a:lnTo>
                  <a:pt x="201724" y="20389"/>
                </a:lnTo>
                <a:lnTo>
                  <a:pt x="204297" y="22572"/>
                </a:lnTo>
                <a:lnTo>
                  <a:pt x="206232" y="26441"/>
                </a:lnTo>
                <a:lnTo>
                  <a:pt x="206827" y="31402"/>
                </a:lnTo>
                <a:close/>
              </a:path>
              <a:path w="542290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4" y="53429"/>
                </a:lnTo>
                <a:lnTo>
                  <a:pt x="201122" y="50303"/>
                </a:lnTo>
                <a:lnTo>
                  <a:pt x="201618" y="46434"/>
                </a:lnTo>
                <a:lnTo>
                  <a:pt x="207125" y="46434"/>
                </a:lnTo>
                <a:lnTo>
                  <a:pt x="206331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2290" h="75564">
                <a:moveTo>
                  <a:pt x="238806" y="64144"/>
                </a:moveTo>
                <a:lnTo>
                  <a:pt x="227891" y="64144"/>
                </a:lnTo>
                <a:lnTo>
                  <a:pt x="222633" y="61862"/>
                </a:lnTo>
                <a:lnTo>
                  <a:pt x="218564" y="57298"/>
                </a:lnTo>
                <a:lnTo>
                  <a:pt x="214596" y="52734"/>
                </a:lnTo>
                <a:lnTo>
                  <a:pt x="212611" y="46930"/>
                </a:lnTo>
                <a:lnTo>
                  <a:pt x="212611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2" y="15626"/>
                </a:lnTo>
                <a:lnTo>
                  <a:pt x="240889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0" y="22274"/>
                </a:lnTo>
                <a:lnTo>
                  <a:pt x="222470" y="26193"/>
                </a:lnTo>
                <a:lnTo>
                  <a:pt x="219706" y="29815"/>
                </a:lnTo>
                <a:lnTo>
                  <a:pt x="218267" y="34428"/>
                </a:lnTo>
                <a:lnTo>
                  <a:pt x="218267" y="45342"/>
                </a:lnTo>
                <a:lnTo>
                  <a:pt x="219706" y="49956"/>
                </a:lnTo>
                <a:lnTo>
                  <a:pt x="222583" y="53726"/>
                </a:lnTo>
                <a:lnTo>
                  <a:pt x="225560" y="57497"/>
                </a:lnTo>
                <a:lnTo>
                  <a:pt x="229479" y="59382"/>
                </a:lnTo>
                <a:lnTo>
                  <a:pt x="248298" y="59382"/>
                </a:lnTo>
                <a:lnTo>
                  <a:pt x="246098" y="60870"/>
                </a:lnTo>
                <a:lnTo>
                  <a:pt x="242725" y="63053"/>
                </a:lnTo>
                <a:lnTo>
                  <a:pt x="238806" y="64144"/>
                </a:lnTo>
                <a:close/>
              </a:path>
              <a:path w="542290" h="75564">
                <a:moveTo>
                  <a:pt x="248298" y="59382"/>
                </a:moveTo>
                <a:lnTo>
                  <a:pt x="239202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2" y="45342"/>
                </a:lnTo>
                <a:lnTo>
                  <a:pt x="250382" y="34428"/>
                </a:lnTo>
                <a:lnTo>
                  <a:pt x="248926" y="29963"/>
                </a:lnTo>
                <a:lnTo>
                  <a:pt x="245838" y="26044"/>
                </a:lnTo>
                <a:lnTo>
                  <a:pt x="243072" y="22324"/>
                </a:lnTo>
                <a:lnTo>
                  <a:pt x="239153" y="20389"/>
                </a:lnTo>
                <a:lnTo>
                  <a:pt x="248305" y="20389"/>
                </a:lnTo>
                <a:lnTo>
                  <a:pt x="254085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6" y="48170"/>
                </a:lnTo>
                <a:lnTo>
                  <a:pt x="253539" y="51940"/>
                </a:lnTo>
                <a:lnTo>
                  <a:pt x="251952" y="55611"/>
                </a:lnTo>
                <a:lnTo>
                  <a:pt x="249471" y="58588"/>
                </a:lnTo>
                <a:lnTo>
                  <a:pt x="248298" y="59382"/>
                </a:lnTo>
                <a:close/>
              </a:path>
              <a:path w="542290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8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0" y="15626"/>
                </a:lnTo>
                <a:lnTo>
                  <a:pt x="294867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6" y="21133"/>
                </a:lnTo>
                <a:lnTo>
                  <a:pt x="276313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2290" h="75564">
                <a:moveTo>
                  <a:pt x="269914" y="62805"/>
                </a:moveTo>
                <a:lnTo>
                  <a:pt x="264259" y="62805"/>
                </a:lnTo>
                <a:lnTo>
                  <a:pt x="264259" y="16966"/>
                </a:lnTo>
                <a:lnTo>
                  <a:pt x="269914" y="16966"/>
                </a:lnTo>
                <a:lnTo>
                  <a:pt x="269914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2" y="28574"/>
                </a:lnTo>
                <a:lnTo>
                  <a:pt x="270410" y="31055"/>
                </a:lnTo>
                <a:lnTo>
                  <a:pt x="269914" y="33535"/>
                </a:lnTo>
                <a:lnTo>
                  <a:pt x="269914" y="62805"/>
                </a:lnTo>
                <a:close/>
              </a:path>
              <a:path w="542290" h="75564">
                <a:moveTo>
                  <a:pt x="301465" y="62805"/>
                </a:moveTo>
                <a:lnTo>
                  <a:pt x="295959" y="62805"/>
                </a:lnTo>
                <a:lnTo>
                  <a:pt x="295959" y="29418"/>
                </a:lnTo>
                <a:lnTo>
                  <a:pt x="294967" y="26094"/>
                </a:lnTo>
                <a:lnTo>
                  <a:pt x="292982" y="23812"/>
                </a:lnTo>
                <a:lnTo>
                  <a:pt x="291097" y="21530"/>
                </a:lnTo>
                <a:lnTo>
                  <a:pt x="288220" y="20389"/>
                </a:lnTo>
                <a:lnTo>
                  <a:pt x="297863" y="20389"/>
                </a:lnTo>
                <a:lnTo>
                  <a:pt x="300126" y="22820"/>
                </a:lnTo>
                <a:lnTo>
                  <a:pt x="301465" y="27136"/>
                </a:lnTo>
                <a:lnTo>
                  <a:pt x="301465" y="62805"/>
                </a:lnTo>
                <a:close/>
              </a:path>
              <a:path w="542290" h="75564">
                <a:moveTo>
                  <a:pt x="330584" y="62805"/>
                </a:moveTo>
                <a:lnTo>
                  <a:pt x="324631" y="62805"/>
                </a:lnTo>
                <a:lnTo>
                  <a:pt x="306921" y="16966"/>
                </a:lnTo>
                <a:lnTo>
                  <a:pt x="313171" y="16966"/>
                </a:lnTo>
                <a:lnTo>
                  <a:pt x="327607" y="57149"/>
                </a:lnTo>
                <a:lnTo>
                  <a:pt x="332696" y="57149"/>
                </a:lnTo>
                <a:lnTo>
                  <a:pt x="330584" y="62805"/>
                </a:lnTo>
                <a:close/>
              </a:path>
              <a:path w="542290" h="75564">
                <a:moveTo>
                  <a:pt x="332696" y="57149"/>
                </a:moveTo>
                <a:lnTo>
                  <a:pt x="327757" y="57149"/>
                </a:lnTo>
                <a:lnTo>
                  <a:pt x="341895" y="16966"/>
                </a:lnTo>
                <a:lnTo>
                  <a:pt x="347699" y="16966"/>
                </a:lnTo>
                <a:lnTo>
                  <a:pt x="332696" y="57149"/>
                </a:lnTo>
                <a:close/>
              </a:path>
              <a:path w="542290" h="75564">
                <a:moveTo>
                  <a:pt x="356085" y="75009"/>
                </a:moveTo>
                <a:lnTo>
                  <a:pt x="356085" y="71139"/>
                </a:lnTo>
                <a:lnTo>
                  <a:pt x="357375" y="70643"/>
                </a:lnTo>
                <a:lnTo>
                  <a:pt x="358367" y="69601"/>
                </a:lnTo>
                <a:lnTo>
                  <a:pt x="359062" y="68014"/>
                </a:lnTo>
                <a:lnTo>
                  <a:pt x="359856" y="66525"/>
                </a:lnTo>
                <a:lnTo>
                  <a:pt x="360252" y="64938"/>
                </a:lnTo>
                <a:lnTo>
                  <a:pt x="360252" y="62805"/>
                </a:lnTo>
                <a:lnTo>
                  <a:pt x="356532" y="62805"/>
                </a:lnTo>
                <a:lnTo>
                  <a:pt x="356532" y="53429"/>
                </a:lnTo>
                <a:lnTo>
                  <a:pt x="363973" y="53429"/>
                </a:lnTo>
                <a:lnTo>
                  <a:pt x="363973" y="65682"/>
                </a:lnTo>
                <a:lnTo>
                  <a:pt x="363278" y="68113"/>
                </a:lnTo>
                <a:lnTo>
                  <a:pt x="361890" y="70395"/>
                </a:lnTo>
                <a:lnTo>
                  <a:pt x="360600" y="72677"/>
                </a:lnTo>
                <a:lnTo>
                  <a:pt x="358665" y="74215"/>
                </a:lnTo>
                <a:lnTo>
                  <a:pt x="356085" y="75009"/>
                </a:lnTo>
                <a:close/>
              </a:path>
              <a:path w="542290" h="75564">
                <a:moveTo>
                  <a:pt x="427929" y="62805"/>
                </a:moveTo>
                <a:lnTo>
                  <a:pt x="422274" y="62805"/>
                </a:lnTo>
                <a:lnTo>
                  <a:pt x="422274" y="16668"/>
                </a:lnTo>
                <a:lnTo>
                  <a:pt x="405903" y="16668"/>
                </a:lnTo>
                <a:lnTo>
                  <a:pt x="405903" y="12650"/>
                </a:lnTo>
                <a:lnTo>
                  <a:pt x="410963" y="12551"/>
                </a:lnTo>
                <a:lnTo>
                  <a:pt x="414486" y="12104"/>
                </a:lnTo>
                <a:lnTo>
                  <a:pt x="416470" y="11310"/>
                </a:lnTo>
                <a:lnTo>
                  <a:pt x="418553" y="10517"/>
                </a:lnTo>
                <a:lnTo>
                  <a:pt x="420091" y="9276"/>
                </a:lnTo>
                <a:lnTo>
                  <a:pt x="421084" y="7590"/>
                </a:lnTo>
                <a:lnTo>
                  <a:pt x="422174" y="5903"/>
                </a:lnTo>
                <a:lnTo>
                  <a:pt x="422919" y="3571"/>
                </a:lnTo>
                <a:lnTo>
                  <a:pt x="423315" y="595"/>
                </a:lnTo>
                <a:lnTo>
                  <a:pt x="427929" y="595"/>
                </a:lnTo>
                <a:lnTo>
                  <a:pt x="427929" y="62805"/>
                </a:lnTo>
                <a:close/>
              </a:path>
              <a:path w="542290" h="75564">
                <a:moveTo>
                  <a:pt x="456955" y="22175"/>
                </a:moveTo>
                <a:lnTo>
                  <a:pt x="451447" y="22175"/>
                </a:lnTo>
                <a:lnTo>
                  <a:pt x="451447" y="14833"/>
                </a:lnTo>
                <a:lnTo>
                  <a:pt x="453134" y="9673"/>
                </a:lnTo>
                <a:lnTo>
                  <a:pt x="456508" y="5804"/>
                </a:lnTo>
                <a:lnTo>
                  <a:pt x="459981" y="1934"/>
                </a:lnTo>
                <a:lnTo>
                  <a:pt x="464892" y="0"/>
                </a:lnTo>
                <a:lnTo>
                  <a:pt x="477095" y="0"/>
                </a:lnTo>
                <a:lnTo>
                  <a:pt x="481759" y="1587"/>
                </a:lnTo>
                <a:lnTo>
                  <a:pt x="485232" y="4762"/>
                </a:lnTo>
                <a:lnTo>
                  <a:pt x="466727" y="4762"/>
                </a:lnTo>
                <a:lnTo>
                  <a:pt x="463304" y="6201"/>
                </a:lnTo>
                <a:lnTo>
                  <a:pt x="458443" y="11856"/>
                </a:lnTo>
                <a:lnTo>
                  <a:pt x="457153" y="15775"/>
                </a:lnTo>
                <a:lnTo>
                  <a:pt x="456955" y="20835"/>
                </a:lnTo>
                <a:lnTo>
                  <a:pt x="456955" y="22175"/>
                </a:lnTo>
                <a:close/>
              </a:path>
              <a:path w="542290" h="75564">
                <a:moveTo>
                  <a:pt x="490888" y="62805"/>
                </a:moveTo>
                <a:lnTo>
                  <a:pt x="449960" y="62805"/>
                </a:lnTo>
                <a:lnTo>
                  <a:pt x="449960" y="58241"/>
                </a:lnTo>
                <a:lnTo>
                  <a:pt x="474318" y="34131"/>
                </a:lnTo>
                <a:lnTo>
                  <a:pt x="478832" y="30559"/>
                </a:lnTo>
                <a:lnTo>
                  <a:pt x="481213" y="27681"/>
                </a:lnTo>
                <a:lnTo>
                  <a:pt x="483693" y="24804"/>
                </a:lnTo>
                <a:lnTo>
                  <a:pt x="484934" y="21431"/>
                </a:lnTo>
                <a:lnTo>
                  <a:pt x="484934" y="13791"/>
                </a:lnTo>
                <a:lnTo>
                  <a:pt x="483644" y="10715"/>
                </a:lnTo>
                <a:lnTo>
                  <a:pt x="478485" y="5953"/>
                </a:lnTo>
                <a:lnTo>
                  <a:pt x="475161" y="4762"/>
                </a:lnTo>
                <a:lnTo>
                  <a:pt x="485232" y="4762"/>
                </a:lnTo>
                <a:lnTo>
                  <a:pt x="488803" y="7937"/>
                </a:lnTo>
                <a:lnTo>
                  <a:pt x="490589" y="12203"/>
                </a:lnTo>
                <a:lnTo>
                  <a:pt x="490474" y="22175"/>
                </a:lnTo>
                <a:lnTo>
                  <a:pt x="489250" y="25846"/>
                </a:lnTo>
                <a:lnTo>
                  <a:pt x="483991" y="33287"/>
                </a:lnTo>
                <a:lnTo>
                  <a:pt x="479179" y="37256"/>
                </a:lnTo>
                <a:lnTo>
                  <a:pt x="466579" y="44896"/>
                </a:lnTo>
                <a:lnTo>
                  <a:pt x="462659" y="47823"/>
                </a:lnTo>
                <a:lnTo>
                  <a:pt x="458095" y="52784"/>
                </a:lnTo>
                <a:lnTo>
                  <a:pt x="456706" y="55215"/>
                </a:lnTo>
                <a:lnTo>
                  <a:pt x="456210" y="57596"/>
                </a:lnTo>
                <a:lnTo>
                  <a:pt x="490888" y="57596"/>
                </a:lnTo>
                <a:lnTo>
                  <a:pt x="490888" y="62805"/>
                </a:lnTo>
                <a:close/>
              </a:path>
              <a:path w="542290" h="75564">
                <a:moveTo>
                  <a:pt x="527155" y="64144"/>
                </a:moveTo>
                <a:lnTo>
                  <a:pt x="514455" y="64144"/>
                </a:lnTo>
                <a:lnTo>
                  <a:pt x="509295" y="62458"/>
                </a:lnTo>
                <a:lnTo>
                  <a:pt x="501358" y="55711"/>
                </a:lnTo>
                <a:lnTo>
                  <a:pt x="499395" y="51246"/>
                </a:lnTo>
                <a:lnTo>
                  <a:pt x="499484" y="41423"/>
                </a:lnTo>
                <a:lnTo>
                  <a:pt x="500465" y="38347"/>
                </a:lnTo>
                <a:lnTo>
                  <a:pt x="504831" y="32196"/>
                </a:lnTo>
                <a:lnTo>
                  <a:pt x="507956" y="30261"/>
                </a:lnTo>
                <a:lnTo>
                  <a:pt x="512024" y="29467"/>
                </a:lnTo>
                <a:lnTo>
                  <a:pt x="512024" y="29319"/>
                </a:lnTo>
                <a:lnTo>
                  <a:pt x="501904" y="10864"/>
                </a:lnTo>
                <a:lnTo>
                  <a:pt x="503690" y="7094"/>
                </a:lnTo>
                <a:lnTo>
                  <a:pt x="510933" y="1438"/>
                </a:lnTo>
                <a:lnTo>
                  <a:pt x="515397" y="0"/>
                </a:lnTo>
                <a:lnTo>
                  <a:pt x="526014" y="0"/>
                </a:lnTo>
                <a:lnTo>
                  <a:pt x="530529" y="1438"/>
                </a:lnTo>
                <a:lnTo>
                  <a:pt x="534789" y="4762"/>
                </a:lnTo>
                <a:lnTo>
                  <a:pt x="517035" y="4762"/>
                </a:lnTo>
                <a:lnTo>
                  <a:pt x="513860" y="5754"/>
                </a:lnTo>
                <a:lnTo>
                  <a:pt x="508700" y="9723"/>
                </a:lnTo>
                <a:lnTo>
                  <a:pt x="507459" y="12253"/>
                </a:lnTo>
                <a:lnTo>
                  <a:pt x="507410" y="19198"/>
                </a:lnTo>
                <a:lnTo>
                  <a:pt x="508601" y="22026"/>
                </a:lnTo>
                <a:lnTo>
                  <a:pt x="513364" y="26193"/>
                </a:lnTo>
                <a:lnTo>
                  <a:pt x="516538" y="27235"/>
                </a:lnTo>
                <a:lnTo>
                  <a:pt x="534348" y="27235"/>
                </a:lnTo>
                <a:lnTo>
                  <a:pt x="532711" y="28326"/>
                </a:lnTo>
                <a:lnTo>
                  <a:pt x="529437" y="29319"/>
                </a:lnTo>
                <a:lnTo>
                  <a:pt x="529437" y="29467"/>
                </a:lnTo>
                <a:lnTo>
                  <a:pt x="533604" y="30360"/>
                </a:lnTo>
                <a:lnTo>
                  <a:pt x="536178" y="31849"/>
                </a:lnTo>
                <a:lnTo>
                  <a:pt x="515695" y="31849"/>
                </a:lnTo>
                <a:lnTo>
                  <a:pt x="511825" y="33089"/>
                </a:lnTo>
                <a:lnTo>
                  <a:pt x="509048" y="35569"/>
                </a:lnTo>
                <a:lnTo>
                  <a:pt x="506368" y="38050"/>
                </a:lnTo>
                <a:lnTo>
                  <a:pt x="505070" y="41225"/>
                </a:lnTo>
                <a:lnTo>
                  <a:pt x="505029" y="49758"/>
                </a:lnTo>
                <a:lnTo>
                  <a:pt x="506468" y="53181"/>
                </a:lnTo>
                <a:lnTo>
                  <a:pt x="512223" y="58142"/>
                </a:lnTo>
                <a:lnTo>
                  <a:pt x="516042" y="59382"/>
                </a:lnTo>
                <a:lnTo>
                  <a:pt x="536103" y="59382"/>
                </a:lnTo>
                <a:lnTo>
                  <a:pt x="532315" y="62507"/>
                </a:lnTo>
                <a:lnTo>
                  <a:pt x="527155" y="64144"/>
                </a:lnTo>
                <a:close/>
              </a:path>
              <a:path w="542290" h="75564">
                <a:moveTo>
                  <a:pt x="534348" y="27235"/>
                </a:moveTo>
                <a:lnTo>
                  <a:pt x="524973" y="27235"/>
                </a:lnTo>
                <a:lnTo>
                  <a:pt x="528345" y="26193"/>
                </a:lnTo>
                <a:lnTo>
                  <a:pt x="530628" y="24110"/>
                </a:lnTo>
                <a:lnTo>
                  <a:pt x="532910" y="21927"/>
                </a:lnTo>
                <a:lnTo>
                  <a:pt x="534011" y="19198"/>
                </a:lnTo>
                <a:lnTo>
                  <a:pt x="534051" y="12253"/>
                </a:lnTo>
                <a:lnTo>
                  <a:pt x="532860" y="9624"/>
                </a:lnTo>
                <a:lnTo>
                  <a:pt x="530479" y="7739"/>
                </a:lnTo>
                <a:lnTo>
                  <a:pt x="528098" y="5754"/>
                </a:lnTo>
                <a:lnTo>
                  <a:pt x="524873" y="4762"/>
                </a:lnTo>
                <a:lnTo>
                  <a:pt x="534789" y="4762"/>
                </a:lnTo>
                <a:lnTo>
                  <a:pt x="537870" y="7094"/>
                </a:lnTo>
                <a:lnTo>
                  <a:pt x="539706" y="10864"/>
                </a:lnTo>
                <a:lnTo>
                  <a:pt x="539614" y="19198"/>
                </a:lnTo>
                <a:lnTo>
                  <a:pt x="538813" y="21778"/>
                </a:lnTo>
                <a:lnTo>
                  <a:pt x="537027" y="24258"/>
                </a:lnTo>
                <a:lnTo>
                  <a:pt x="535242" y="26640"/>
                </a:lnTo>
                <a:lnTo>
                  <a:pt x="534348" y="27235"/>
                </a:lnTo>
                <a:close/>
              </a:path>
              <a:path w="542290" h="75564">
                <a:moveTo>
                  <a:pt x="536103" y="59382"/>
                </a:moveTo>
                <a:lnTo>
                  <a:pt x="525667" y="59382"/>
                </a:lnTo>
                <a:lnTo>
                  <a:pt x="529487" y="58142"/>
                </a:lnTo>
                <a:lnTo>
                  <a:pt x="532265" y="55661"/>
                </a:lnTo>
                <a:lnTo>
                  <a:pt x="535142" y="53181"/>
                </a:lnTo>
                <a:lnTo>
                  <a:pt x="536581" y="49758"/>
                </a:lnTo>
                <a:lnTo>
                  <a:pt x="536495" y="41225"/>
                </a:lnTo>
                <a:lnTo>
                  <a:pt x="535192" y="38199"/>
                </a:lnTo>
                <a:lnTo>
                  <a:pt x="532414" y="35718"/>
                </a:lnTo>
                <a:lnTo>
                  <a:pt x="529635" y="33139"/>
                </a:lnTo>
                <a:lnTo>
                  <a:pt x="525717" y="31849"/>
                </a:lnTo>
                <a:lnTo>
                  <a:pt x="536178" y="31849"/>
                </a:lnTo>
                <a:lnTo>
                  <a:pt x="536779" y="32196"/>
                </a:lnTo>
                <a:lnTo>
                  <a:pt x="541145" y="37752"/>
                </a:lnTo>
                <a:lnTo>
                  <a:pt x="542236" y="41225"/>
                </a:lnTo>
                <a:lnTo>
                  <a:pt x="542236" y="51246"/>
                </a:lnTo>
                <a:lnTo>
                  <a:pt x="540252" y="55860"/>
                </a:lnTo>
                <a:lnTo>
                  <a:pt x="536103" y="59382"/>
                </a:lnTo>
                <a:close/>
              </a:path>
            </a:pathLst>
          </a:custGeom>
          <a:solidFill>
            <a:srgbClr val="8A80D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8016634" y="3007235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8016634" y="3007235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8180389" y="3023740"/>
            <a:ext cx="542290" cy="75565"/>
          </a:xfrm>
          <a:custGeom>
            <a:avLst/>
            <a:gdLst/>
            <a:ahLst/>
            <a:cxnLst/>
            <a:rect l="l" t="t" r="r" b="b"/>
            <a:pathLst>
              <a:path w="542290" h="75564">
                <a:moveTo>
                  <a:pt x="7094" y="20538"/>
                </a:moveTo>
                <a:lnTo>
                  <a:pt x="1438" y="20538"/>
                </a:lnTo>
                <a:lnTo>
                  <a:pt x="1537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0" y="0"/>
                </a:lnTo>
                <a:lnTo>
                  <a:pt x="31104" y="1389"/>
                </a:lnTo>
                <a:lnTo>
                  <a:pt x="35583" y="4762"/>
                </a:lnTo>
                <a:lnTo>
                  <a:pt x="16965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2290" h="75564">
                <a:moveTo>
                  <a:pt x="36051" y="59382"/>
                </a:moveTo>
                <a:lnTo>
                  <a:pt x="25697" y="59382"/>
                </a:lnTo>
                <a:lnTo>
                  <a:pt x="29467" y="58092"/>
                </a:lnTo>
                <a:lnTo>
                  <a:pt x="35619" y="52933"/>
                </a:lnTo>
                <a:lnTo>
                  <a:pt x="37156" y="49658"/>
                </a:lnTo>
                <a:lnTo>
                  <a:pt x="37156" y="41622"/>
                </a:lnTo>
                <a:lnTo>
                  <a:pt x="35817" y="38447"/>
                </a:lnTo>
                <a:lnTo>
                  <a:pt x="33138" y="36165"/>
                </a:lnTo>
                <a:lnTo>
                  <a:pt x="30459" y="33783"/>
                </a:lnTo>
                <a:lnTo>
                  <a:pt x="26789" y="32593"/>
                </a:lnTo>
                <a:lnTo>
                  <a:pt x="17511" y="32593"/>
                </a:lnTo>
                <a:lnTo>
                  <a:pt x="17511" y="27830"/>
                </a:lnTo>
                <a:lnTo>
                  <a:pt x="25796" y="27830"/>
                </a:lnTo>
                <a:lnTo>
                  <a:pt x="28674" y="26838"/>
                </a:lnTo>
                <a:lnTo>
                  <a:pt x="33535" y="22770"/>
                </a:lnTo>
                <a:lnTo>
                  <a:pt x="34775" y="19992"/>
                </a:lnTo>
                <a:lnTo>
                  <a:pt x="34775" y="12749"/>
                </a:lnTo>
                <a:lnTo>
                  <a:pt x="33535" y="9872"/>
                </a:lnTo>
                <a:lnTo>
                  <a:pt x="31055" y="7887"/>
                </a:lnTo>
                <a:lnTo>
                  <a:pt x="28574" y="5804"/>
                </a:lnTo>
                <a:lnTo>
                  <a:pt x="25300" y="4762"/>
                </a:lnTo>
                <a:lnTo>
                  <a:pt x="35583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7"/>
                </a:lnTo>
                <a:lnTo>
                  <a:pt x="39488" y="22224"/>
                </a:lnTo>
                <a:lnTo>
                  <a:pt x="35817" y="27086"/>
                </a:lnTo>
                <a:lnTo>
                  <a:pt x="33287" y="28723"/>
                </a:lnTo>
                <a:lnTo>
                  <a:pt x="30013" y="29616"/>
                </a:lnTo>
                <a:lnTo>
                  <a:pt x="30013" y="29765"/>
                </a:lnTo>
                <a:lnTo>
                  <a:pt x="34279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3" y="41274"/>
                </a:lnTo>
                <a:lnTo>
                  <a:pt x="42663" y="50899"/>
                </a:lnTo>
                <a:lnTo>
                  <a:pt x="40629" y="55463"/>
                </a:lnTo>
                <a:lnTo>
                  <a:pt x="36051" y="59382"/>
                </a:lnTo>
                <a:close/>
              </a:path>
              <a:path w="542290" h="75564">
                <a:moveTo>
                  <a:pt x="27483" y="64144"/>
                </a:moveTo>
                <a:lnTo>
                  <a:pt x="15080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4" y="55363"/>
                </a:lnTo>
                <a:lnTo>
                  <a:pt x="112" y="50899"/>
                </a:lnTo>
                <a:lnTo>
                  <a:pt x="0" y="43209"/>
                </a:lnTo>
                <a:lnTo>
                  <a:pt x="99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699" y="57993"/>
                </a:lnTo>
                <a:lnTo>
                  <a:pt x="16469" y="59382"/>
                </a:lnTo>
                <a:lnTo>
                  <a:pt x="36051" y="59382"/>
                </a:lnTo>
                <a:lnTo>
                  <a:pt x="32593" y="62408"/>
                </a:lnTo>
                <a:lnTo>
                  <a:pt x="27483" y="64144"/>
                </a:lnTo>
                <a:close/>
              </a:path>
              <a:path w="542290" h="75564">
                <a:moveTo>
                  <a:pt x="53680" y="62805"/>
                </a:moveTo>
                <a:lnTo>
                  <a:pt x="46834" y="62805"/>
                </a:lnTo>
                <a:lnTo>
                  <a:pt x="64545" y="38992"/>
                </a:lnTo>
                <a:lnTo>
                  <a:pt x="48173" y="16966"/>
                </a:lnTo>
                <a:lnTo>
                  <a:pt x="55168" y="16966"/>
                </a:lnTo>
                <a:lnTo>
                  <a:pt x="68265" y="34379"/>
                </a:lnTo>
                <a:lnTo>
                  <a:pt x="74792" y="34379"/>
                </a:lnTo>
                <a:lnTo>
                  <a:pt x="71390" y="38844"/>
                </a:lnTo>
                <a:lnTo>
                  <a:pt x="74970" y="43606"/>
                </a:lnTo>
                <a:lnTo>
                  <a:pt x="67818" y="43606"/>
                </a:lnTo>
                <a:lnTo>
                  <a:pt x="53680" y="62805"/>
                </a:lnTo>
                <a:close/>
              </a:path>
              <a:path w="542290" h="75564">
                <a:moveTo>
                  <a:pt x="74792" y="34379"/>
                </a:moveTo>
                <a:lnTo>
                  <a:pt x="68265" y="34379"/>
                </a:lnTo>
                <a:lnTo>
                  <a:pt x="81065" y="16966"/>
                </a:lnTo>
                <a:lnTo>
                  <a:pt x="88059" y="16966"/>
                </a:lnTo>
                <a:lnTo>
                  <a:pt x="74792" y="34379"/>
                </a:lnTo>
                <a:close/>
              </a:path>
              <a:path w="542290" h="75564">
                <a:moveTo>
                  <a:pt x="89399" y="62805"/>
                </a:moveTo>
                <a:lnTo>
                  <a:pt x="82255" y="62805"/>
                </a:lnTo>
                <a:lnTo>
                  <a:pt x="67818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2290" h="75564">
                <a:moveTo>
                  <a:pt x="99241" y="20538"/>
                </a:moveTo>
                <a:lnTo>
                  <a:pt x="93585" y="20538"/>
                </a:lnTo>
                <a:lnTo>
                  <a:pt x="93684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7" y="0"/>
                </a:lnTo>
                <a:lnTo>
                  <a:pt x="123252" y="1389"/>
                </a:lnTo>
                <a:lnTo>
                  <a:pt x="127731" y="4762"/>
                </a:lnTo>
                <a:lnTo>
                  <a:pt x="109113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2290" h="75564">
                <a:moveTo>
                  <a:pt x="128198" y="59382"/>
                </a:moveTo>
                <a:lnTo>
                  <a:pt x="117844" y="59382"/>
                </a:lnTo>
                <a:lnTo>
                  <a:pt x="121614" y="58092"/>
                </a:lnTo>
                <a:lnTo>
                  <a:pt x="127767" y="52933"/>
                </a:lnTo>
                <a:lnTo>
                  <a:pt x="129304" y="49658"/>
                </a:lnTo>
                <a:lnTo>
                  <a:pt x="129304" y="41622"/>
                </a:lnTo>
                <a:lnTo>
                  <a:pt x="127965" y="38447"/>
                </a:lnTo>
                <a:lnTo>
                  <a:pt x="125285" y="36165"/>
                </a:lnTo>
                <a:lnTo>
                  <a:pt x="122607" y="33783"/>
                </a:lnTo>
                <a:lnTo>
                  <a:pt x="118936" y="32593"/>
                </a:lnTo>
                <a:lnTo>
                  <a:pt x="109659" y="32593"/>
                </a:lnTo>
                <a:lnTo>
                  <a:pt x="109659" y="27830"/>
                </a:lnTo>
                <a:lnTo>
                  <a:pt x="117944" y="27830"/>
                </a:lnTo>
                <a:lnTo>
                  <a:pt x="120821" y="26838"/>
                </a:lnTo>
                <a:lnTo>
                  <a:pt x="125683" y="22770"/>
                </a:lnTo>
                <a:lnTo>
                  <a:pt x="126923" y="19992"/>
                </a:lnTo>
                <a:lnTo>
                  <a:pt x="126923" y="12749"/>
                </a:lnTo>
                <a:lnTo>
                  <a:pt x="125683" y="9872"/>
                </a:lnTo>
                <a:lnTo>
                  <a:pt x="123202" y="7887"/>
                </a:lnTo>
                <a:lnTo>
                  <a:pt x="120722" y="5804"/>
                </a:lnTo>
                <a:lnTo>
                  <a:pt x="117447" y="4762"/>
                </a:lnTo>
                <a:lnTo>
                  <a:pt x="127731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7"/>
                </a:lnTo>
                <a:lnTo>
                  <a:pt x="131636" y="22224"/>
                </a:lnTo>
                <a:lnTo>
                  <a:pt x="127965" y="27086"/>
                </a:lnTo>
                <a:lnTo>
                  <a:pt x="125435" y="28723"/>
                </a:lnTo>
                <a:lnTo>
                  <a:pt x="122160" y="29616"/>
                </a:lnTo>
                <a:lnTo>
                  <a:pt x="122160" y="29765"/>
                </a:lnTo>
                <a:lnTo>
                  <a:pt x="126426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0" y="41274"/>
                </a:lnTo>
                <a:lnTo>
                  <a:pt x="134810" y="50899"/>
                </a:lnTo>
                <a:lnTo>
                  <a:pt x="132777" y="55463"/>
                </a:lnTo>
                <a:lnTo>
                  <a:pt x="128198" y="59382"/>
                </a:lnTo>
                <a:close/>
              </a:path>
              <a:path w="542290" h="75564">
                <a:moveTo>
                  <a:pt x="119630" y="64144"/>
                </a:moveTo>
                <a:lnTo>
                  <a:pt x="107228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2" y="55363"/>
                </a:lnTo>
                <a:lnTo>
                  <a:pt x="92259" y="50899"/>
                </a:lnTo>
                <a:lnTo>
                  <a:pt x="92147" y="43209"/>
                </a:lnTo>
                <a:lnTo>
                  <a:pt x="92246" y="43011"/>
                </a:lnTo>
                <a:lnTo>
                  <a:pt x="97901" y="43011"/>
                </a:lnTo>
                <a:lnTo>
                  <a:pt x="97901" y="48765"/>
                </a:lnTo>
                <a:lnTo>
                  <a:pt x="99291" y="52437"/>
                </a:lnTo>
                <a:lnTo>
                  <a:pt x="104847" y="57993"/>
                </a:lnTo>
                <a:lnTo>
                  <a:pt x="108617" y="59382"/>
                </a:lnTo>
                <a:lnTo>
                  <a:pt x="128198" y="59382"/>
                </a:lnTo>
                <a:lnTo>
                  <a:pt x="124741" y="62408"/>
                </a:lnTo>
                <a:lnTo>
                  <a:pt x="119630" y="64144"/>
                </a:lnTo>
                <a:close/>
              </a:path>
              <a:path w="542290" h="75564">
                <a:moveTo>
                  <a:pt x="193283" y="64144"/>
                </a:moveTo>
                <a:lnTo>
                  <a:pt x="181774" y="64144"/>
                </a:lnTo>
                <a:lnTo>
                  <a:pt x="176515" y="61862"/>
                </a:lnTo>
                <a:lnTo>
                  <a:pt x="172447" y="57298"/>
                </a:lnTo>
                <a:lnTo>
                  <a:pt x="168479" y="52734"/>
                </a:lnTo>
                <a:lnTo>
                  <a:pt x="166494" y="46930"/>
                </a:lnTo>
                <a:lnTo>
                  <a:pt x="166494" y="32841"/>
                </a:lnTo>
                <a:lnTo>
                  <a:pt x="168479" y="27037"/>
                </a:lnTo>
                <a:lnTo>
                  <a:pt x="176416" y="17908"/>
                </a:lnTo>
                <a:lnTo>
                  <a:pt x="181675" y="15626"/>
                </a:lnTo>
                <a:lnTo>
                  <a:pt x="193581" y="15626"/>
                </a:lnTo>
                <a:lnTo>
                  <a:pt x="197848" y="17015"/>
                </a:lnTo>
                <a:lnTo>
                  <a:pt x="201724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6" y="26044"/>
                </a:lnTo>
                <a:lnTo>
                  <a:pt x="173588" y="29815"/>
                </a:lnTo>
                <a:lnTo>
                  <a:pt x="172150" y="34428"/>
                </a:lnTo>
                <a:lnTo>
                  <a:pt x="172150" y="45342"/>
                </a:lnTo>
                <a:lnTo>
                  <a:pt x="173588" y="49956"/>
                </a:lnTo>
                <a:lnTo>
                  <a:pt x="176466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3" y="64144"/>
                </a:lnTo>
                <a:close/>
              </a:path>
              <a:path w="542290" h="75564">
                <a:moveTo>
                  <a:pt x="206827" y="31402"/>
                </a:moveTo>
                <a:lnTo>
                  <a:pt x="201172" y="31402"/>
                </a:lnTo>
                <a:lnTo>
                  <a:pt x="200377" y="27731"/>
                </a:lnTo>
                <a:lnTo>
                  <a:pt x="198890" y="25003"/>
                </a:lnTo>
                <a:lnTo>
                  <a:pt x="196707" y="23217"/>
                </a:lnTo>
                <a:lnTo>
                  <a:pt x="194524" y="21331"/>
                </a:lnTo>
                <a:lnTo>
                  <a:pt x="191696" y="20389"/>
                </a:lnTo>
                <a:lnTo>
                  <a:pt x="201724" y="20389"/>
                </a:lnTo>
                <a:lnTo>
                  <a:pt x="204297" y="22572"/>
                </a:lnTo>
                <a:lnTo>
                  <a:pt x="206232" y="26441"/>
                </a:lnTo>
                <a:lnTo>
                  <a:pt x="206827" y="31402"/>
                </a:lnTo>
                <a:close/>
              </a:path>
              <a:path w="542290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4" y="53429"/>
                </a:lnTo>
                <a:lnTo>
                  <a:pt x="201122" y="50303"/>
                </a:lnTo>
                <a:lnTo>
                  <a:pt x="201618" y="46434"/>
                </a:lnTo>
                <a:lnTo>
                  <a:pt x="207125" y="46434"/>
                </a:lnTo>
                <a:lnTo>
                  <a:pt x="206331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2290" h="75564">
                <a:moveTo>
                  <a:pt x="238806" y="64144"/>
                </a:moveTo>
                <a:lnTo>
                  <a:pt x="227891" y="64144"/>
                </a:lnTo>
                <a:lnTo>
                  <a:pt x="222633" y="61862"/>
                </a:lnTo>
                <a:lnTo>
                  <a:pt x="218564" y="57298"/>
                </a:lnTo>
                <a:lnTo>
                  <a:pt x="214596" y="52734"/>
                </a:lnTo>
                <a:lnTo>
                  <a:pt x="212611" y="46930"/>
                </a:lnTo>
                <a:lnTo>
                  <a:pt x="212611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2" y="15626"/>
                </a:lnTo>
                <a:lnTo>
                  <a:pt x="240889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0" y="22274"/>
                </a:lnTo>
                <a:lnTo>
                  <a:pt x="222470" y="26193"/>
                </a:lnTo>
                <a:lnTo>
                  <a:pt x="219706" y="29815"/>
                </a:lnTo>
                <a:lnTo>
                  <a:pt x="218267" y="34428"/>
                </a:lnTo>
                <a:lnTo>
                  <a:pt x="218267" y="45342"/>
                </a:lnTo>
                <a:lnTo>
                  <a:pt x="219706" y="49956"/>
                </a:lnTo>
                <a:lnTo>
                  <a:pt x="222583" y="53726"/>
                </a:lnTo>
                <a:lnTo>
                  <a:pt x="225560" y="57497"/>
                </a:lnTo>
                <a:lnTo>
                  <a:pt x="229479" y="59382"/>
                </a:lnTo>
                <a:lnTo>
                  <a:pt x="248298" y="59382"/>
                </a:lnTo>
                <a:lnTo>
                  <a:pt x="246098" y="60870"/>
                </a:lnTo>
                <a:lnTo>
                  <a:pt x="242725" y="63053"/>
                </a:lnTo>
                <a:lnTo>
                  <a:pt x="238806" y="64144"/>
                </a:lnTo>
                <a:close/>
              </a:path>
              <a:path w="542290" h="75564">
                <a:moveTo>
                  <a:pt x="248298" y="59382"/>
                </a:moveTo>
                <a:lnTo>
                  <a:pt x="239202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2" y="45342"/>
                </a:lnTo>
                <a:lnTo>
                  <a:pt x="250382" y="34428"/>
                </a:lnTo>
                <a:lnTo>
                  <a:pt x="248926" y="29963"/>
                </a:lnTo>
                <a:lnTo>
                  <a:pt x="245838" y="26044"/>
                </a:lnTo>
                <a:lnTo>
                  <a:pt x="243072" y="22324"/>
                </a:lnTo>
                <a:lnTo>
                  <a:pt x="239153" y="20389"/>
                </a:lnTo>
                <a:lnTo>
                  <a:pt x="248305" y="20389"/>
                </a:lnTo>
                <a:lnTo>
                  <a:pt x="254085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6" y="48170"/>
                </a:lnTo>
                <a:lnTo>
                  <a:pt x="253539" y="51940"/>
                </a:lnTo>
                <a:lnTo>
                  <a:pt x="251952" y="55611"/>
                </a:lnTo>
                <a:lnTo>
                  <a:pt x="249471" y="58588"/>
                </a:lnTo>
                <a:lnTo>
                  <a:pt x="248298" y="59382"/>
                </a:lnTo>
                <a:close/>
              </a:path>
              <a:path w="542290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8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0" y="15626"/>
                </a:lnTo>
                <a:lnTo>
                  <a:pt x="294867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6" y="21133"/>
                </a:lnTo>
                <a:lnTo>
                  <a:pt x="276313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2290" h="75564">
                <a:moveTo>
                  <a:pt x="269914" y="62805"/>
                </a:moveTo>
                <a:lnTo>
                  <a:pt x="264259" y="62805"/>
                </a:lnTo>
                <a:lnTo>
                  <a:pt x="264259" y="16966"/>
                </a:lnTo>
                <a:lnTo>
                  <a:pt x="269914" y="16966"/>
                </a:lnTo>
                <a:lnTo>
                  <a:pt x="269914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2" y="28574"/>
                </a:lnTo>
                <a:lnTo>
                  <a:pt x="270410" y="31055"/>
                </a:lnTo>
                <a:lnTo>
                  <a:pt x="269914" y="33535"/>
                </a:lnTo>
                <a:lnTo>
                  <a:pt x="269914" y="62805"/>
                </a:lnTo>
                <a:close/>
              </a:path>
              <a:path w="542290" h="75564">
                <a:moveTo>
                  <a:pt x="301465" y="62805"/>
                </a:moveTo>
                <a:lnTo>
                  <a:pt x="295959" y="62805"/>
                </a:lnTo>
                <a:lnTo>
                  <a:pt x="295959" y="29418"/>
                </a:lnTo>
                <a:lnTo>
                  <a:pt x="294967" y="26094"/>
                </a:lnTo>
                <a:lnTo>
                  <a:pt x="292982" y="23812"/>
                </a:lnTo>
                <a:lnTo>
                  <a:pt x="291097" y="21530"/>
                </a:lnTo>
                <a:lnTo>
                  <a:pt x="288220" y="20389"/>
                </a:lnTo>
                <a:lnTo>
                  <a:pt x="297863" y="20389"/>
                </a:lnTo>
                <a:lnTo>
                  <a:pt x="300126" y="22820"/>
                </a:lnTo>
                <a:lnTo>
                  <a:pt x="301465" y="27136"/>
                </a:lnTo>
                <a:lnTo>
                  <a:pt x="301465" y="62805"/>
                </a:lnTo>
                <a:close/>
              </a:path>
              <a:path w="542290" h="75564">
                <a:moveTo>
                  <a:pt x="330584" y="62805"/>
                </a:moveTo>
                <a:lnTo>
                  <a:pt x="324631" y="62805"/>
                </a:lnTo>
                <a:lnTo>
                  <a:pt x="306921" y="16966"/>
                </a:lnTo>
                <a:lnTo>
                  <a:pt x="313171" y="16966"/>
                </a:lnTo>
                <a:lnTo>
                  <a:pt x="327607" y="57149"/>
                </a:lnTo>
                <a:lnTo>
                  <a:pt x="332696" y="57149"/>
                </a:lnTo>
                <a:lnTo>
                  <a:pt x="330584" y="62805"/>
                </a:lnTo>
                <a:close/>
              </a:path>
              <a:path w="542290" h="75564">
                <a:moveTo>
                  <a:pt x="332696" y="57149"/>
                </a:moveTo>
                <a:lnTo>
                  <a:pt x="327757" y="57149"/>
                </a:lnTo>
                <a:lnTo>
                  <a:pt x="341895" y="16966"/>
                </a:lnTo>
                <a:lnTo>
                  <a:pt x="347699" y="16966"/>
                </a:lnTo>
                <a:lnTo>
                  <a:pt x="332696" y="57149"/>
                </a:lnTo>
                <a:close/>
              </a:path>
              <a:path w="542290" h="75564">
                <a:moveTo>
                  <a:pt x="356085" y="75009"/>
                </a:moveTo>
                <a:lnTo>
                  <a:pt x="356085" y="71139"/>
                </a:lnTo>
                <a:lnTo>
                  <a:pt x="357375" y="70643"/>
                </a:lnTo>
                <a:lnTo>
                  <a:pt x="358367" y="69601"/>
                </a:lnTo>
                <a:lnTo>
                  <a:pt x="359062" y="68014"/>
                </a:lnTo>
                <a:lnTo>
                  <a:pt x="359856" y="66525"/>
                </a:lnTo>
                <a:lnTo>
                  <a:pt x="360252" y="64938"/>
                </a:lnTo>
                <a:lnTo>
                  <a:pt x="360252" y="62805"/>
                </a:lnTo>
                <a:lnTo>
                  <a:pt x="356532" y="62805"/>
                </a:lnTo>
                <a:lnTo>
                  <a:pt x="356532" y="53429"/>
                </a:lnTo>
                <a:lnTo>
                  <a:pt x="363973" y="53429"/>
                </a:lnTo>
                <a:lnTo>
                  <a:pt x="363973" y="65682"/>
                </a:lnTo>
                <a:lnTo>
                  <a:pt x="363278" y="68113"/>
                </a:lnTo>
                <a:lnTo>
                  <a:pt x="361890" y="70395"/>
                </a:lnTo>
                <a:lnTo>
                  <a:pt x="360600" y="72677"/>
                </a:lnTo>
                <a:lnTo>
                  <a:pt x="358665" y="74215"/>
                </a:lnTo>
                <a:lnTo>
                  <a:pt x="356085" y="75009"/>
                </a:lnTo>
                <a:close/>
              </a:path>
              <a:path w="542290" h="75564">
                <a:moveTo>
                  <a:pt x="427929" y="62805"/>
                </a:moveTo>
                <a:lnTo>
                  <a:pt x="422274" y="62805"/>
                </a:lnTo>
                <a:lnTo>
                  <a:pt x="422274" y="16668"/>
                </a:lnTo>
                <a:lnTo>
                  <a:pt x="405903" y="16668"/>
                </a:lnTo>
                <a:lnTo>
                  <a:pt x="405903" y="12650"/>
                </a:lnTo>
                <a:lnTo>
                  <a:pt x="410963" y="12551"/>
                </a:lnTo>
                <a:lnTo>
                  <a:pt x="414486" y="12104"/>
                </a:lnTo>
                <a:lnTo>
                  <a:pt x="416470" y="11310"/>
                </a:lnTo>
                <a:lnTo>
                  <a:pt x="418553" y="10517"/>
                </a:lnTo>
                <a:lnTo>
                  <a:pt x="420091" y="9276"/>
                </a:lnTo>
                <a:lnTo>
                  <a:pt x="421084" y="7590"/>
                </a:lnTo>
                <a:lnTo>
                  <a:pt x="422174" y="5903"/>
                </a:lnTo>
                <a:lnTo>
                  <a:pt x="422919" y="3571"/>
                </a:lnTo>
                <a:lnTo>
                  <a:pt x="423315" y="595"/>
                </a:lnTo>
                <a:lnTo>
                  <a:pt x="427929" y="595"/>
                </a:lnTo>
                <a:lnTo>
                  <a:pt x="427929" y="62805"/>
                </a:lnTo>
                <a:close/>
              </a:path>
              <a:path w="542290" h="75564">
                <a:moveTo>
                  <a:pt x="456955" y="22175"/>
                </a:moveTo>
                <a:lnTo>
                  <a:pt x="451447" y="22175"/>
                </a:lnTo>
                <a:lnTo>
                  <a:pt x="451447" y="14833"/>
                </a:lnTo>
                <a:lnTo>
                  <a:pt x="453134" y="9673"/>
                </a:lnTo>
                <a:lnTo>
                  <a:pt x="456508" y="5804"/>
                </a:lnTo>
                <a:lnTo>
                  <a:pt x="459981" y="1934"/>
                </a:lnTo>
                <a:lnTo>
                  <a:pt x="464892" y="0"/>
                </a:lnTo>
                <a:lnTo>
                  <a:pt x="477095" y="0"/>
                </a:lnTo>
                <a:lnTo>
                  <a:pt x="481759" y="1587"/>
                </a:lnTo>
                <a:lnTo>
                  <a:pt x="485232" y="4762"/>
                </a:lnTo>
                <a:lnTo>
                  <a:pt x="466727" y="4762"/>
                </a:lnTo>
                <a:lnTo>
                  <a:pt x="463304" y="6201"/>
                </a:lnTo>
                <a:lnTo>
                  <a:pt x="458443" y="11856"/>
                </a:lnTo>
                <a:lnTo>
                  <a:pt x="457153" y="15775"/>
                </a:lnTo>
                <a:lnTo>
                  <a:pt x="456955" y="20835"/>
                </a:lnTo>
                <a:lnTo>
                  <a:pt x="456955" y="22175"/>
                </a:lnTo>
                <a:close/>
              </a:path>
              <a:path w="542290" h="75564">
                <a:moveTo>
                  <a:pt x="490888" y="62805"/>
                </a:moveTo>
                <a:lnTo>
                  <a:pt x="449960" y="62805"/>
                </a:lnTo>
                <a:lnTo>
                  <a:pt x="449960" y="58241"/>
                </a:lnTo>
                <a:lnTo>
                  <a:pt x="474318" y="34131"/>
                </a:lnTo>
                <a:lnTo>
                  <a:pt x="478832" y="30559"/>
                </a:lnTo>
                <a:lnTo>
                  <a:pt x="481213" y="27681"/>
                </a:lnTo>
                <a:lnTo>
                  <a:pt x="483693" y="24804"/>
                </a:lnTo>
                <a:lnTo>
                  <a:pt x="484934" y="21431"/>
                </a:lnTo>
                <a:lnTo>
                  <a:pt x="484934" y="13791"/>
                </a:lnTo>
                <a:lnTo>
                  <a:pt x="483644" y="10715"/>
                </a:lnTo>
                <a:lnTo>
                  <a:pt x="478485" y="5953"/>
                </a:lnTo>
                <a:lnTo>
                  <a:pt x="475161" y="4762"/>
                </a:lnTo>
                <a:lnTo>
                  <a:pt x="485232" y="4762"/>
                </a:lnTo>
                <a:lnTo>
                  <a:pt x="488803" y="7937"/>
                </a:lnTo>
                <a:lnTo>
                  <a:pt x="490589" y="12203"/>
                </a:lnTo>
                <a:lnTo>
                  <a:pt x="490474" y="22175"/>
                </a:lnTo>
                <a:lnTo>
                  <a:pt x="489250" y="25846"/>
                </a:lnTo>
                <a:lnTo>
                  <a:pt x="483991" y="33287"/>
                </a:lnTo>
                <a:lnTo>
                  <a:pt x="479179" y="37256"/>
                </a:lnTo>
                <a:lnTo>
                  <a:pt x="466579" y="44896"/>
                </a:lnTo>
                <a:lnTo>
                  <a:pt x="462659" y="47823"/>
                </a:lnTo>
                <a:lnTo>
                  <a:pt x="458095" y="52784"/>
                </a:lnTo>
                <a:lnTo>
                  <a:pt x="456706" y="55215"/>
                </a:lnTo>
                <a:lnTo>
                  <a:pt x="456210" y="57596"/>
                </a:lnTo>
                <a:lnTo>
                  <a:pt x="490888" y="57596"/>
                </a:lnTo>
                <a:lnTo>
                  <a:pt x="490888" y="62805"/>
                </a:lnTo>
                <a:close/>
              </a:path>
              <a:path w="542290" h="75564">
                <a:moveTo>
                  <a:pt x="527155" y="64144"/>
                </a:moveTo>
                <a:lnTo>
                  <a:pt x="514455" y="64144"/>
                </a:lnTo>
                <a:lnTo>
                  <a:pt x="509295" y="62458"/>
                </a:lnTo>
                <a:lnTo>
                  <a:pt x="501358" y="55711"/>
                </a:lnTo>
                <a:lnTo>
                  <a:pt x="499395" y="51246"/>
                </a:lnTo>
                <a:lnTo>
                  <a:pt x="499484" y="41423"/>
                </a:lnTo>
                <a:lnTo>
                  <a:pt x="500465" y="38347"/>
                </a:lnTo>
                <a:lnTo>
                  <a:pt x="504831" y="32196"/>
                </a:lnTo>
                <a:lnTo>
                  <a:pt x="507956" y="30261"/>
                </a:lnTo>
                <a:lnTo>
                  <a:pt x="512024" y="29467"/>
                </a:lnTo>
                <a:lnTo>
                  <a:pt x="512024" y="29319"/>
                </a:lnTo>
                <a:lnTo>
                  <a:pt x="501904" y="10864"/>
                </a:lnTo>
                <a:lnTo>
                  <a:pt x="503690" y="7094"/>
                </a:lnTo>
                <a:lnTo>
                  <a:pt x="510933" y="1438"/>
                </a:lnTo>
                <a:lnTo>
                  <a:pt x="515397" y="0"/>
                </a:lnTo>
                <a:lnTo>
                  <a:pt x="526014" y="0"/>
                </a:lnTo>
                <a:lnTo>
                  <a:pt x="530529" y="1438"/>
                </a:lnTo>
                <a:lnTo>
                  <a:pt x="534789" y="4762"/>
                </a:lnTo>
                <a:lnTo>
                  <a:pt x="517035" y="4762"/>
                </a:lnTo>
                <a:lnTo>
                  <a:pt x="513860" y="5754"/>
                </a:lnTo>
                <a:lnTo>
                  <a:pt x="508700" y="9723"/>
                </a:lnTo>
                <a:lnTo>
                  <a:pt x="507459" y="12253"/>
                </a:lnTo>
                <a:lnTo>
                  <a:pt x="507410" y="19198"/>
                </a:lnTo>
                <a:lnTo>
                  <a:pt x="508601" y="22026"/>
                </a:lnTo>
                <a:lnTo>
                  <a:pt x="513364" y="26193"/>
                </a:lnTo>
                <a:lnTo>
                  <a:pt x="516538" y="27235"/>
                </a:lnTo>
                <a:lnTo>
                  <a:pt x="534348" y="27235"/>
                </a:lnTo>
                <a:lnTo>
                  <a:pt x="532711" y="28326"/>
                </a:lnTo>
                <a:lnTo>
                  <a:pt x="529437" y="29319"/>
                </a:lnTo>
                <a:lnTo>
                  <a:pt x="529437" y="29467"/>
                </a:lnTo>
                <a:lnTo>
                  <a:pt x="533604" y="30360"/>
                </a:lnTo>
                <a:lnTo>
                  <a:pt x="536178" y="31849"/>
                </a:lnTo>
                <a:lnTo>
                  <a:pt x="515695" y="31849"/>
                </a:lnTo>
                <a:lnTo>
                  <a:pt x="511825" y="33089"/>
                </a:lnTo>
                <a:lnTo>
                  <a:pt x="509048" y="35569"/>
                </a:lnTo>
                <a:lnTo>
                  <a:pt x="506368" y="38050"/>
                </a:lnTo>
                <a:lnTo>
                  <a:pt x="505070" y="41225"/>
                </a:lnTo>
                <a:lnTo>
                  <a:pt x="505029" y="49758"/>
                </a:lnTo>
                <a:lnTo>
                  <a:pt x="506468" y="53181"/>
                </a:lnTo>
                <a:lnTo>
                  <a:pt x="512223" y="58142"/>
                </a:lnTo>
                <a:lnTo>
                  <a:pt x="516042" y="59382"/>
                </a:lnTo>
                <a:lnTo>
                  <a:pt x="536103" y="59382"/>
                </a:lnTo>
                <a:lnTo>
                  <a:pt x="532315" y="62507"/>
                </a:lnTo>
                <a:lnTo>
                  <a:pt x="527155" y="64144"/>
                </a:lnTo>
                <a:close/>
              </a:path>
              <a:path w="542290" h="75564">
                <a:moveTo>
                  <a:pt x="534348" y="27235"/>
                </a:moveTo>
                <a:lnTo>
                  <a:pt x="524973" y="27235"/>
                </a:lnTo>
                <a:lnTo>
                  <a:pt x="528345" y="26193"/>
                </a:lnTo>
                <a:lnTo>
                  <a:pt x="530628" y="24110"/>
                </a:lnTo>
                <a:lnTo>
                  <a:pt x="532910" y="21927"/>
                </a:lnTo>
                <a:lnTo>
                  <a:pt x="534011" y="19198"/>
                </a:lnTo>
                <a:lnTo>
                  <a:pt x="534051" y="12253"/>
                </a:lnTo>
                <a:lnTo>
                  <a:pt x="532860" y="9624"/>
                </a:lnTo>
                <a:lnTo>
                  <a:pt x="530479" y="7739"/>
                </a:lnTo>
                <a:lnTo>
                  <a:pt x="528098" y="5754"/>
                </a:lnTo>
                <a:lnTo>
                  <a:pt x="524873" y="4762"/>
                </a:lnTo>
                <a:lnTo>
                  <a:pt x="534789" y="4762"/>
                </a:lnTo>
                <a:lnTo>
                  <a:pt x="537870" y="7094"/>
                </a:lnTo>
                <a:lnTo>
                  <a:pt x="539706" y="10864"/>
                </a:lnTo>
                <a:lnTo>
                  <a:pt x="539614" y="19198"/>
                </a:lnTo>
                <a:lnTo>
                  <a:pt x="538813" y="21778"/>
                </a:lnTo>
                <a:lnTo>
                  <a:pt x="537027" y="24258"/>
                </a:lnTo>
                <a:lnTo>
                  <a:pt x="535242" y="26640"/>
                </a:lnTo>
                <a:lnTo>
                  <a:pt x="534348" y="27235"/>
                </a:lnTo>
                <a:close/>
              </a:path>
              <a:path w="542290" h="75564">
                <a:moveTo>
                  <a:pt x="536103" y="59382"/>
                </a:moveTo>
                <a:lnTo>
                  <a:pt x="525667" y="59382"/>
                </a:lnTo>
                <a:lnTo>
                  <a:pt x="529487" y="58142"/>
                </a:lnTo>
                <a:lnTo>
                  <a:pt x="532265" y="55661"/>
                </a:lnTo>
                <a:lnTo>
                  <a:pt x="535142" y="53181"/>
                </a:lnTo>
                <a:lnTo>
                  <a:pt x="536581" y="49758"/>
                </a:lnTo>
                <a:lnTo>
                  <a:pt x="536495" y="41225"/>
                </a:lnTo>
                <a:lnTo>
                  <a:pt x="535192" y="38199"/>
                </a:lnTo>
                <a:lnTo>
                  <a:pt x="532414" y="35718"/>
                </a:lnTo>
                <a:lnTo>
                  <a:pt x="529635" y="33139"/>
                </a:lnTo>
                <a:lnTo>
                  <a:pt x="525717" y="31849"/>
                </a:lnTo>
                <a:lnTo>
                  <a:pt x="536178" y="31849"/>
                </a:lnTo>
                <a:lnTo>
                  <a:pt x="536779" y="32196"/>
                </a:lnTo>
                <a:lnTo>
                  <a:pt x="541145" y="37752"/>
                </a:lnTo>
                <a:lnTo>
                  <a:pt x="542236" y="41225"/>
                </a:lnTo>
                <a:lnTo>
                  <a:pt x="542236" y="51246"/>
                </a:lnTo>
                <a:lnTo>
                  <a:pt x="540252" y="55860"/>
                </a:lnTo>
                <a:lnTo>
                  <a:pt x="536103" y="59382"/>
                </a:lnTo>
                <a:close/>
              </a:path>
            </a:pathLst>
          </a:custGeom>
          <a:solidFill>
            <a:srgbClr val="8A80D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8451783" y="2969135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8451784" y="3099896"/>
            <a:ext cx="635" cy="38735"/>
          </a:xfrm>
          <a:custGeom>
            <a:avLst/>
            <a:gdLst/>
            <a:ahLst/>
            <a:cxnLst/>
            <a:rect l="l" t="t" r="r" b="b"/>
            <a:pathLst>
              <a:path w="634" h="38735">
                <a:moveTo>
                  <a:pt x="5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8432133" y="2798427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8432133" y="2798427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8451784" y="2840582"/>
            <a:ext cx="635" cy="36195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0" y="359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8472633" y="2819546"/>
            <a:ext cx="570230" cy="340360"/>
          </a:xfrm>
          <a:custGeom>
            <a:avLst/>
            <a:gdLst/>
            <a:ahLst/>
            <a:cxnLst/>
            <a:rect l="l" t="t" r="r" b="b"/>
            <a:pathLst>
              <a:path w="570229" h="340360">
                <a:moveTo>
                  <a:pt x="0" y="340199"/>
                </a:moveTo>
                <a:lnTo>
                  <a:pt x="65666" y="338728"/>
                </a:lnTo>
                <a:lnTo>
                  <a:pt x="130551" y="334469"/>
                </a:lnTo>
                <a:lnTo>
                  <a:pt x="193877" y="327656"/>
                </a:lnTo>
                <a:lnTo>
                  <a:pt x="254865" y="318520"/>
                </a:lnTo>
                <a:lnTo>
                  <a:pt x="312738" y="307294"/>
                </a:lnTo>
                <a:lnTo>
                  <a:pt x="366718" y="294209"/>
                </a:lnTo>
                <a:lnTo>
                  <a:pt x="416027" y="279499"/>
                </a:lnTo>
                <a:lnTo>
                  <a:pt x="459887" y="263395"/>
                </a:lnTo>
                <a:lnTo>
                  <a:pt x="497520" y="246129"/>
                </a:lnTo>
                <a:lnTo>
                  <a:pt x="550993" y="209043"/>
                </a:lnTo>
                <a:lnTo>
                  <a:pt x="570223" y="170099"/>
                </a:lnTo>
                <a:lnTo>
                  <a:pt x="565312" y="150511"/>
                </a:lnTo>
                <a:lnTo>
                  <a:pt x="528253" y="112264"/>
                </a:lnTo>
                <a:lnTo>
                  <a:pt x="460068" y="76804"/>
                </a:lnTo>
                <a:lnTo>
                  <a:pt x="416249" y="60700"/>
                </a:lnTo>
                <a:lnTo>
                  <a:pt x="366984" y="45989"/>
                </a:lnTo>
                <a:lnTo>
                  <a:pt x="313050" y="32905"/>
                </a:lnTo>
                <a:lnTo>
                  <a:pt x="255226" y="21678"/>
                </a:lnTo>
                <a:lnTo>
                  <a:pt x="194291" y="12542"/>
                </a:lnTo>
                <a:lnTo>
                  <a:pt x="131023" y="5729"/>
                </a:lnTo>
                <a:lnTo>
                  <a:pt x="66199" y="1471"/>
                </a:ln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8453884" y="2742064"/>
            <a:ext cx="635" cy="60325"/>
          </a:xfrm>
          <a:custGeom>
            <a:avLst/>
            <a:gdLst/>
            <a:ahLst/>
            <a:cxnLst/>
            <a:rect l="l" t="t" r="r" b="b"/>
            <a:pathLst>
              <a:path w="634" h="60325">
                <a:moveTo>
                  <a:pt x="87" y="-4762"/>
                </a:moveTo>
                <a:lnTo>
                  <a:pt x="87" y="64912"/>
                </a:lnTo>
              </a:path>
            </a:pathLst>
          </a:custGeom>
          <a:ln w="96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8438308" y="269883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64"/>
                </a:moveTo>
                <a:lnTo>
                  <a:pt x="0" y="43184"/>
                </a:lnTo>
                <a:lnTo>
                  <a:pt x="15849" y="0"/>
                </a:lnTo>
                <a:lnTo>
                  <a:pt x="31474" y="432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8438308" y="269883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64"/>
                </a:moveTo>
                <a:lnTo>
                  <a:pt x="15849" y="0"/>
                </a:lnTo>
                <a:lnTo>
                  <a:pt x="0" y="43184"/>
                </a:lnTo>
                <a:lnTo>
                  <a:pt x="31474" y="432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8409289" y="2523758"/>
            <a:ext cx="958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..</a:t>
            </a: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8454608" y="2559535"/>
            <a:ext cx="635" cy="73025"/>
          </a:xfrm>
          <a:custGeom>
            <a:avLst/>
            <a:gdLst/>
            <a:ahLst/>
            <a:cxnLst/>
            <a:rect l="l" t="t" r="r" b="b"/>
            <a:pathLst>
              <a:path w="634" h="73025">
                <a:moveTo>
                  <a:pt x="174" y="-4762"/>
                </a:moveTo>
                <a:lnTo>
                  <a:pt x="174" y="77212"/>
                </a:lnTo>
              </a:path>
            </a:pathLst>
          </a:custGeom>
          <a:ln w="98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8439208" y="251631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97"/>
                </a:moveTo>
                <a:lnTo>
                  <a:pt x="0" y="43152"/>
                </a:lnTo>
                <a:lnTo>
                  <a:pt x="15949" y="0"/>
                </a:lnTo>
                <a:lnTo>
                  <a:pt x="31474" y="4329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8439208" y="251631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97"/>
                </a:moveTo>
                <a:lnTo>
                  <a:pt x="15949" y="0"/>
                </a:lnTo>
                <a:lnTo>
                  <a:pt x="0" y="43152"/>
                </a:lnTo>
                <a:lnTo>
                  <a:pt x="31474" y="43297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8020260" y="2194884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B6D6A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8020259" y="2194884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8208717" y="2211383"/>
            <a:ext cx="492759" cy="75565"/>
          </a:xfrm>
          <a:custGeom>
            <a:avLst/>
            <a:gdLst/>
            <a:ahLst/>
            <a:cxnLst/>
            <a:rect l="l" t="t" r="r" b="b"/>
            <a:pathLst>
              <a:path w="492759" h="75565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4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492759" h="75565">
                <a:moveTo>
                  <a:pt x="36052" y="59382"/>
                </a:moveTo>
                <a:lnTo>
                  <a:pt x="25697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7" y="38447"/>
                </a:lnTo>
                <a:lnTo>
                  <a:pt x="33139" y="36165"/>
                </a:lnTo>
                <a:lnTo>
                  <a:pt x="30459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6" y="27830"/>
                </a:lnTo>
                <a:lnTo>
                  <a:pt x="28674" y="26838"/>
                </a:lnTo>
                <a:lnTo>
                  <a:pt x="33535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5" y="9872"/>
                </a:lnTo>
                <a:lnTo>
                  <a:pt x="31055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7"/>
                </a:lnTo>
                <a:lnTo>
                  <a:pt x="39488" y="22224"/>
                </a:lnTo>
                <a:lnTo>
                  <a:pt x="35817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29" y="55463"/>
                </a:lnTo>
                <a:lnTo>
                  <a:pt x="36052" y="59382"/>
                </a:lnTo>
                <a:close/>
              </a:path>
              <a:path w="492759" h="75565">
                <a:moveTo>
                  <a:pt x="27483" y="64144"/>
                </a:moveTo>
                <a:lnTo>
                  <a:pt x="15080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4" y="55363"/>
                </a:lnTo>
                <a:lnTo>
                  <a:pt x="112" y="50899"/>
                </a:lnTo>
                <a:lnTo>
                  <a:pt x="0" y="43209"/>
                </a:lnTo>
                <a:lnTo>
                  <a:pt x="99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699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3" y="64144"/>
                </a:lnTo>
                <a:close/>
              </a:path>
              <a:path w="492759" h="75565">
                <a:moveTo>
                  <a:pt x="53680" y="62805"/>
                </a:moveTo>
                <a:lnTo>
                  <a:pt x="46834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8" y="16966"/>
                </a:lnTo>
                <a:lnTo>
                  <a:pt x="68265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492759" h="75565">
                <a:moveTo>
                  <a:pt x="74793" y="34379"/>
                </a:moveTo>
                <a:lnTo>
                  <a:pt x="68265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492759" h="75565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492759" h="75565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2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492759" h="75565">
                <a:moveTo>
                  <a:pt x="128199" y="59382"/>
                </a:moveTo>
                <a:lnTo>
                  <a:pt x="117844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5" y="38447"/>
                </a:lnTo>
                <a:lnTo>
                  <a:pt x="125286" y="36165"/>
                </a:lnTo>
                <a:lnTo>
                  <a:pt x="122607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1" y="26838"/>
                </a:lnTo>
                <a:lnTo>
                  <a:pt x="125683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3" y="9872"/>
                </a:lnTo>
                <a:lnTo>
                  <a:pt x="123202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7"/>
                </a:lnTo>
                <a:lnTo>
                  <a:pt x="131636" y="22224"/>
                </a:lnTo>
                <a:lnTo>
                  <a:pt x="127965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7" y="55463"/>
                </a:lnTo>
                <a:lnTo>
                  <a:pt x="128199" y="59382"/>
                </a:lnTo>
                <a:close/>
              </a:path>
              <a:path w="492759" h="75565">
                <a:moveTo>
                  <a:pt x="119630" y="64144"/>
                </a:moveTo>
                <a:lnTo>
                  <a:pt x="107228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2" y="55363"/>
                </a:lnTo>
                <a:lnTo>
                  <a:pt x="92259" y="50899"/>
                </a:lnTo>
                <a:lnTo>
                  <a:pt x="92147" y="43209"/>
                </a:lnTo>
                <a:lnTo>
                  <a:pt x="92246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7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0" y="64144"/>
                </a:lnTo>
                <a:close/>
              </a:path>
              <a:path w="492759" h="75565">
                <a:moveTo>
                  <a:pt x="193284" y="64144"/>
                </a:moveTo>
                <a:lnTo>
                  <a:pt x="181774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6" y="17908"/>
                </a:lnTo>
                <a:lnTo>
                  <a:pt x="181675" y="15626"/>
                </a:lnTo>
                <a:lnTo>
                  <a:pt x="193581" y="15626"/>
                </a:lnTo>
                <a:lnTo>
                  <a:pt x="197848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0" y="34428"/>
                </a:lnTo>
                <a:lnTo>
                  <a:pt x="172150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492759" h="75565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0" y="25003"/>
                </a:lnTo>
                <a:lnTo>
                  <a:pt x="196708" y="23217"/>
                </a:lnTo>
                <a:lnTo>
                  <a:pt x="194524" y="21331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7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492759" h="75565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4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492759" h="75565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2" y="15626"/>
                </a:lnTo>
                <a:lnTo>
                  <a:pt x="240889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7" y="34428"/>
                </a:lnTo>
                <a:lnTo>
                  <a:pt x="218267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5" y="63053"/>
                </a:lnTo>
                <a:lnTo>
                  <a:pt x="238806" y="64144"/>
                </a:lnTo>
                <a:close/>
              </a:path>
              <a:path w="492759" h="75565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2" y="45342"/>
                </a:lnTo>
                <a:lnTo>
                  <a:pt x="250382" y="34428"/>
                </a:lnTo>
                <a:lnTo>
                  <a:pt x="248926" y="29963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3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6" y="48170"/>
                </a:lnTo>
                <a:lnTo>
                  <a:pt x="253540" y="51940"/>
                </a:lnTo>
                <a:lnTo>
                  <a:pt x="251952" y="55611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492759" h="75565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6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492759" h="75565">
                <a:moveTo>
                  <a:pt x="269915" y="62805"/>
                </a:moveTo>
                <a:lnTo>
                  <a:pt x="264259" y="62805"/>
                </a:lnTo>
                <a:lnTo>
                  <a:pt x="264259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2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492759" h="75565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7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492759" h="75565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492759" h="75565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492759" h="75565">
                <a:moveTo>
                  <a:pt x="356085" y="75009"/>
                </a:moveTo>
                <a:lnTo>
                  <a:pt x="356085" y="71139"/>
                </a:lnTo>
                <a:lnTo>
                  <a:pt x="357376" y="70643"/>
                </a:lnTo>
                <a:lnTo>
                  <a:pt x="358367" y="69601"/>
                </a:lnTo>
                <a:lnTo>
                  <a:pt x="359062" y="68014"/>
                </a:lnTo>
                <a:lnTo>
                  <a:pt x="359856" y="66525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2" y="62805"/>
                </a:lnTo>
                <a:lnTo>
                  <a:pt x="356532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0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5" y="75009"/>
                </a:lnTo>
                <a:close/>
              </a:path>
              <a:path w="492759" h="75565">
                <a:moveTo>
                  <a:pt x="428625" y="64144"/>
                </a:moveTo>
                <a:lnTo>
                  <a:pt x="414634" y="64144"/>
                </a:lnTo>
                <a:lnTo>
                  <a:pt x="409029" y="61565"/>
                </a:lnTo>
                <a:lnTo>
                  <a:pt x="400843" y="22125"/>
                </a:lnTo>
                <a:lnTo>
                  <a:pt x="402728" y="14634"/>
                </a:lnTo>
                <a:lnTo>
                  <a:pt x="410269" y="2926"/>
                </a:lnTo>
                <a:lnTo>
                  <a:pt x="415775" y="0"/>
                </a:lnTo>
                <a:lnTo>
                  <a:pt x="428773" y="0"/>
                </a:lnTo>
                <a:lnTo>
                  <a:pt x="433238" y="1438"/>
                </a:lnTo>
                <a:lnTo>
                  <a:pt x="436923" y="4762"/>
                </a:lnTo>
                <a:lnTo>
                  <a:pt x="417959" y="4762"/>
                </a:lnTo>
                <a:lnTo>
                  <a:pt x="413692" y="7193"/>
                </a:lnTo>
                <a:lnTo>
                  <a:pt x="410815" y="12055"/>
                </a:lnTo>
                <a:lnTo>
                  <a:pt x="407937" y="16817"/>
                </a:lnTo>
                <a:lnTo>
                  <a:pt x="406582" y="23266"/>
                </a:lnTo>
                <a:lnTo>
                  <a:pt x="406498" y="32593"/>
                </a:lnTo>
                <a:lnTo>
                  <a:pt x="410849" y="32593"/>
                </a:lnTo>
                <a:lnTo>
                  <a:pt x="408979" y="34528"/>
                </a:lnTo>
                <a:lnTo>
                  <a:pt x="407540" y="38496"/>
                </a:lnTo>
                <a:lnTo>
                  <a:pt x="407540" y="48418"/>
                </a:lnTo>
                <a:lnTo>
                  <a:pt x="408879" y="52337"/>
                </a:lnTo>
                <a:lnTo>
                  <a:pt x="411559" y="55215"/>
                </a:lnTo>
                <a:lnTo>
                  <a:pt x="414337" y="57993"/>
                </a:lnTo>
                <a:lnTo>
                  <a:pt x="418157" y="59382"/>
                </a:lnTo>
                <a:lnTo>
                  <a:pt x="436413" y="59382"/>
                </a:lnTo>
                <a:lnTo>
                  <a:pt x="433635" y="62160"/>
                </a:lnTo>
                <a:lnTo>
                  <a:pt x="428625" y="64144"/>
                </a:lnTo>
                <a:close/>
              </a:path>
              <a:path w="492759" h="75565">
                <a:moveTo>
                  <a:pt x="442068" y="16371"/>
                </a:moveTo>
                <a:lnTo>
                  <a:pt x="436562" y="16371"/>
                </a:lnTo>
                <a:lnTo>
                  <a:pt x="436066" y="12898"/>
                </a:lnTo>
                <a:lnTo>
                  <a:pt x="434677" y="10120"/>
                </a:lnTo>
                <a:lnTo>
                  <a:pt x="432395" y="8036"/>
                </a:lnTo>
                <a:lnTo>
                  <a:pt x="430112" y="5853"/>
                </a:lnTo>
                <a:lnTo>
                  <a:pt x="427185" y="4762"/>
                </a:lnTo>
                <a:lnTo>
                  <a:pt x="436923" y="4762"/>
                </a:lnTo>
                <a:lnTo>
                  <a:pt x="439588" y="7094"/>
                </a:lnTo>
                <a:lnTo>
                  <a:pt x="441473" y="11112"/>
                </a:lnTo>
                <a:lnTo>
                  <a:pt x="442068" y="16371"/>
                </a:lnTo>
                <a:close/>
              </a:path>
              <a:path w="492759" h="75565">
                <a:moveTo>
                  <a:pt x="410849" y="32593"/>
                </a:moveTo>
                <a:lnTo>
                  <a:pt x="406648" y="32593"/>
                </a:lnTo>
                <a:lnTo>
                  <a:pt x="408135" y="29418"/>
                </a:lnTo>
                <a:lnTo>
                  <a:pt x="410368" y="26937"/>
                </a:lnTo>
                <a:lnTo>
                  <a:pt x="413345" y="25151"/>
                </a:lnTo>
                <a:lnTo>
                  <a:pt x="416420" y="23266"/>
                </a:lnTo>
                <a:lnTo>
                  <a:pt x="419695" y="22324"/>
                </a:lnTo>
                <a:lnTo>
                  <a:pt x="429220" y="22324"/>
                </a:lnTo>
                <a:lnTo>
                  <a:pt x="434131" y="24258"/>
                </a:lnTo>
                <a:lnTo>
                  <a:pt x="436886" y="27086"/>
                </a:lnTo>
                <a:lnTo>
                  <a:pt x="418455" y="27086"/>
                </a:lnTo>
                <a:lnTo>
                  <a:pt x="414733" y="28574"/>
                </a:lnTo>
                <a:lnTo>
                  <a:pt x="410849" y="32593"/>
                </a:lnTo>
                <a:close/>
              </a:path>
              <a:path w="492759" h="75565">
                <a:moveTo>
                  <a:pt x="436413" y="59382"/>
                </a:moveTo>
                <a:lnTo>
                  <a:pt x="427384" y="59382"/>
                </a:lnTo>
                <a:lnTo>
                  <a:pt x="430956" y="57844"/>
                </a:lnTo>
                <a:lnTo>
                  <a:pt x="436611" y="51593"/>
                </a:lnTo>
                <a:lnTo>
                  <a:pt x="438050" y="47823"/>
                </a:lnTo>
                <a:lnTo>
                  <a:pt x="437979" y="38496"/>
                </a:lnTo>
                <a:lnTo>
                  <a:pt x="436661" y="34776"/>
                </a:lnTo>
                <a:lnTo>
                  <a:pt x="433882" y="31700"/>
                </a:lnTo>
                <a:lnTo>
                  <a:pt x="431204" y="28624"/>
                </a:lnTo>
                <a:lnTo>
                  <a:pt x="427583" y="27086"/>
                </a:lnTo>
                <a:lnTo>
                  <a:pt x="436886" y="27086"/>
                </a:lnTo>
                <a:lnTo>
                  <a:pt x="438397" y="28624"/>
                </a:lnTo>
                <a:lnTo>
                  <a:pt x="441771" y="31998"/>
                </a:lnTo>
                <a:lnTo>
                  <a:pt x="443706" y="36958"/>
                </a:lnTo>
                <a:lnTo>
                  <a:pt x="443706" y="49162"/>
                </a:lnTo>
                <a:lnTo>
                  <a:pt x="441672" y="54222"/>
                </a:lnTo>
                <a:lnTo>
                  <a:pt x="437604" y="58191"/>
                </a:lnTo>
                <a:lnTo>
                  <a:pt x="436413" y="59382"/>
                </a:lnTo>
                <a:close/>
              </a:path>
              <a:path w="492759" h="75565">
                <a:moveTo>
                  <a:pt x="492525" y="47327"/>
                </a:moveTo>
                <a:lnTo>
                  <a:pt x="449364" y="47327"/>
                </a:lnTo>
                <a:lnTo>
                  <a:pt x="449364" y="41969"/>
                </a:lnTo>
                <a:lnTo>
                  <a:pt x="478088" y="595"/>
                </a:lnTo>
                <a:lnTo>
                  <a:pt x="483148" y="595"/>
                </a:lnTo>
                <a:lnTo>
                  <a:pt x="483148" y="8780"/>
                </a:lnTo>
                <a:lnTo>
                  <a:pt x="477939" y="8780"/>
                </a:lnTo>
                <a:lnTo>
                  <a:pt x="454425" y="42564"/>
                </a:lnTo>
                <a:lnTo>
                  <a:pt x="492525" y="42564"/>
                </a:lnTo>
                <a:lnTo>
                  <a:pt x="492525" y="47327"/>
                </a:lnTo>
                <a:close/>
              </a:path>
              <a:path w="492759" h="75565">
                <a:moveTo>
                  <a:pt x="483148" y="42564"/>
                </a:moveTo>
                <a:lnTo>
                  <a:pt x="478088" y="42564"/>
                </a:lnTo>
                <a:lnTo>
                  <a:pt x="478088" y="8780"/>
                </a:lnTo>
                <a:lnTo>
                  <a:pt x="483148" y="8780"/>
                </a:lnTo>
                <a:lnTo>
                  <a:pt x="483148" y="42564"/>
                </a:lnTo>
                <a:close/>
              </a:path>
              <a:path w="492759" h="75565">
                <a:moveTo>
                  <a:pt x="483148" y="62805"/>
                </a:moveTo>
                <a:lnTo>
                  <a:pt x="478088" y="62805"/>
                </a:lnTo>
                <a:lnTo>
                  <a:pt x="478088" y="47327"/>
                </a:lnTo>
                <a:lnTo>
                  <a:pt x="483148" y="47327"/>
                </a:lnTo>
                <a:lnTo>
                  <a:pt x="483148" y="62805"/>
                </a:lnTo>
                <a:close/>
              </a:path>
            </a:pathLst>
          </a:custGeom>
          <a:solidFill>
            <a:srgbClr val="38751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8020260" y="2325539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B6D6A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8020259" y="2325539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8208717" y="2342037"/>
            <a:ext cx="492759" cy="75565"/>
          </a:xfrm>
          <a:custGeom>
            <a:avLst/>
            <a:gdLst/>
            <a:ahLst/>
            <a:cxnLst/>
            <a:rect l="l" t="t" r="r" b="b"/>
            <a:pathLst>
              <a:path w="492759" h="75565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4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492759" h="75565">
                <a:moveTo>
                  <a:pt x="36052" y="59382"/>
                </a:moveTo>
                <a:lnTo>
                  <a:pt x="25697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7" y="38447"/>
                </a:lnTo>
                <a:lnTo>
                  <a:pt x="33139" y="36165"/>
                </a:lnTo>
                <a:lnTo>
                  <a:pt x="30459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6" y="27830"/>
                </a:lnTo>
                <a:lnTo>
                  <a:pt x="28674" y="26838"/>
                </a:lnTo>
                <a:lnTo>
                  <a:pt x="33535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5" y="9872"/>
                </a:lnTo>
                <a:lnTo>
                  <a:pt x="31055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7"/>
                </a:lnTo>
                <a:lnTo>
                  <a:pt x="39488" y="22224"/>
                </a:lnTo>
                <a:lnTo>
                  <a:pt x="35817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29" y="55463"/>
                </a:lnTo>
                <a:lnTo>
                  <a:pt x="36052" y="59382"/>
                </a:lnTo>
                <a:close/>
              </a:path>
              <a:path w="492759" h="75565">
                <a:moveTo>
                  <a:pt x="27483" y="64144"/>
                </a:moveTo>
                <a:lnTo>
                  <a:pt x="15080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4" y="55363"/>
                </a:lnTo>
                <a:lnTo>
                  <a:pt x="112" y="50899"/>
                </a:lnTo>
                <a:lnTo>
                  <a:pt x="0" y="43209"/>
                </a:lnTo>
                <a:lnTo>
                  <a:pt x="99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699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3" y="64144"/>
                </a:lnTo>
                <a:close/>
              </a:path>
              <a:path w="492759" h="75565">
                <a:moveTo>
                  <a:pt x="53680" y="62805"/>
                </a:moveTo>
                <a:lnTo>
                  <a:pt x="46834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8" y="16966"/>
                </a:lnTo>
                <a:lnTo>
                  <a:pt x="68265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492759" h="75565">
                <a:moveTo>
                  <a:pt x="74793" y="34379"/>
                </a:moveTo>
                <a:lnTo>
                  <a:pt x="68265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492759" h="75565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492759" h="75565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2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492759" h="75565">
                <a:moveTo>
                  <a:pt x="128199" y="59382"/>
                </a:moveTo>
                <a:lnTo>
                  <a:pt x="117844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5" y="38447"/>
                </a:lnTo>
                <a:lnTo>
                  <a:pt x="125286" y="36165"/>
                </a:lnTo>
                <a:lnTo>
                  <a:pt x="122607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1" y="26838"/>
                </a:lnTo>
                <a:lnTo>
                  <a:pt x="125683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3" y="9872"/>
                </a:lnTo>
                <a:lnTo>
                  <a:pt x="123202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7"/>
                </a:lnTo>
                <a:lnTo>
                  <a:pt x="131636" y="22224"/>
                </a:lnTo>
                <a:lnTo>
                  <a:pt x="127965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7" y="55463"/>
                </a:lnTo>
                <a:lnTo>
                  <a:pt x="128199" y="59382"/>
                </a:lnTo>
                <a:close/>
              </a:path>
              <a:path w="492759" h="75565">
                <a:moveTo>
                  <a:pt x="119630" y="64144"/>
                </a:moveTo>
                <a:lnTo>
                  <a:pt x="107228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2" y="55363"/>
                </a:lnTo>
                <a:lnTo>
                  <a:pt x="92259" y="50899"/>
                </a:lnTo>
                <a:lnTo>
                  <a:pt x="92147" y="43209"/>
                </a:lnTo>
                <a:lnTo>
                  <a:pt x="92246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7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0" y="64144"/>
                </a:lnTo>
                <a:close/>
              </a:path>
              <a:path w="492759" h="75565">
                <a:moveTo>
                  <a:pt x="193284" y="64144"/>
                </a:moveTo>
                <a:lnTo>
                  <a:pt x="181774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6" y="17908"/>
                </a:lnTo>
                <a:lnTo>
                  <a:pt x="181675" y="15626"/>
                </a:lnTo>
                <a:lnTo>
                  <a:pt x="193581" y="15626"/>
                </a:lnTo>
                <a:lnTo>
                  <a:pt x="197848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0" y="34428"/>
                </a:lnTo>
                <a:lnTo>
                  <a:pt x="172150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492759" h="75565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0" y="25003"/>
                </a:lnTo>
                <a:lnTo>
                  <a:pt x="196708" y="23217"/>
                </a:lnTo>
                <a:lnTo>
                  <a:pt x="194524" y="21331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7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492759" h="75565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4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492759" h="75565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2" y="15626"/>
                </a:lnTo>
                <a:lnTo>
                  <a:pt x="240889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7" y="34428"/>
                </a:lnTo>
                <a:lnTo>
                  <a:pt x="218267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5" y="63053"/>
                </a:lnTo>
                <a:lnTo>
                  <a:pt x="238806" y="64144"/>
                </a:lnTo>
                <a:close/>
              </a:path>
              <a:path w="492759" h="75565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2" y="45342"/>
                </a:lnTo>
                <a:lnTo>
                  <a:pt x="250382" y="34428"/>
                </a:lnTo>
                <a:lnTo>
                  <a:pt x="248926" y="29963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3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6" y="48170"/>
                </a:lnTo>
                <a:lnTo>
                  <a:pt x="253540" y="51940"/>
                </a:lnTo>
                <a:lnTo>
                  <a:pt x="251952" y="55611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492759" h="75565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6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492759" h="75565">
                <a:moveTo>
                  <a:pt x="269915" y="62805"/>
                </a:moveTo>
                <a:lnTo>
                  <a:pt x="264259" y="62805"/>
                </a:lnTo>
                <a:lnTo>
                  <a:pt x="264259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2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492759" h="75565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7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492759" h="75565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492759" h="75565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492759" h="75565">
                <a:moveTo>
                  <a:pt x="356085" y="75009"/>
                </a:moveTo>
                <a:lnTo>
                  <a:pt x="356085" y="71139"/>
                </a:lnTo>
                <a:lnTo>
                  <a:pt x="357376" y="70643"/>
                </a:lnTo>
                <a:lnTo>
                  <a:pt x="358367" y="69601"/>
                </a:lnTo>
                <a:lnTo>
                  <a:pt x="359062" y="68014"/>
                </a:lnTo>
                <a:lnTo>
                  <a:pt x="359856" y="66525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2" y="62805"/>
                </a:lnTo>
                <a:lnTo>
                  <a:pt x="356532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0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5" y="75009"/>
                </a:lnTo>
                <a:close/>
              </a:path>
              <a:path w="492759" h="75565">
                <a:moveTo>
                  <a:pt x="428625" y="64144"/>
                </a:moveTo>
                <a:lnTo>
                  <a:pt x="414634" y="64144"/>
                </a:lnTo>
                <a:lnTo>
                  <a:pt x="409029" y="61565"/>
                </a:lnTo>
                <a:lnTo>
                  <a:pt x="400843" y="22125"/>
                </a:lnTo>
                <a:lnTo>
                  <a:pt x="402728" y="14634"/>
                </a:lnTo>
                <a:lnTo>
                  <a:pt x="410269" y="2926"/>
                </a:lnTo>
                <a:lnTo>
                  <a:pt x="415775" y="0"/>
                </a:lnTo>
                <a:lnTo>
                  <a:pt x="428773" y="0"/>
                </a:lnTo>
                <a:lnTo>
                  <a:pt x="433238" y="1438"/>
                </a:lnTo>
                <a:lnTo>
                  <a:pt x="436923" y="4762"/>
                </a:lnTo>
                <a:lnTo>
                  <a:pt x="417959" y="4762"/>
                </a:lnTo>
                <a:lnTo>
                  <a:pt x="413692" y="7193"/>
                </a:lnTo>
                <a:lnTo>
                  <a:pt x="410815" y="12055"/>
                </a:lnTo>
                <a:lnTo>
                  <a:pt x="407937" y="16817"/>
                </a:lnTo>
                <a:lnTo>
                  <a:pt x="406582" y="23266"/>
                </a:lnTo>
                <a:lnTo>
                  <a:pt x="406498" y="32593"/>
                </a:lnTo>
                <a:lnTo>
                  <a:pt x="410849" y="32593"/>
                </a:lnTo>
                <a:lnTo>
                  <a:pt x="408979" y="34528"/>
                </a:lnTo>
                <a:lnTo>
                  <a:pt x="407540" y="38496"/>
                </a:lnTo>
                <a:lnTo>
                  <a:pt x="407540" y="48418"/>
                </a:lnTo>
                <a:lnTo>
                  <a:pt x="408879" y="52337"/>
                </a:lnTo>
                <a:lnTo>
                  <a:pt x="411559" y="55215"/>
                </a:lnTo>
                <a:lnTo>
                  <a:pt x="414337" y="57993"/>
                </a:lnTo>
                <a:lnTo>
                  <a:pt x="418157" y="59382"/>
                </a:lnTo>
                <a:lnTo>
                  <a:pt x="436413" y="59382"/>
                </a:lnTo>
                <a:lnTo>
                  <a:pt x="433635" y="62160"/>
                </a:lnTo>
                <a:lnTo>
                  <a:pt x="428625" y="64144"/>
                </a:lnTo>
                <a:close/>
              </a:path>
              <a:path w="492759" h="75565">
                <a:moveTo>
                  <a:pt x="442068" y="16371"/>
                </a:moveTo>
                <a:lnTo>
                  <a:pt x="436562" y="16371"/>
                </a:lnTo>
                <a:lnTo>
                  <a:pt x="436066" y="12898"/>
                </a:lnTo>
                <a:lnTo>
                  <a:pt x="434677" y="10120"/>
                </a:lnTo>
                <a:lnTo>
                  <a:pt x="432395" y="8036"/>
                </a:lnTo>
                <a:lnTo>
                  <a:pt x="430112" y="5853"/>
                </a:lnTo>
                <a:lnTo>
                  <a:pt x="427185" y="4762"/>
                </a:lnTo>
                <a:lnTo>
                  <a:pt x="436923" y="4762"/>
                </a:lnTo>
                <a:lnTo>
                  <a:pt x="439588" y="7094"/>
                </a:lnTo>
                <a:lnTo>
                  <a:pt x="441473" y="11112"/>
                </a:lnTo>
                <a:lnTo>
                  <a:pt x="442068" y="16371"/>
                </a:lnTo>
                <a:close/>
              </a:path>
              <a:path w="492759" h="75565">
                <a:moveTo>
                  <a:pt x="410849" y="32593"/>
                </a:moveTo>
                <a:lnTo>
                  <a:pt x="406648" y="32593"/>
                </a:lnTo>
                <a:lnTo>
                  <a:pt x="408135" y="29418"/>
                </a:lnTo>
                <a:lnTo>
                  <a:pt x="410368" y="26937"/>
                </a:lnTo>
                <a:lnTo>
                  <a:pt x="413345" y="25151"/>
                </a:lnTo>
                <a:lnTo>
                  <a:pt x="416420" y="23266"/>
                </a:lnTo>
                <a:lnTo>
                  <a:pt x="419695" y="22324"/>
                </a:lnTo>
                <a:lnTo>
                  <a:pt x="429220" y="22324"/>
                </a:lnTo>
                <a:lnTo>
                  <a:pt x="434131" y="24258"/>
                </a:lnTo>
                <a:lnTo>
                  <a:pt x="436886" y="27086"/>
                </a:lnTo>
                <a:lnTo>
                  <a:pt x="418455" y="27086"/>
                </a:lnTo>
                <a:lnTo>
                  <a:pt x="414733" y="28574"/>
                </a:lnTo>
                <a:lnTo>
                  <a:pt x="410849" y="32593"/>
                </a:lnTo>
                <a:close/>
              </a:path>
              <a:path w="492759" h="75565">
                <a:moveTo>
                  <a:pt x="436413" y="59382"/>
                </a:moveTo>
                <a:lnTo>
                  <a:pt x="427384" y="59382"/>
                </a:lnTo>
                <a:lnTo>
                  <a:pt x="430956" y="57844"/>
                </a:lnTo>
                <a:lnTo>
                  <a:pt x="436611" y="51593"/>
                </a:lnTo>
                <a:lnTo>
                  <a:pt x="438050" y="47823"/>
                </a:lnTo>
                <a:lnTo>
                  <a:pt x="437979" y="38496"/>
                </a:lnTo>
                <a:lnTo>
                  <a:pt x="436661" y="34776"/>
                </a:lnTo>
                <a:lnTo>
                  <a:pt x="433882" y="31700"/>
                </a:lnTo>
                <a:lnTo>
                  <a:pt x="431204" y="28624"/>
                </a:lnTo>
                <a:lnTo>
                  <a:pt x="427583" y="27086"/>
                </a:lnTo>
                <a:lnTo>
                  <a:pt x="436886" y="27086"/>
                </a:lnTo>
                <a:lnTo>
                  <a:pt x="438397" y="28624"/>
                </a:lnTo>
                <a:lnTo>
                  <a:pt x="441771" y="31998"/>
                </a:lnTo>
                <a:lnTo>
                  <a:pt x="443706" y="36958"/>
                </a:lnTo>
                <a:lnTo>
                  <a:pt x="443706" y="49162"/>
                </a:lnTo>
                <a:lnTo>
                  <a:pt x="441672" y="54222"/>
                </a:lnTo>
                <a:lnTo>
                  <a:pt x="437604" y="58191"/>
                </a:lnTo>
                <a:lnTo>
                  <a:pt x="436413" y="59382"/>
                </a:lnTo>
                <a:close/>
              </a:path>
              <a:path w="492759" h="75565">
                <a:moveTo>
                  <a:pt x="492525" y="47327"/>
                </a:moveTo>
                <a:lnTo>
                  <a:pt x="449364" y="47327"/>
                </a:lnTo>
                <a:lnTo>
                  <a:pt x="449364" y="41969"/>
                </a:lnTo>
                <a:lnTo>
                  <a:pt x="478088" y="595"/>
                </a:lnTo>
                <a:lnTo>
                  <a:pt x="483148" y="595"/>
                </a:lnTo>
                <a:lnTo>
                  <a:pt x="483148" y="8780"/>
                </a:lnTo>
                <a:lnTo>
                  <a:pt x="477939" y="8780"/>
                </a:lnTo>
                <a:lnTo>
                  <a:pt x="454425" y="42564"/>
                </a:lnTo>
                <a:lnTo>
                  <a:pt x="492525" y="42564"/>
                </a:lnTo>
                <a:lnTo>
                  <a:pt x="492525" y="47327"/>
                </a:lnTo>
                <a:close/>
              </a:path>
              <a:path w="492759" h="75565">
                <a:moveTo>
                  <a:pt x="483148" y="42564"/>
                </a:moveTo>
                <a:lnTo>
                  <a:pt x="478088" y="42564"/>
                </a:lnTo>
                <a:lnTo>
                  <a:pt x="478088" y="8780"/>
                </a:lnTo>
                <a:lnTo>
                  <a:pt x="483148" y="8780"/>
                </a:lnTo>
                <a:lnTo>
                  <a:pt x="483148" y="42564"/>
                </a:lnTo>
                <a:close/>
              </a:path>
              <a:path w="492759" h="75565">
                <a:moveTo>
                  <a:pt x="483148" y="62805"/>
                </a:moveTo>
                <a:lnTo>
                  <a:pt x="478088" y="62805"/>
                </a:lnTo>
                <a:lnTo>
                  <a:pt x="478088" y="47327"/>
                </a:lnTo>
                <a:lnTo>
                  <a:pt x="483148" y="47327"/>
                </a:lnTo>
                <a:lnTo>
                  <a:pt x="483148" y="62805"/>
                </a:lnTo>
                <a:close/>
              </a:path>
            </a:pathLst>
          </a:custGeom>
          <a:solidFill>
            <a:srgbClr val="38751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8455407" y="228743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8434958" y="2460085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8434958" y="2460085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8455208" y="2418384"/>
            <a:ext cx="635" cy="41910"/>
          </a:xfrm>
          <a:custGeom>
            <a:avLst/>
            <a:gdLst/>
            <a:ahLst/>
            <a:cxnLst/>
            <a:rect l="l" t="t" r="r" b="b"/>
            <a:pathLst>
              <a:path w="634" h="41909">
                <a:moveTo>
                  <a:pt x="149" y="-4762"/>
                </a:moveTo>
                <a:lnTo>
                  <a:pt x="149" y="46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8434958" y="2116855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8434958" y="2116855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8455108" y="2159183"/>
            <a:ext cx="635" cy="36195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464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8475457" y="2138005"/>
            <a:ext cx="601980" cy="343535"/>
          </a:xfrm>
          <a:custGeom>
            <a:avLst/>
            <a:gdLst/>
            <a:ahLst/>
            <a:cxnLst/>
            <a:rect l="l" t="t" r="r" b="b"/>
            <a:pathLst>
              <a:path w="601979" h="343534">
                <a:moveTo>
                  <a:pt x="0" y="0"/>
                </a:moveTo>
                <a:lnTo>
                  <a:pt x="64352" y="1281"/>
                </a:lnTo>
                <a:lnTo>
                  <a:pt x="128045" y="5002"/>
                </a:lnTo>
                <a:lnTo>
                  <a:pt x="190421" y="10975"/>
                </a:lnTo>
                <a:lnTo>
                  <a:pt x="250825" y="19011"/>
                </a:lnTo>
                <a:lnTo>
                  <a:pt x="308596" y="28923"/>
                </a:lnTo>
                <a:lnTo>
                  <a:pt x="363080" y="40523"/>
                </a:lnTo>
                <a:lnTo>
                  <a:pt x="413617" y="53624"/>
                </a:lnTo>
                <a:lnTo>
                  <a:pt x="459552" y="68039"/>
                </a:lnTo>
                <a:lnTo>
                  <a:pt x="500225" y="83579"/>
                </a:lnTo>
                <a:lnTo>
                  <a:pt x="534981" y="100058"/>
                </a:lnTo>
                <a:lnTo>
                  <a:pt x="584108" y="135078"/>
                </a:lnTo>
                <a:lnTo>
                  <a:pt x="601673" y="171599"/>
                </a:lnTo>
                <a:lnTo>
                  <a:pt x="597196" y="189954"/>
                </a:lnTo>
                <a:lnTo>
                  <a:pt x="563258" y="225912"/>
                </a:lnTo>
                <a:lnTo>
                  <a:pt x="500393" y="259619"/>
                </a:lnTo>
                <a:lnTo>
                  <a:pt x="459756" y="275159"/>
                </a:lnTo>
                <a:lnTo>
                  <a:pt x="413861" y="289574"/>
                </a:lnTo>
                <a:lnTo>
                  <a:pt x="363365" y="302675"/>
                </a:lnTo>
                <a:lnTo>
                  <a:pt x="308926" y="314276"/>
                </a:lnTo>
                <a:lnTo>
                  <a:pt x="251201" y="324188"/>
                </a:lnTo>
                <a:lnTo>
                  <a:pt x="190848" y="332224"/>
                </a:lnTo>
                <a:lnTo>
                  <a:pt x="128525" y="338196"/>
                </a:lnTo>
                <a:lnTo>
                  <a:pt x="64889" y="341917"/>
                </a:lnTo>
                <a:lnTo>
                  <a:pt x="599" y="343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8018434" y="1854905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B6D6A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8018434" y="1854905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8206907" y="1871407"/>
            <a:ext cx="492759" cy="75565"/>
          </a:xfrm>
          <a:custGeom>
            <a:avLst/>
            <a:gdLst/>
            <a:ahLst/>
            <a:cxnLst/>
            <a:rect l="l" t="t" r="r" b="b"/>
            <a:pathLst>
              <a:path w="492759" h="75565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4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492759" h="75565">
                <a:moveTo>
                  <a:pt x="36052" y="59382"/>
                </a:moveTo>
                <a:lnTo>
                  <a:pt x="25697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7" y="38447"/>
                </a:lnTo>
                <a:lnTo>
                  <a:pt x="33139" y="36165"/>
                </a:lnTo>
                <a:lnTo>
                  <a:pt x="30459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6" y="27830"/>
                </a:lnTo>
                <a:lnTo>
                  <a:pt x="28674" y="26838"/>
                </a:lnTo>
                <a:lnTo>
                  <a:pt x="33535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5" y="9872"/>
                </a:lnTo>
                <a:lnTo>
                  <a:pt x="31055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7"/>
                </a:lnTo>
                <a:lnTo>
                  <a:pt x="39488" y="22224"/>
                </a:lnTo>
                <a:lnTo>
                  <a:pt x="35817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29" y="55463"/>
                </a:lnTo>
                <a:lnTo>
                  <a:pt x="36052" y="59382"/>
                </a:lnTo>
                <a:close/>
              </a:path>
              <a:path w="492759" h="75565">
                <a:moveTo>
                  <a:pt x="27483" y="64144"/>
                </a:moveTo>
                <a:lnTo>
                  <a:pt x="15080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4" y="55363"/>
                </a:lnTo>
                <a:lnTo>
                  <a:pt x="112" y="50899"/>
                </a:lnTo>
                <a:lnTo>
                  <a:pt x="0" y="43209"/>
                </a:lnTo>
                <a:lnTo>
                  <a:pt x="99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699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3" y="64144"/>
                </a:lnTo>
                <a:close/>
              </a:path>
              <a:path w="492759" h="75565">
                <a:moveTo>
                  <a:pt x="53680" y="62805"/>
                </a:moveTo>
                <a:lnTo>
                  <a:pt x="46834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8" y="16966"/>
                </a:lnTo>
                <a:lnTo>
                  <a:pt x="68265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492759" h="75565">
                <a:moveTo>
                  <a:pt x="74793" y="34379"/>
                </a:moveTo>
                <a:lnTo>
                  <a:pt x="68265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492759" h="75565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492759" h="75565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2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492759" h="75565">
                <a:moveTo>
                  <a:pt x="128199" y="59382"/>
                </a:moveTo>
                <a:lnTo>
                  <a:pt x="117844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5" y="38447"/>
                </a:lnTo>
                <a:lnTo>
                  <a:pt x="125286" y="36165"/>
                </a:lnTo>
                <a:lnTo>
                  <a:pt x="122607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1" y="26838"/>
                </a:lnTo>
                <a:lnTo>
                  <a:pt x="125683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3" y="9872"/>
                </a:lnTo>
                <a:lnTo>
                  <a:pt x="123202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7"/>
                </a:lnTo>
                <a:lnTo>
                  <a:pt x="131636" y="22224"/>
                </a:lnTo>
                <a:lnTo>
                  <a:pt x="127965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7" y="55463"/>
                </a:lnTo>
                <a:lnTo>
                  <a:pt x="128199" y="59382"/>
                </a:lnTo>
                <a:close/>
              </a:path>
              <a:path w="492759" h="75565">
                <a:moveTo>
                  <a:pt x="119630" y="64144"/>
                </a:moveTo>
                <a:lnTo>
                  <a:pt x="107228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2" y="55363"/>
                </a:lnTo>
                <a:lnTo>
                  <a:pt x="92259" y="50899"/>
                </a:lnTo>
                <a:lnTo>
                  <a:pt x="92147" y="43209"/>
                </a:lnTo>
                <a:lnTo>
                  <a:pt x="92246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7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0" y="64144"/>
                </a:lnTo>
                <a:close/>
              </a:path>
              <a:path w="492759" h="75565">
                <a:moveTo>
                  <a:pt x="193284" y="64144"/>
                </a:moveTo>
                <a:lnTo>
                  <a:pt x="181774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6" y="17908"/>
                </a:lnTo>
                <a:lnTo>
                  <a:pt x="181675" y="15626"/>
                </a:lnTo>
                <a:lnTo>
                  <a:pt x="193581" y="15626"/>
                </a:lnTo>
                <a:lnTo>
                  <a:pt x="197848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0" y="34428"/>
                </a:lnTo>
                <a:lnTo>
                  <a:pt x="172150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492759" h="75565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0" y="25003"/>
                </a:lnTo>
                <a:lnTo>
                  <a:pt x="196708" y="23217"/>
                </a:lnTo>
                <a:lnTo>
                  <a:pt x="194524" y="21331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7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492759" h="75565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4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492759" h="75565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2" y="15626"/>
                </a:lnTo>
                <a:lnTo>
                  <a:pt x="240889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7" y="34428"/>
                </a:lnTo>
                <a:lnTo>
                  <a:pt x="218267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5" y="63053"/>
                </a:lnTo>
                <a:lnTo>
                  <a:pt x="238806" y="64144"/>
                </a:lnTo>
                <a:close/>
              </a:path>
              <a:path w="492759" h="75565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2" y="45342"/>
                </a:lnTo>
                <a:lnTo>
                  <a:pt x="250382" y="34428"/>
                </a:lnTo>
                <a:lnTo>
                  <a:pt x="248926" y="29963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3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6" y="48170"/>
                </a:lnTo>
                <a:lnTo>
                  <a:pt x="253540" y="51940"/>
                </a:lnTo>
                <a:lnTo>
                  <a:pt x="251952" y="55611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492759" h="75565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6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492759" h="75565">
                <a:moveTo>
                  <a:pt x="269915" y="62805"/>
                </a:moveTo>
                <a:lnTo>
                  <a:pt x="264259" y="62805"/>
                </a:lnTo>
                <a:lnTo>
                  <a:pt x="264259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2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492759" h="75565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7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492759" h="75565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492759" h="75565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492759" h="75565">
                <a:moveTo>
                  <a:pt x="356085" y="75009"/>
                </a:moveTo>
                <a:lnTo>
                  <a:pt x="356085" y="71139"/>
                </a:lnTo>
                <a:lnTo>
                  <a:pt x="357376" y="70643"/>
                </a:lnTo>
                <a:lnTo>
                  <a:pt x="358367" y="69601"/>
                </a:lnTo>
                <a:lnTo>
                  <a:pt x="359062" y="68014"/>
                </a:lnTo>
                <a:lnTo>
                  <a:pt x="359856" y="66525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2" y="62805"/>
                </a:lnTo>
                <a:lnTo>
                  <a:pt x="356532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0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5" y="75009"/>
                </a:lnTo>
                <a:close/>
              </a:path>
              <a:path w="492759" h="75565">
                <a:moveTo>
                  <a:pt x="428625" y="64144"/>
                </a:moveTo>
                <a:lnTo>
                  <a:pt x="414634" y="64144"/>
                </a:lnTo>
                <a:lnTo>
                  <a:pt x="409029" y="61565"/>
                </a:lnTo>
                <a:lnTo>
                  <a:pt x="400843" y="22125"/>
                </a:lnTo>
                <a:lnTo>
                  <a:pt x="402728" y="14634"/>
                </a:lnTo>
                <a:lnTo>
                  <a:pt x="410269" y="2926"/>
                </a:lnTo>
                <a:lnTo>
                  <a:pt x="415775" y="0"/>
                </a:lnTo>
                <a:lnTo>
                  <a:pt x="428773" y="0"/>
                </a:lnTo>
                <a:lnTo>
                  <a:pt x="433238" y="1438"/>
                </a:lnTo>
                <a:lnTo>
                  <a:pt x="436923" y="4762"/>
                </a:lnTo>
                <a:lnTo>
                  <a:pt x="417959" y="4762"/>
                </a:lnTo>
                <a:lnTo>
                  <a:pt x="413692" y="7193"/>
                </a:lnTo>
                <a:lnTo>
                  <a:pt x="410815" y="12055"/>
                </a:lnTo>
                <a:lnTo>
                  <a:pt x="407937" y="16817"/>
                </a:lnTo>
                <a:lnTo>
                  <a:pt x="406582" y="23266"/>
                </a:lnTo>
                <a:lnTo>
                  <a:pt x="406498" y="32593"/>
                </a:lnTo>
                <a:lnTo>
                  <a:pt x="410849" y="32593"/>
                </a:lnTo>
                <a:lnTo>
                  <a:pt x="408979" y="34528"/>
                </a:lnTo>
                <a:lnTo>
                  <a:pt x="407540" y="38496"/>
                </a:lnTo>
                <a:lnTo>
                  <a:pt x="407540" y="48418"/>
                </a:lnTo>
                <a:lnTo>
                  <a:pt x="408879" y="52337"/>
                </a:lnTo>
                <a:lnTo>
                  <a:pt x="411559" y="55215"/>
                </a:lnTo>
                <a:lnTo>
                  <a:pt x="414337" y="57993"/>
                </a:lnTo>
                <a:lnTo>
                  <a:pt x="418157" y="59382"/>
                </a:lnTo>
                <a:lnTo>
                  <a:pt x="436413" y="59382"/>
                </a:lnTo>
                <a:lnTo>
                  <a:pt x="433635" y="62160"/>
                </a:lnTo>
                <a:lnTo>
                  <a:pt x="428625" y="64144"/>
                </a:lnTo>
                <a:close/>
              </a:path>
              <a:path w="492759" h="75565">
                <a:moveTo>
                  <a:pt x="442068" y="16371"/>
                </a:moveTo>
                <a:lnTo>
                  <a:pt x="436562" y="16371"/>
                </a:lnTo>
                <a:lnTo>
                  <a:pt x="436066" y="12898"/>
                </a:lnTo>
                <a:lnTo>
                  <a:pt x="434677" y="10120"/>
                </a:lnTo>
                <a:lnTo>
                  <a:pt x="432395" y="8036"/>
                </a:lnTo>
                <a:lnTo>
                  <a:pt x="430112" y="5853"/>
                </a:lnTo>
                <a:lnTo>
                  <a:pt x="427185" y="4762"/>
                </a:lnTo>
                <a:lnTo>
                  <a:pt x="436923" y="4762"/>
                </a:lnTo>
                <a:lnTo>
                  <a:pt x="439588" y="7094"/>
                </a:lnTo>
                <a:lnTo>
                  <a:pt x="441473" y="11112"/>
                </a:lnTo>
                <a:lnTo>
                  <a:pt x="442068" y="16371"/>
                </a:lnTo>
                <a:close/>
              </a:path>
              <a:path w="492759" h="75565">
                <a:moveTo>
                  <a:pt x="410849" y="32593"/>
                </a:moveTo>
                <a:lnTo>
                  <a:pt x="406648" y="32593"/>
                </a:lnTo>
                <a:lnTo>
                  <a:pt x="408135" y="29418"/>
                </a:lnTo>
                <a:lnTo>
                  <a:pt x="410368" y="26937"/>
                </a:lnTo>
                <a:lnTo>
                  <a:pt x="413345" y="25151"/>
                </a:lnTo>
                <a:lnTo>
                  <a:pt x="416420" y="23266"/>
                </a:lnTo>
                <a:lnTo>
                  <a:pt x="419695" y="22324"/>
                </a:lnTo>
                <a:lnTo>
                  <a:pt x="429220" y="22324"/>
                </a:lnTo>
                <a:lnTo>
                  <a:pt x="434131" y="24258"/>
                </a:lnTo>
                <a:lnTo>
                  <a:pt x="436886" y="27086"/>
                </a:lnTo>
                <a:lnTo>
                  <a:pt x="418455" y="27086"/>
                </a:lnTo>
                <a:lnTo>
                  <a:pt x="414733" y="28574"/>
                </a:lnTo>
                <a:lnTo>
                  <a:pt x="410849" y="32593"/>
                </a:lnTo>
                <a:close/>
              </a:path>
              <a:path w="492759" h="75565">
                <a:moveTo>
                  <a:pt x="436413" y="59382"/>
                </a:moveTo>
                <a:lnTo>
                  <a:pt x="427384" y="59382"/>
                </a:lnTo>
                <a:lnTo>
                  <a:pt x="430956" y="57844"/>
                </a:lnTo>
                <a:lnTo>
                  <a:pt x="436611" y="51593"/>
                </a:lnTo>
                <a:lnTo>
                  <a:pt x="438050" y="47823"/>
                </a:lnTo>
                <a:lnTo>
                  <a:pt x="437979" y="38496"/>
                </a:lnTo>
                <a:lnTo>
                  <a:pt x="436661" y="34776"/>
                </a:lnTo>
                <a:lnTo>
                  <a:pt x="433882" y="31700"/>
                </a:lnTo>
                <a:lnTo>
                  <a:pt x="431204" y="28624"/>
                </a:lnTo>
                <a:lnTo>
                  <a:pt x="427583" y="27086"/>
                </a:lnTo>
                <a:lnTo>
                  <a:pt x="436886" y="27086"/>
                </a:lnTo>
                <a:lnTo>
                  <a:pt x="438397" y="28624"/>
                </a:lnTo>
                <a:lnTo>
                  <a:pt x="441771" y="31998"/>
                </a:lnTo>
                <a:lnTo>
                  <a:pt x="443706" y="36958"/>
                </a:lnTo>
                <a:lnTo>
                  <a:pt x="443706" y="49162"/>
                </a:lnTo>
                <a:lnTo>
                  <a:pt x="441672" y="54222"/>
                </a:lnTo>
                <a:lnTo>
                  <a:pt x="437604" y="58191"/>
                </a:lnTo>
                <a:lnTo>
                  <a:pt x="436413" y="59382"/>
                </a:lnTo>
                <a:close/>
              </a:path>
              <a:path w="492759" h="75565">
                <a:moveTo>
                  <a:pt x="492525" y="47327"/>
                </a:moveTo>
                <a:lnTo>
                  <a:pt x="449364" y="47327"/>
                </a:lnTo>
                <a:lnTo>
                  <a:pt x="449364" y="41969"/>
                </a:lnTo>
                <a:lnTo>
                  <a:pt x="478088" y="595"/>
                </a:lnTo>
                <a:lnTo>
                  <a:pt x="483148" y="595"/>
                </a:lnTo>
                <a:lnTo>
                  <a:pt x="483148" y="8780"/>
                </a:lnTo>
                <a:lnTo>
                  <a:pt x="477939" y="8780"/>
                </a:lnTo>
                <a:lnTo>
                  <a:pt x="454425" y="42564"/>
                </a:lnTo>
                <a:lnTo>
                  <a:pt x="492525" y="42564"/>
                </a:lnTo>
                <a:lnTo>
                  <a:pt x="492525" y="47327"/>
                </a:lnTo>
                <a:close/>
              </a:path>
              <a:path w="492759" h="75565">
                <a:moveTo>
                  <a:pt x="483148" y="42564"/>
                </a:moveTo>
                <a:lnTo>
                  <a:pt x="478088" y="42564"/>
                </a:lnTo>
                <a:lnTo>
                  <a:pt x="478088" y="8780"/>
                </a:lnTo>
                <a:lnTo>
                  <a:pt x="483148" y="8780"/>
                </a:lnTo>
                <a:lnTo>
                  <a:pt x="483148" y="42564"/>
                </a:lnTo>
                <a:close/>
              </a:path>
              <a:path w="492759" h="75565">
                <a:moveTo>
                  <a:pt x="483148" y="62805"/>
                </a:moveTo>
                <a:lnTo>
                  <a:pt x="478088" y="62805"/>
                </a:lnTo>
                <a:lnTo>
                  <a:pt x="478088" y="47327"/>
                </a:lnTo>
                <a:lnTo>
                  <a:pt x="483148" y="47327"/>
                </a:lnTo>
                <a:lnTo>
                  <a:pt x="483148" y="62805"/>
                </a:lnTo>
                <a:close/>
              </a:path>
            </a:pathLst>
          </a:custGeom>
          <a:solidFill>
            <a:srgbClr val="38751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8018434" y="1985560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B6D6A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8018434" y="1985560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8206907" y="2002062"/>
            <a:ext cx="492759" cy="75565"/>
          </a:xfrm>
          <a:custGeom>
            <a:avLst/>
            <a:gdLst/>
            <a:ahLst/>
            <a:cxnLst/>
            <a:rect l="l" t="t" r="r" b="b"/>
            <a:pathLst>
              <a:path w="492759" h="75565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4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492759" h="75565">
                <a:moveTo>
                  <a:pt x="36052" y="59382"/>
                </a:moveTo>
                <a:lnTo>
                  <a:pt x="25697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7" y="38447"/>
                </a:lnTo>
                <a:lnTo>
                  <a:pt x="33139" y="36165"/>
                </a:lnTo>
                <a:lnTo>
                  <a:pt x="30459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6" y="27830"/>
                </a:lnTo>
                <a:lnTo>
                  <a:pt x="28674" y="26838"/>
                </a:lnTo>
                <a:lnTo>
                  <a:pt x="33535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5" y="9872"/>
                </a:lnTo>
                <a:lnTo>
                  <a:pt x="31055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7"/>
                </a:lnTo>
                <a:lnTo>
                  <a:pt x="39488" y="22224"/>
                </a:lnTo>
                <a:lnTo>
                  <a:pt x="35817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29" y="55463"/>
                </a:lnTo>
                <a:lnTo>
                  <a:pt x="36052" y="59382"/>
                </a:lnTo>
                <a:close/>
              </a:path>
              <a:path w="492759" h="75565">
                <a:moveTo>
                  <a:pt x="27483" y="64144"/>
                </a:moveTo>
                <a:lnTo>
                  <a:pt x="15080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4" y="55363"/>
                </a:lnTo>
                <a:lnTo>
                  <a:pt x="112" y="50899"/>
                </a:lnTo>
                <a:lnTo>
                  <a:pt x="0" y="43209"/>
                </a:lnTo>
                <a:lnTo>
                  <a:pt x="99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699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3" y="64144"/>
                </a:lnTo>
                <a:close/>
              </a:path>
              <a:path w="492759" h="75565">
                <a:moveTo>
                  <a:pt x="53680" y="62805"/>
                </a:moveTo>
                <a:lnTo>
                  <a:pt x="46834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8" y="16966"/>
                </a:lnTo>
                <a:lnTo>
                  <a:pt x="68265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492759" h="75565">
                <a:moveTo>
                  <a:pt x="74793" y="34379"/>
                </a:moveTo>
                <a:lnTo>
                  <a:pt x="68265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492759" h="75565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492759" h="75565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2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492759" h="75565">
                <a:moveTo>
                  <a:pt x="128199" y="59382"/>
                </a:moveTo>
                <a:lnTo>
                  <a:pt x="117844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5" y="38447"/>
                </a:lnTo>
                <a:lnTo>
                  <a:pt x="125286" y="36165"/>
                </a:lnTo>
                <a:lnTo>
                  <a:pt x="122607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1" y="26838"/>
                </a:lnTo>
                <a:lnTo>
                  <a:pt x="125683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3" y="9872"/>
                </a:lnTo>
                <a:lnTo>
                  <a:pt x="123202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7"/>
                </a:lnTo>
                <a:lnTo>
                  <a:pt x="131636" y="22224"/>
                </a:lnTo>
                <a:lnTo>
                  <a:pt x="127965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7" y="55463"/>
                </a:lnTo>
                <a:lnTo>
                  <a:pt x="128199" y="59382"/>
                </a:lnTo>
                <a:close/>
              </a:path>
              <a:path w="492759" h="75565">
                <a:moveTo>
                  <a:pt x="119630" y="64144"/>
                </a:moveTo>
                <a:lnTo>
                  <a:pt x="107228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2" y="55363"/>
                </a:lnTo>
                <a:lnTo>
                  <a:pt x="92259" y="50899"/>
                </a:lnTo>
                <a:lnTo>
                  <a:pt x="92147" y="43209"/>
                </a:lnTo>
                <a:lnTo>
                  <a:pt x="92246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7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0" y="64144"/>
                </a:lnTo>
                <a:close/>
              </a:path>
              <a:path w="492759" h="75565">
                <a:moveTo>
                  <a:pt x="193284" y="64144"/>
                </a:moveTo>
                <a:lnTo>
                  <a:pt x="181774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6" y="17908"/>
                </a:lnTo>
                <a:lnTo>
                  <a:pt x="181675" y="15626"/>
                </a:lnTo>
                <a:lnTo>
                  <a:pt x="193581" y="15626"/>
                </a:lnTo>
                <a:lnTo>
                  <a:pt x="197848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0" y="34428"/>
                </a:lnTo>
                <a:lnTo>
                  <a:pt x="172150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492759" h="75565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0" y="25003"/>
                </a:lnTo>
                <a:lnTo>
                  <a:pt x="196708" y="23217"/>
                </a:lnTo>
                <a:lnTo>
                  <a:pt x="194524" y="21331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7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492759" h="75565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4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492759" h="75565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2" y="15626"/>
                </a:lnTo>
                <a:lnTo>
                  <a:pt x="240889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7" y="34428"/>
                </a:lnTo>
                <a:lnTo>
                  <a:pt x="218267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5" y="63053"/>
                </a:lnTo>
                <a:lnTo>
                  <a:pt x="238806" y="64144"/>
                </a:lnTo>
                <a:close/>
              </a:path>
              <a:path w="492759" h="75565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2" y="45342"/>
                </a:lnTo>
                <a:lnTo>
                  <a:pt x="250382" y="34428"/>
                </a:lnTo>
                <a:lnTo>
                  <a:pt x="248926" y="29963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3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6" y="48170"/>
                </a:lnTo>
                <a:lnTo>
                  <a:pt x="253540" y="51940"/>
                </a:lnTo>
                <a:lnTo>
                  <a:pt x="251952" y="55611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492759" h="75565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6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492759" h="75565">
                <a:moveTo>
                  <a:pt x="269915" y="62805"/>
                </a:moveTo>
                <a:lnTo>
                  <a:pt x="264259" y="62805"/>
                </a:lnTo>
                <a:lnTo>
                  <a:pt x="264259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2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492759" h="75565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7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492759" h="75565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492759" h="75565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492759" h="75565">
                <a:moveTo>
                  <a:pt x="356085" y="75009"/>
                </a:moveTo>
                <a:lnTo>
                  <a:pt x="356085" y="71139"/>
                </a:lnTo>
                <a:lnTo>
                  <a:pt x="357376" y="70643"/>
                </a:lnTo>
                <a:lnTo>
                  <a:pt x="358367" y="69601"/>
                </a:lnTo>
                <a:lnTo>
                  <a:pt x="359062" y="68014"/>
                </a:lnTo>
                <a:lnTo>
                  <a:pt x="359856" y="66525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2" y="62805"/>
                </a:lnTo>
                <a:lnTo>
                  <a:pt x="356532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0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5" y="75009"/>
                </a:lnTo>
                <a:close/>
              </a:path>
              <a:path w="492759" h="75565">
                <a:moveTo>
                  <a:pt x="428625" y="64144"/>
                </a:moveTo>
                <a:lnTo>
                  <a:pt x="414634" y="64144"/>
                </a:lnTo>
                <a:lnTo>
                  <a:pt x="409029" y="61565"/>
                </a:lnTo>
                <a:lnTo>
                  <a:pt x="400843" y="22125"/>
                </a:lnTo>
                <a:lnTo>
                  <a:pt x="402728" y="14634"/>
                </a:lnTo>
                <a:lnTo>
                  <a:pt x="410269" y="2926"/>
                </a:lnTo>
                <a:lnTo>
                  <a:pt x="415775" y="0"/>
                </a:lnTo>
                <a:lnTo>
                  <a:pt x="428773" y="0"/>
                </a:lnTo>
                <a:lnTo>
                  <a:pt x="433238" y="1438"/>
                </a:lnTo>
                <a:lnTo>
                  <a:pt x="436923" y="4762"/>
                </a:lnTo>
                <a:lnTo>
                  <a:pt x="417959" y="4762"/>
                </a:lnTo>
                <a:lnTo>
                  <a:pt x="413692" y="7193"/>
                </a:lnTo>
                <a:lnTo>
                  <a:pt x="410815" y="12055"/>
                </a:lnTo>
                <a:lnTo>
                  <a:pt x="407937" y="16817"/>
                </a:lnTo>
                <a:lnTo>
                  <a:pt x="406582" y="23266"/>
                </a:lnTo>
                <a:lnTo>
                  <a:pt x="406498" y="32593"/>
                </a:lnTo>
                <a:lnTo>
                  <a:pt x="410849" y="32593"/>
                </a:lnTo>
                <a:lnTo>
                  <a:pt x="408979" y="34528"/>
                </a:lnTo>
                <a:lnTo>
                  <a:pt x="407540" y="38496"/>
                </a:lnTo>
                <a:lnTo>
                  <a:pt x="407540" y="48418"/>
                </a:lnTo>
                <a:lnTo>
                  <a:pt x="408879" y="52337"/>
                </a:lnTo>
                <a:lnTo>
                  <a:pt x="411559" y="55215"/>
                </a:lnTo>
                <a:lnTo>
                  <a:pt x="414337" y="57993"/>
                </a:lnTo>
                <a:lnTo>
                  <a:pt x="418157" y="59382"/>
                </a:lnTo>
                <a:lnTo>
                  <a:pt x="436413" y="59382"/>
                </a:lnTo>
                <a:lnTo>
                  <a:pt x="433635" y="62160"/>
                </a:lnTo>
                <a:lnTo>
                  <a:pt x="428625" y="64144"/>
                </a:lnTo>
                <a:close/>
              </a:path>
              <a:path w="492759" h="75565">
                <a:moveTo>
                  <a:pt x="442068" y="16371"/>
                </a:moveTo>
                <a:lnTo>
                  <a:pt x="436562" y="16371"/>
                </a:lnTo>
                <a:lnTo>
                  <a:pt x="436066" y="12898"/>
                </a:lnTo>
                <a:lnTo>
                  <a:pt x="434677" y="10120"/>
                </a:lnTo>
                <a:lnTo>
                  <a:pt x="432395" y="8036"/>
                </a:lnTo>
                <a:lnTo>
                  <a:pt x="430112" y="5853"/>
                </a:lnTo>
                <a:lnTo>
                  <a:pt x="427185" y="4762"/>
                </a:lnTo>
                <a:lnTo>
                  <a:pt x="436923" y="4762"/>
                </a:lnTo>
                <a:lnTo>
                  <a:pt x="439588" y="7094"/>
                </a:lnTo>
                <a:lnTo>
                  <a:pt x="441473" y="11112"/>
                </a:lnTo>
                <a:lnTo>
                  <a:pt x="442068" y="16371"/>
                </a:lnTo>
                <a:close/>
              </a:path>
              <a:path w="492759" h="75565">
                <a:moveTo>
                  <a:pt x="410849" y="32593"/>
                </a:moveTo>
                <a:lnTo>
                  <a:pt x="406648" y="32593"/>
                </a:lnTo>
                <a:lnTo>
                  <a:pt x="408135" y="29418"/>
                </a:lnTo>
                <a:lnTo>
                  <a:pt x="410368" y="26937"/>
                </a:lnTo>
                <a:lnTo>
                  <a:pt x="413345" y="25151"/>
                </a:lnTo>
                <a:lnTo>
                  <a:pt x="416420" y="23266"/>
                </a:lnTo>
                <a:lnTo>
                  <a:pt x="419695" y="22324"/>
                </a:lnTo>
                <a:lnTo>
                  <a:pt x="429220" y="22324"/>
                </a:lnTo>
                <a:lnTo>
                  <a:pt x="434131" y="24258"/>
                </a:lnTo>
                <a:lnTo>
                  <a:pt x="436886" y="27086"/>
                </a:lnTo>
                <a:lnTo>
                  <a:pt x="418455" y="27086"/>
                </a:lnTo>
                <a:lnTo>
                  <a:pt x="414733" y="28574"/>
                </a:lnTo>
                <a:lnTo>
                  <a:pt x="410849" y="32593"/>
                </a:lnTo>
                <a:close/>
              </a:path>
              <a:path w="492759" h="75565">
                <a:moveTo>
                  <a:pt x="436413" y="59382"/>
                </a:moveTo>
                <a:lnTo>
                  <a:pt x="427384" y="59382"/>
                </a:lnTo>
                <a:lnTo>
                  <a:pt x="430956" y="57844"/>
                </a:lnTo>
                <a:lnTo>
                  <a:pt x="436611" y="51593"/>
                </a:lnTo>
                <a:lnTo>
                  <a:pt x="438050" y="47823"/>
                </a:lnTo>
                <a:lnTo>
                  <a:pt x="437979" y="38496"/>
                </a:lnTo>
                <a:lnTo>
                  <a:pt x="436661" y="34776"/>
                </a:lnTo>
                <a:lnTo>
                  <a:pt x="433882" y="31700"/>
                </a:lnTo>
                <a:lnTo>
                  <a:pt x="431204" y="28624"/>
                </a:lnTo>
                <a:lnTo>
                  <a:pt x="427583" y="27086"/>
                </a:lnTo>
                <a:lnTo>
                  <a:pt x="436886" y="27086"/>
                </a:lnTo>
                <a:lnTo>
                  <a:pt x="438397" y="28624"/>
                </a:lnTo>
                <a:lnTo>
                  <a:pt x="441771" y="31998"/>
                </a:lnTo>
                <a:lnTo>
                  <a:pt x="443706" y="36958"/>
                </a:lnTo>
                <a:lnTo>
                  <a:pt x="443706" y="49162"/>
                </a:lnTo>
                <a:lnTo>
                  <a:pt x="441672" y="54222"/>
                </a:lnTo>
                <a:lnTo>
                  <a:pt x="437604" y="58191"/>
                </a:lnTo>
                <a:lnTo>
                  <a:pt x="436413" y="59382"/>
                </a:lnTo>
                <a:close/>
              </a:path>
              <a:path w="492759" h="75565">
                <a:moveTo>
                  <a:pt x="492525" y="47327"/>
                </a:moveTo>
                <a:lnTo>
                  <a:pt x="449364" y="47327"/>
                </a:lnTo>
                <a:lnTo>
                  <a:pt x="449364" y="41969"/>
                </a:lnTo>
                <a:lnTo>
                  <a:pt x="478088" y="595"/>
                </a:lnTo>
                <a:lnTo>
                  <a:pt x="483148" y="595"/>
                </a:lnTo>
                <a:lnTo>
                  <a:pt x="483148" y="8780"/>
                </a:lnTo>
                <a:lnTo>
                  <a:pt x="477939" y="8780"/>
                </a:lnTo>
                <a:lnTo>
                  <a:pt x="454425" y="42564"/>
                </a:lnTo>
                <a:lnTo>
                  <a:pt x="492525" y="42564"/>
                </a:lnTo>
                <a:lnTo>
                  <a:pt x="492525" y="47327"/>
                </a:lnTo>
                <a:close/>
              </a:path>
              <a:path w="492759" h="75565">
                <a:moveTo>
                  <a:pt x="483148" y="42564"/>
                </a:moveTo>
                <a:lnTo>
                  <a:pt x="478088" y="42564"/>
                </a:lnTo>
                <a:lnTo>
                  <a:pt x="478088" y="8780"/>
                </a:lnTo>
                <a:lnTo>
                  <a:pt x="483148" y="8780"/>
                </a:lnTo>
                <a:lnTo>
                  <a:pt x="483148" y="42564"/>
                </a:lnTo>
                <a:close/>
              </a:path>
              <a:path w="492759" h="75565">
                <a:moveTo>
                  <a:pt x="483148" y="62805"/>
                </a:moveTo>
                <a:lnTo>
                  <a:pt x="478088" y="62805"/>
                </a:lnTo>
                <a:lnTo>
                  <a:pt x="478088" y="47327"/>
                </a:lnTo>
                <a:lnTo>
                  <a:pt x="483148" y="47327"/>
                </a:lnTo>
                <a:lnTo>
                  <a:pt x="483148" y="62805"/>
                </a:lnTo>
                <a:close/>
              </a:path>
            </a:pathLst>
          </a:custGeom>
          <a:solidFill>
            <a:srgbClr val="38751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8453583" y="194746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8453709" y="2078156"/>
            <a:ext cx="1905" cy="38735"/>
          </a:xfrm>
          <a:custGeom>
            <a:avLst/>
            <a:gdLst/>
            <a:ahLst/>
            <a:cxnLst/>
            <a:rect l="l" t="t" r="r" b="b"/>
            <a:pathLst>
              <a:path w="1904" h="38734">
                <a:moveTo>
                  <a:pt x="14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8433558" y="1771969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9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8433558" y="1771969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9"/>
                </a:lnTo>
                <a:lnTo>
                  <a:pt x="34549" y="6194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8453584" y="1814405"/>
            <a:ext cx="635" cy="40640"/>
          </a:xfrm>
          <a:custGeom>
            <a:avLst/>
            <a:gdLst/>
            <a:ahLst/>
            <a:cxnLst/>
            <a:rect l="l" t="t" r="r" b="b"/>
            <a:pathLst>
              <a:path w="634" h="40640">
                <a:moveTo>
                  <a:pt x="149" y="-4762"/>
                </a:moveTo>
                <a:lnTo>
                  <a:pt x="149" y="452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8453808" y="17719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8473957" y="1793005"/>
            <a:ext cx="612140" cy="345440"/>
          </a:xfrm>
          <a:custGeom>
            <a:avLst/>
            <a:gdLst/>
            <a:ahLst/>
            <a:cxnLst/>
            <a:rect l="l" t="t" r="r" b="b"/>
            <a:pathLst>
              <a:path w="612140" h="345440">
                <a:moveTo>
                  <a:pt x="1499" y="344999"/>
                </a:moveTo>
                <a:lnTo>
                  <a:pt x="66770" y="343710"/>
                </a:lnTo>
                <a:lnTo>
                  <a:pt x="131377" y="339970"/>
                </a:lnTo>
                <a:lnTo>
                  <a:pt x="194655" y="333966"/>
                </a:lnTo>
                <a:lnTo>
                  <a:pt x="255933" y="325888"/>
                </a:lnTo>
                <a:lnTo>
                  <a:pt x="314544" y="315924"/>
                </a:lnTo>
                <a:lnTo>
                  <a:pt x="369819" y="304263"/>
                </a:lnTo>
                <a:lnTo>
                  <a:pt x="421089" y="291093"/>
                </a:lnTo>
                <a:lnTo>
                  <a:pt x="467687" y="276602"/>
                </a:lnTo>
                <a:lnTo>
                  <a:pt x="508945" y="260981"/>
                </a:lnTo>
                <a:lnTo>
                  <a:pt x="544193" y="244416"/>
                </a:lnTo>
                <a:lnTo>
                  <a:pt x="593987" y="209212"/>
                </a:lnTo>
                <a:lnTo>
                  <a:pt x="611723" y="172499"/>
                </a:lnTo>
                <a:lnTo>
                  <a:pt x="607116" y="154048"/>
                </a:lnTo>
                <a:lnTo>
                  <a:pt x="572518" y="117902"/>
                </a:lnTo>
                <a:lnTo>
                  <a:pt x="508526" y="84018"/>
                </a:lnTo>
                <a:lnTo>
                  <a:pt x="467176" y="68396"/>
                </a:lnTo>
                <a:lnTo>
                  <a:pt x="420480" y="53906"/>
                </a:lnTo>
                <a:lnTo>
                  <a:pt x="369106" y="40736"/>
                </a:lnTo>
                <a:lnTo>
                  <a:pt x="313721" y="29074"/>
                </a:lnTo>
                <a:lnTo>
                  <a:pt x="254993" y="19110"/>
                </a:lnTo>
                <a:lnTo>
                  <a:pt x="193589" y="11032"/>
                </a:lnTo>
                <a:lnTo>
                  <a:pt x="130177" y="5029"/>
                </a:lnTo>
                <a:lnTo>
                  <a:pt x="65425" y="1288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8018434" y="1509956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B6D6A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8018434" y="1509956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8206907" y="1526457"/>
            <a:ext cx="492759" cy="75565"/>
          </a:xfrm>
          <a:custGeom>
            <a:avLst/>
            <a:gdLst/>
            <a:ahLst/>
            <a:cxnLst/>
            <a:rect l="l" t="t" r="r" b="b"/>
            <a:pathLst>
              <a:path w="492759" h="75565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4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492759" h="75565">
                <a:moveTo>
                  <a:pt x="36052" y="59382"/>
                </a:moveTo>
                <a:lnTo>
                  <a:pt x="25697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7" y="38447"/>
                </a:lnTo>
                <a:lnTo>
                  <a:pt x="33139" y="36165"/>
                </a:lnTo>
                <a:lnTo>
                  <a:pt x="30459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6" y="27830"/>
                </a:lnTo>
                <a:lnTo>
                  <a:pt x="28674" y="26838"/>
                </a:lnTo>
                <a:lnTo>
                  <a:pt x="33535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5" y="9872"/>
                </a:lnTo>
                <a:lnTo>
                  <a:pt x="31055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7"/>
                </a:lnTo>
                <a:lnTo>
                  <a:pt x="39488" y="22224"/>
                </a:lnTo>
                <a:lnTo>
                  <a:pt x="35817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29" y="55463"/>
                </a:lnTo>
                <a:lnTo>
                  <a:pt x="36052" y="59382"/>
                </a:lnTo>
                <a:close/>
              </a:path>
              <a:path w="492759" h="75565">
                <a:moveTo>
                  <a:pt x="27483" y="64144"/>
                </a:moveTo>
                <a:lnTo>
                  <a:pt x="15080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4" y="55363"/>
                </a:lnTo>
                <a:lnTo>
                  <a:pt x="112" y="50899"/>
                </a:lnTo>
                <a:lnTo>
                  <a:pt x="0" y="43209"/>
                </a:lnTo>
                <a:lnTo>
                  <a:pt x="99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699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3" y="64144"/>
                </a:lnTo>
                <a:close/>
              </a:path>
              <a:path w="492759" h="75565">
                <a:moveTo>
                  <a:pt x="53680" y="62805"/>
                </a:moveTo>
                <a:lnTo>
                  <a:pt x="46834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8" y="16966"/>
                </a:lnTo>
                <a:lnTo>
                  <a:pt x="68265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492759" h="75565">
                <a:moveTo>
                  <a:pt x="74793" y="34379"/>
                </a:moveTo>
                <a:lnTo>
                  <a:pt x="68265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492759" h="75565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492759" h="75565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2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492759" h="75565">
                <a:moveTo>
                  <a:pt x="128199" y="59382"/>
                </a:moveTo>
                <a:lnTo>
                  <a:pt x="117844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5" y="38447"/>
                </a:lnTo>
                <a:lnTo>
                  <a:pt x="125286" y="36165"/>
                </a:lnTo>
                <a:lnTo>
                  <a:pt x="122607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1" y="26838"/>
                </a:lnTo>
                <a:lnTo>
                  <a:pt x="125683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3" y="9872"/>
                </a:lnTo>
                <a:lnTo>
                  <a:pt x="123202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7"/>
                </a:lnTo>
                <a:lnTo>
                  <a:pt x="131636" y="22224"/>
                </a:lnTo>
                <a:lnTo>
                  <a:pt x="127965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7" y="55463"/>
                </a:lnTo>
                <a:lnTo>
                  <a:pt x="128199" y="59382"/>
                </a:lnTo>
                <a:close/>
              </a:path>
              <a:path w="492759" h="75565">
                <a:moveTo>
                  <a:pt x="119630" y="64144"/>
                </a:moveTo>
                <a:lnTo>
                  <a:pt x="107228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2" y="55363"/>
                </a:lnTo>
                <a:lnTo>
                  <a:pt x="92259" y="50899"/>
                </a:lnTo>
                <a:lnTo>
                  <a:pt x="92147" y="43209"/>
                </a:lnTo>
                <a:lnTo>
                  <a:pt x="92246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7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0" y="64144"/>
                </a:lnTo>
                <a:close/>
              </a:path>
              <a:path w="492759" h="75565">
                <a:moveTo>
                  <a:pt x="193284" y="64144"/>
                </a:moveTo>
                <a:lnTo>
                  <a:pt x="181774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6" y="17908"/>
                </a:lnTo>
                <a:lnTo>
                  <a:pt x="181675" y="15626"/>
                </a:lnTo>
                <a:lnTo>
                  <a:pt x="193581" y="15626"/>
                </a:lnTo>
                <a:lnTo>
                  <a:pt x="197848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0" y="34428"/>
                </a:lnTo>
                <a:lnTo>
                  <a:pt x="172150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492759" h="75565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0" y="25003"/>
                </a:lnTo>
                <a:lnTo>
                  <a:pt x="196708" y="23217"/>
                </a:lnTo>
                <a:lnTo>
                  <a:pt x="194524" y="21331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7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492759" h="75565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4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492759" h="75565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2" y="15626"/>
                </a:lnTo>
                <a:lnTo>
                  <a:pt x="240889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7" y="34428"/>
                </a:lnTo>
                <a:lnTo>
                  <a:pt x="218267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5" y="63053"/>
                </a:lnTo>
                <a:lnTo>
                  <a:pt x="238806" y="64144"/>
                </a:lnTo>
                <a:close/>
              </a:path>
              <a:path w="492759" h="75565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2" y="45342"/>
                </a:lnTo>
                <a:lnTo>
                  <a:pt x="250382" y="34428"/>
                </a:lnTo>
                <a:lnTo>
                  <a:pt x="248926" y="29963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3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6" y="48170"/>
                </a:lnTo>
                <a:lnTo>
                  <a:pt x="253540" y="51940"/>
                </a:lnTo>
                <a:lnTo>
                  <a:pt x="251952" y="55611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492759" h="75565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6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492759" h="75565">
                <a:moveTo>
                  <a:pt x="269915" y="62805"/>
                </a:moveTo>
                <a:lnTo>
                  <a:pt x="264259" y="62805"/>
                </a:lnTo>
                <a:lnTo>
                  <a:pt x="264259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2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492759" h="75565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7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492759" h="75565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492759" h="75565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492759" h="75565">
                <a:moveTo>
                  <a:pt x="356085" y="75009"/>
                </a:moveTo>
                <a:lnTo>
                  <a:pt x="356085" y="71139"/>
                </a:lnTo>
                <a:lnTo>
                  <a:pt x="357376" y="70643"/>
                </a:lnTo>
                <a:lnTo>
                  <a:pt x="358367" y="69601"/>
                </a:lnTo>
                <a:lnTo>
                  <a:pt x="359062" y="68014"/>
                </a:lnTo>
                <a:lnTo>
                  <a:pt x="359856" y="66525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2" y="62805"/>
                </a:lnTo>
                <a:lnTo>
                  <a:pt x="356532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0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5" y="75009"/>
                </a:lnTo>
                <a:close/>
              </a:path>
              <a:path w="492759" h="75565">
                <a:moveTo>
                  <a:pt x="428625" y="64144"/>
                </a:moveTo>
                <a:lnTo>
                  <a:pt x="414634" y="64144"/>
                </a:lnTo>
                <a:lnTo>
                  <a:pt x="409029" y="61565"/>
                </a:lnTo>
                <a:lnTo>
                  <a:pt x="400843" y="22125"/>
                </a:lnTo>
                <a:lnTo>
                  <a:pt x="402728" y="14634"/>
                </a:lnTo>
                <a:lnTo>
                  <a:pt x="410269" y="2926"/>
                </a:lnTo>
                <a:lnTo>
                  <a:pt x="415775" y="0"/>
                </a:lnTo>
                <a:lnTo>
                  <a:pt x="428773" y="0"/>
                </a:lnTo>
                <a:lnTo>
                  <a:pt x="433238" y="1438"/>
                </a:lnTo>
                <a:lnTo>
                  <a:pt x="436923" y="4762"/>
                </a:lnTo>
                <a:lnTo>
                  <a:pt x="417959" y="4762"/>
                </a:lnTo>
                <a:lnTo>
                  <a:pt x="413692" y="7193"/>
                </a:lnTo>
                <a:lnTo>
                  <a:pt x="410815" y="12055"/>
                </a:lnTo>
                <a:lnTo>
                  <a:pt x="407937" y="16817"/>
                </a:lnTo>
                <a:lnTo>
                  <a:pt x="406582" y="23266"/>
                </a:lnTo>
                <a:lnTo>
                  <a:pt x="406498" y="32593"/>
                </a:lnTo>
                <a:lnTo>
                  <a:pt x="410849" y="32593"/>
                </a:lnTo>
                <a:lnTo>
                  <a:pt x="408979" y="34528"/>
                </a:lnTo>
                <a:lnTo>
                  <a:pt x="407540" y="38496"/>
                </a:lnTo>
                <a:lnTo>
                  <a:pt x="407540" y="48418"/>
                </a:lnTo>
                <a:lnTo>
                  <a:pt x="408879" y="52337"/>
                </a:lnTo>
                <a:lnTo>
                  <a:pt x="411559" y="55215"/>
                </a:lnTo>
                <a:lnTo>
                  <a:pt x="414337" y="57993"/>
                </a:lnTo>
                <a:lnTo>
                  <a:pt x="418157" y="59382"/>
                </a:lnTo>
                <a:lnTo>
                  <a:pt x="436413" y="59382"/>
                </a:lnTo>
                <a:lnTo>
                  <a:pt x="433635" y="62160"/>
                </a:lnTo>
                <a:lnTo>
                  <a:pt x="428625" y="64144"/>
                </a:lnTo>
                <a:close/>
              </a:path>
              <a:path w="492759" h="75565">
                <a:moveTo>
                  <a:pt x="442068" y="16371"/>
                </a:moveTo>
                <a:lnTo>
                  <a:pt x="436562" y="16371"/>
                </a:lnTo>
                <a:lnTo>
                  <a:pt x="436066" y="12898"/>
                </a:lnTo>
                <a:lnTo>
                  <a:pt x="434677" y="10120"/>
                </a:lnTo>
                <a:lnTo>
                  <a:pt x="432395" y="8036"/>
                </a:lnTo>
                <a:lnTo>
                  <a:pt x="430112" y="5853"/>
                </a:lnTo>
                <a:lnTo>
                  <a:pt x="427185" y="4762"/>
                </a:lnTo>
                <a:lnTo>
                  <a:pt x="436923" y="4762"/>
                </a:lnTo>
                <a:lnTo>
                  <a:pt x="439588" y="7094"/>
                </a:lnTo>
                <a:lnTo>
                  <a:pt x="441473" y="11112"/>
                </a:lnTo>
                <a:lnTo>
                  <a:pt x="442068" y="16371"/>
                </a:lnTo>
                <a:close/>
              </a:path>
              <a:path w="492759" h="75565">
                <a:moveTo>
                  <a:pt x="410849" y="32593"/>
                </a:moveTo>
                <a:lnTo>
                  <a:pt x="406648" y="32593"/>
                </a:lnTo>
                <a:lnTo>
                  <a:pt x="408135" y="29418"/>
                </a:lnTo>
                <a:lnTo>
                  <a:pt x="410368" y="26937"/>
                </a:lnTo>
                <a:lnTo>
                  <a:pt x="413345" y="25151"/>
                </a:lnTo>
                <a:lnTo>
                  <a:pt x="416420" y="23266"/>
                </a:lnTo>
                <a:lnTo>
                  <a:pt x="419695" y="22324"/>
                </a:lnTo>
                <a:lnTo>
                  <a:pt x="429220" y="22324"/>
                </a:lnTo>
                <a:lnTo>
                  <a:pt x="434131" y="24258"/>
                </a:lnTo>
                <a:lnTo>
                  <a:pt x="436886" y="27086"/>
                </a:lnTo>
                <a:lnTo>
                  <a:pt x="418455" y="27086"/>
                </a:lnTo>
                <a:lnTo>
                  <a:pt x="414733" y="28574"/>
                </a:lnTo>
                <a:lnTo>
                  <a:pt x="410849" y="32593"/>
                </a:lnTo>
                <a:close/>
              </a:path>
              <a:path w="492759" h="75565">
                <a:moveTo>
                  <a:pt x="436413" y="59382"/>
                </a:moveTo>
                <a:lnTo>
                  <a:pt x="427384" y="59382"/>
                </a:lnTo>
                <a:lnTo>
                  <a:pt x="430956" y="57844"/>
                </a:lnTo>
                <a:lnTo>
                  <a:pt x="436611" y="51593"/>
                </a:lnTo>
                <a:lnTo>
                  <a:pt x="438050" y="47823"/>
                </a:lnTo>
                <a:lnTo>
                  <a:pt x="437979" y="38496"/>
                </a:lnTo>
                <a:lnTo>
                  <a:pt x="436661" y="34776"/>
                </a:lnTo>
                <a:lnTo>
                  <a:pt x="433882" y="31700"/>
                </a:lnTo>
                <a:lnTo>
                  <a:pt x="431204" y="28624"/>
                </a:lnTo>
                <a:lnTo>
                  <a:pt x="427583" y="27086"/>
                </a:lnTo>
                <a:lnTo>
                  <a:pt x="436886" y="27086"/>
                </a:lnTo>
                <a:lnTo>
                  <a:pt x="438397" y="28624"/>
                </a:lnTo>
                <a:lnTo>
                  <a:pt x="441771" y="31998"/>
                </a:lnTo>
                <a:lnTo>
                  <a:pt x="443706" y="36958"/>
                </a:lnTo>
                <a:lnTo>
                  <a:pt x="443706" y="49162"/>
                </a:lnTo>
                <a:lnTo>
                  <a:pt x="441672" y="54222"/>
                </a:lnTo>
                <a:lnTo>
                  <a:pt x="437604" y="58191"/>
                </a:lnTo>
                <a:lnTo>
                  <a:pt x="436413" y="59382"/>
                </a:lnTo>
                <a:close/>
              </a:path>
              <a:path w="492759" h="75565">
                <a:moveTo>
                  <a:pt x="492525" y="47327"/>
                </a:moveTo>
                <a:lnTo>
                  <a:pt x="449364" y="47327"/>
                </a:lnTo>
                <a:lnTo>
                  <a:pt x="449364" y="41969"/>
                </a:lnTo>
                <a:lnTo>
                  <a:pt x="478088" y="595"/>
                </a:lnTo>
                <a:lnTo>
                  <a:pt x="483148" y="595"/>
                </a:lnTo>
                <a:lnTo>
                  <a:pt x="483148" y="8780"/>
                </a:lnTo>
                <a:lnTo>
                  <a:pt x="477939" y="8780"/>
                </a:lnTo>
                <a:lnTo>
                  <a:pt x="454425" y="42564"/>
                </a:lnTo>
                <a:lnTo>
                  <a:pt x="492525" y="42564"/>
                </a:lnTo>
                <a:lnTo>
                  <a:pt x="492525" y="47327"/>
                </a:lnTo>
                <a:close/>
              </a:path>
              <a:path w="492759" h="75565">
                <a:moveTo>
                  <a:pt x="483148" y="42564"/>
                </a:moveTo>
                <a:lnTo>
                  <a:pt x="478088" y="42564"/>
                </a:lnTo>
                <a:lnTo>
                  <a:pt x="478088" y="8780"/>
                </a:lnTo>
                <a:lnTo>
                  <a:pt x="483148" y="8780"/>
                </a:lnTo>
                <a:lnTo>
                  <a:pt x="483148" y="42564"/>
                </a:lnTo>
                <a:close/>
              </a:path>
              <a:path w="492759" h="75565">
                <a:moveTo>
                  <a:pt x="483148" y="62805"/>
                </a:moveTo>
                <a:lnTo>
                  <a:pt x="478088" y="62805"/>
                </a:lnTo>
                <a:lnTo>
                  <a:pt x="478088" y="47327"/>
                </a:lnTo>
                <a:lnTo>
                  <a:pt x="483148" y="47327"/>
                </a:lnTo>
                <a:lnTo>
                  <a:pt x="483148" y="62805"/>
                </a:lnTo>
                <a:close/>
              </a:path>
            </a:pathLst>
          </a:custGeom>
          <a:solidFill>
            <a:srgbClr val="38751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8018434" y="1640610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B6D6A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5" name="object 135"/>
          <p:cNvSpPr/>
          <p:nvPr/>
        </p:nvSpPr>
        <p:spPr>
          <a:xfrm>
            <a:off x="8018434" y="1640610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8206907" y="1657113"/>
            <a:ext cx="492759" cy="75565"/>
          </a:xfrm>
          <a:custGeom>
            <a:avLst/>
            <a:gdLst/>
            <a:ahLst/>
            <a:cxnLst/>
            <a:rect l="l" t="t" r="r" b="b"/>
            <a:pathLst>
              <a:path w="492759" h="75565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4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492759" h="75565">
                <a:moveTo>
                  <a:pt x="36052" y="59382"/>
                </a:moveTo>
                <a:lnTo>
                  <a:pt x="25697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7" y="38447"/>
                </a:lnTo>
                <a:lnTo>
                  <a:pt x="33139" y="36165"/>
                </a:lnTo>
                <a:lnTo>
                  <a:pt x="30459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6" y="27830"/>
                </a:lnTo>
                <a:lnTo>
                  <a:pt x="28674" y="26838"/>
                </a:lnTo>
                <a:lnTo>
                  <a:pt x="33535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5" y="9872"/>
                </a:lnTo>
                <a:lnTo>
                  <a:pt x="31055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7"/>
                </a:lnTo>
                <a:lnTo>
                  <a:pt x="39488" y="22224"/>
                </a:lnTo>
                <a:lnTo>
                  <a:pt x="35817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29" y="55463"/>
                </a:lnTo>
                <a:lnTo>
                  <a:pt x="36052" y="59382"/>
                </a:lnTo>
                <a:close/>
              </a:path>
              <a:path w="492759" h="75565">
                <a:moveTo>
                  <a:pt x="27483" y="64144"/>
                </a:moveTo>
                <a:lnTo>
                  <a:pt x="15080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4" y="55363"/>
                </a:lnTo>
                <a:lnTo>
                  <a:pt x="112" y="50899"/>
                </a:lnTo>
                <a:lnTo>
                  <a:pt x="0" y="43209"/>
                </a:lnTo>
                <a:lnTo>
                  <a:pt x="99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699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3" y="64144"/>
                </a:lnTo>
                <a:close/>
              </a:path>
              <a:path w="492759" h="75565">
                <a:moveTo>
                  <a:pt x="53680" y="62805"/>
                </a:moveTo>
                <a:lnTo>
                  <a:pt x="46834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8" y="16966"/>
                </a:lnTo>
                <a:lnTo>
                  <a:pt x="68265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492759" h="75565">
                <a:moveTo>
                  <a:pt x="74793" y="34379"/>
                </a:moveTo>
                <a:lnTo>
                  <a:pt x="68265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492759" h="75565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492759" h="75565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2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492759" h="75565">
                <a:moveTo>
                  <a:pt x="128199" y="59382"/>
                </a:moveTo>
                <a:lnTo>
                  <a:pt x="117844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5" y="38447"/>
                </a:lnTo>
                <a:lnTo>
                  <a:pt x="125286" y="36165"/>
                </a:lnTo>
                <a:lnTo>
                  <a:pt x="122607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1" y="26838"/>
                </a:lnTo>
                <a:lnTo>
                  <a:pt x="125683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3" y="9872"/>
                </a:lnTo>
                <a:lnTo>
                  <a:pt x="123202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7"/>
                </a:lnTo>
                <a:lnTo>
                  <a:pt x="131636" y="22224"/>
                </a:lnTo>
                <a:lnTo>
                  <a:pt x="127965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7" y="55463"/>
                </a:lnTo>
                <a:lnTo>
                  <a:pt x="128199" y="59382"/>
                </a:lnTo>
                <a:close/>
              </a:path>
              <a:path w="492759" h="75565">
                <a:moveTo>
                  <a:pt x="119630" y="64144"/>
                </a:moveTo>
                <a:lnTo>
                  <a:pt x="107228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2" y="55363"/>
                </a:lnTo>
                <a:lnTo>
                  <a:pt x="92259" y="50899"/>
                </a:lnTo>
                <a:lnTo>
                  <a:pt x="92147" y="43209"/>
                </a:lnTo>
                <a:lnTo>
                  <a:pt x="92246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7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0" y="64144"/>
                </a:lnTo>
                <a:close/>
              </a:path>
              <a:path w="492759" h="75565">
                <a:moveTo>
                  <a:pt x="193284" y="64144"/>
                </a:moveTo>
                <a:lnTo>
                  <a:pt x="181774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6" y="17908"/>
                </a:lnTo>
                <a:lnTo>
                  <a:pt x="181675" y="15626"/>
                </a:lnTo>
                <a:lnTo>
                  <a:pt x="193581" y="15626"/>
                </a:lnTo>
                <a:lnTo>
                  <a:pt x="197848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0" y="34428"/>
                </a:lnTo>
                <a:lnTo>
                  <a:pt x="172150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492759" h="75565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0" y="25003"/>
                </a:lnTo>
                <a:lnTo>
                  <a:pt x="196708" y="23217"/>
                </a:lnTo>
                <a:lnTo>
                  <a:pt x="194524" y="21331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7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492759" h="75565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4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492759" h="75565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2" y="15626"/>
                </a:lnTo>
                <a:lnTo>
                  <a:pt x="240889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7" y="34428"/>
                </a:lnTo>
                <a:lnTo>
                  <a:pt x="218267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5" y="63053"/>
                </a:lnTo>
                <a:lnTo>
                  <a:pt x="238806" y="64144"/>
                </a:lnTo>
                <a:close/>
              </a:path>
              <a:path w="492759" h="75565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2" y="45342"/>
                </a:lnTo>
                <a:lnTo>
                  <a:pt x="250382" y="34428"/>
                </a:lnTo>
                <a:lnTo>
                  <a:pt x="248926" y="29963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3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6" y="48170"/>
                </a:lnTo>
                <a:lnTo>
                  <a:pt x="253540" y="51940"/>
                </a:lnTo>
                <a:lnTo>
                  <a:pt x="251952" y="55611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492759" h="75565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6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492759" h="75565">
                <a:moveTo>
                  <a:pt x="269915" y="62805"/>
                </a:moveTo>
                <a:lnTo>
                  <a:pt x="264259" y="62805"/>
                </a:lnTo>
                <a:lnTo>
                  <a:pt x="264259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2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492759" h="75565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7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492759" h="75565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492759" h="75565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492759" h="75565">
                <a:moveTo>
                  <a:pt x="356085" y="75009"/>
                </a:moveTo>
                <a:lnTo>
                  <a:pt x="356085" y="71139"/>
                </a:lnTo>
                <a:lnTo>
                  <a:pt x="357376" y="70643"/>
                </a:lnTo>
                <a:lnTo>
                  <a:pt x="358367" y="69601"/>
                </a:lnTo>
                <a:lnTo>
                  <a:pt x="359062" y="68014"/>
                </a:lnTo>
                <a:lnTo>
                  <a:pt x="359856" y="66525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2" y="62805"/>
                </a:lnTo>
                <a:lnTo>
                  <a:pt x="356532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0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5" y="75009"/>
                </a:lnTo>
                <a:close/>
              </a:path>
              <a:path w="492759" h="75565">
                <a:moveTo>
                  <a:pt x="428625" y="64144"/>
                </a:moveTo>
                <a:lnTo>
                  <a:pt x="414634" y="64144"/>
                </a:lnTo>
                <a:lnTo>
                  <a:pt x="409029" y="61565"/>
                </a:lnTo>
                <a:lnTo>
                  <a:pt x="400843" y="22125"/>
                </a:lnTo>
                <a:lnTo>
                  <a:pt x="402728" y="14634"/>
                </a:lnTo>
                <a:lnTo>
                  <a:pt x="410269" y="2926"/>
                </a:lnTo>
                <a:lnTo>
                  <a:pt x="415775" y="0"/>
                </a:lnTo>
                <a:lnTo>
                  <a:pt x="428773" y="0"/>
                </a:lnTo>
                <a:lnTo>
                  <a:pt x="433238" y="1438"/>
                </a:lnTo>
                <a:lnTo>
                  <a:pt x="436923" y="4762"/>
                </a:lnTo>
                <a:lnTo>
                  <a:pt x="417959" y="4762"/>
                </a:lnTo>
                <a:lnTo>
                  <a:pt x="413692" y="7193"/>
                </a:lnTo>
                <a:lnTo>
                  <a:pt x="410815" y="12055"/>
                </a:lnTo>
                <a:lnTo>
                  <a:pt x="407937" y="16817"/>
                </a:lnTo>
                <a:lnTo>
                  <a:pt x="406582" y="23266"/>
                </a:lnTo>
                <a:lnTo>
                  <a:pt x="406498" y="32593"/>
                </a:lnTo>
                <a:lnTo>
                  <a:pt x="410849" y="32593"/>
                </a:lnTo>
                <a:lnTo>
                  <a:pt x="408979" y="34528"/>
                </a:lnTo>
                <a:lnTo>
                  <a:pt x="407540" y="38496"/>
                </a:lnTo>
                <a:lnTo>
                  <a:pt x="407540" y="48418"/>
                </a:lnTo>
                <a:lnTo>
                  <a:pt x="408879" y="52337"/>
                </a:lnTo>
                <a:lnTo>
                  <a:pt x="411559" y="55215"/>
                </a:lnTo>
                <a:lnTo>
                  <a:pt x="414337" y="57993"/>
                </a:lnTo>
                <a:lnTo>
                  <a:pt x="418157" y="59382"/>
                </a:lnTo>
                <a:lnTo>
                  <a:pt x="436413" y="59382"/>
                </a:lnTo>
                <a:lnTo>
                  <a:pt x="433635" y="62160"/>
                </a:lnTo>
                <a:lnTo>
                  <a:pt x="428625" y="64144"/>
                </a:lnTo>
                <a:close/>
              </a:path>
              <a:path w="492759" h="75565">
                <a:moveTo>
                  <a:pt x="442068" y="16371"/>
                </a:moveTo>
                <a:lnTo>
                  <a:pt x="436562" y="16371"/>
                </a:lnTo>
                <a:lnTo>
                  <a:pt x="436066" y="12898"/>
                </a:lnTo>
                <a:lnTo>
                  <a:pt x="434677" y="10120"/>
                </a:lnTo>
                <a:lnTo>
                  <a:pt x="432395" y="8036"/>
                </a:lnTo>
                <a:lnTo>
                  <a:pt x="430112" y="5853"/>
                </a:lnTo>
                <a:lnTo>
                  <a:pt x="427185" y="4762"/>
                </a:lnTo>
                <a:lnTo>
                  <a:pt x="436923" y="4762"/>
                </a:lnTo>
                <a:lnTo>
                  <a:pt x="439588" y="7094"/>
                </a:lnTo>
                <a:lnTo>
                  <a:pt x="441473" y="11112"/>
                </a:lnTo>
                <a:lnTo>
                  <a:pt x="442068" y="16371"/>
                </a:lnTo>
                <a:close/>
              </a:path>
              <a:path w="492759" h="75565">
                <a:moveTo>
                  <a:pt x="410849" y="32593"/>
                </a:moveTo>
                <a:lnTo>
                  <a:pt x="406648" y="32593"/>
                </a:lnTo>
                <a:lnTo>
                  <a:pt x="408135" y="29418"/>
                </a:lnTo>
                <a:lnTo>
                  <a:pt x="410368" y="26937"/>
                </a:lnTo>
                <a:lnTo>
                  <a:pt x="413345" y="25151"/>
                </a:lnTo>
                <a:lnTo>
                  <a:pt x="416420" y="23266"/>
                </a:lnTo>
                <a:lnTo>
                  <a:pt x="419695" y="22324"/>
                </a:lnTo>
                <a:lnTo>
                  <a:pt x="429220" y="22324"/>
                </a:lnTo>
                <a:lnTo>
                  <a:pt x="434131" y="24258"/>
                </a:lnTo>
                <a:lnTo>
                  <a:pt x="436886" y="27086"/>
                </a:lnTo>
                <a:lnTo>
                  <a:pt x="418455" y="27086"/>
                </a:lnTo>
                <a:lnTo>
                  <a:pt x="414733" y="28574"/>
                </a:lnTo>
                <a:lnTo>
                  <a:pt x="410849" y="32593"/>
                </a:lnTo>
                <a:close/>
              </a:path>
              <a:path w="492759" h="75565">
                <a:moveTo>
                  <a:pt x="436413" y="59382"/>
                </a:moveTo>
                <a:lnTo>
                  <a:pt x="427384" y="59382"/>
                </a:lnTo>
                <a:lnTo>
                  <a:pt x="430956" y="57844"/>
                </a:lnTo>
                <a:lnTo>
                  <a:pt x="436611" y="51593"/>
                </a:lnTo>
                <a:lnTo>
                  <a:pt x="438050" y="47823"/>
                </a:lnTo>
                <a:lnTo>
                  <a:pt x="437979" y="38496"/>
                </a:lnTo>
                <a:lnTo>
                  <a:pt x="436661" y="34776"/>
                </a:lnTo>
                <a:lnTo>
                  <a:pt x="433882" y="31700"/>
                </a:lnTo>
                <a:lnTo>
                  <a:pt x="431204" y="28624"/>
                </a:lnTo>
                <a:lnTo>
                  <a:pt x="427583" y="27086"/>
                </a:lnTo>
                <a:lnTo>
                  <a:pt x="436886" y="27086"/>
                </a:lnTo>
                <a:lnTo>
                  <a:pt x="438397" y="28624"/>
                </a:lnTo>
                <a:lnTo>
                  <a:pt x="441771" y="31998"/>
                </a:lnTo>
                <a:lnTo>
                  <a:pt x="443706" y="36958"/>
                </a:lnTo>
                <a:lnTo>
                  <a:pt x="443706" y="49162"/>
                </a:lnTo>
                <a:lnTo>
                  <a:pt x="441672" y="54222"/>
                </a:lnTo>
                <a:lnTo>
                  <a:pt x="437604" y="58191"/>
                </a:lnTo>
                <a:lnTo>
                  <a:pt x="436413" y="59382"/>
                </a:lnTo>
                <a:close/>
              </a:path>
              <a:path w="492759" h="75565">
                <a:moveTo>
                  <a:pt x="492525" y="47327"/>
                </a:moveTo>
                <a:lnTo>
                  <a:pt x="449364" y="47327"/>
                </a:lnTo>
                <a:lnTo>
                  <a:pt x="449364" y="41969"/>
                </a:lnTo>
                <a:lnTo>
                  <a:pt x="478088" y="595"/>
                </a:lnTo>
                <a:lnTo>
                  <a:pt x="483148" y="595"/>
                </a:lnTo>
                <a:lnTo>
                  <a:pt x="483148" y="8780"/>
                </a:lnTo>
                <a:lnTo>
                  <a:pt x="477939" y="8780"/>
                </a:lnTo>
                <a:lnTo>
                  <a:pt x="454425" y="42564"/>
                </a:lnTo>
                <a:lnTo>
                  <a:pt x="492525" y="42564"/>
                </a:lnTo>
                <a:lnTo>
                  <a:pt x="492525" y="47327"/>
                </a:lnTo>
                <a:close/>
              </a:path>
              <a:path w="492759" h="75565">
                <a:moveTo>
                  <a:pt x="483148" y="42564"/>
                </a:moveTo>
                <a:lnTo>
                  <a:pt x="478088" y="42564"/>
                </a:lnTo>
                <a:lnTo>
                  <a:pt x="478088" y="8780"/>
                </a:lnTo>
                <a:lnTo>
                  <a:pt x="483148" y="8780"/>
                </a:lnTo>
                <a:lnTo>
                  <a:pt x="483148" y="42564"/>
                </a:lnTo>
                <a:close/>
              </a:path>
              <a:path w="492759" h="75565">
                <a:moveTo>
                  <a:pt x="483148" y="62805"/>
                </a:moveTo>
                <a:lnTo>
                  <a:pt x="478088" y="62805"/>
                </a:lnTo>
                <a:lnTo>
                  <a:pt x="478088" y="47327"/>
                </a:lnTo>
                <a:lnTo>
                  <a:pt x="483148" y="47327"/>
                </a:lnTo>
                <a:lnTo>
                  <a:pt x="483148" y="62805"/>
                </a:lnTo>
                <a:close/>
              </a:path>
            </a:pathLst>
          </a:custGeom>
          <a:solidFill>
            <a:srgbClr val="38751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8453583" y="160251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8453509" y="1733269"/>
            <a:ext cx="635" cy="38735"/>
          </a:xfrm>
          <a:custGeom>
            <a:avLst/>
            <a:gdLst/>
            <a:ahLst/>
            <a:cxnLst/>
            <a:rect l="l" t="t" r="r" b="b"/>
            <a:pathLst>
              <a:path w="634" h="38734">
                <a:moveTo>
                  <a:pt x="149" y="-4762"/>
                </a:moveTo>
                <a:lnTo>
                  <a:pt x="149" y="43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8474058" y="1441219"/>
            <a:ext cx="620395" cy="352425"/>
          </a:xfrm>
          <a:custGeom>
            <a:avLst/>
            <a:gdLst/>
            <a:ahLst/>
            <a:cxnLst/>
            <a:rect l="l" t="t" r="r" b="b"/>
            <a:pathLst>
              <a:path w="620395" h="352425">
                <a:moveTo>
                  <a:pt x="0" y="351899"/>
                </a:moveTo>
                <a:lnTo>
                  <a:pt x="66334" y="350584"/>
                </a:lnTo>
                <a:lnTo>
                  <a:pt x="131985" y="346769"/>
                </a:lnTo>
                <a:lnTo>
                  <a:pt x="196276" y="340645"/>
                </a:lnTo>
                <a:lnTo>
                  <a:pt x="258531" y="332406"/>
                </a:lnTo>
                <a:lnTo>
                  <a:pt x="318073" y="322243"/>
                </a:lnTo>
                <a:lnTo>
                  <a:pt x="374226" y="310348"/>
                </a:lnTo>
                <a:lnTo>
                  <a:pt x="426311" y="296915"/>
                </a:lnTo>
                <a:lnTo>
                  <a:pt x="473653" y="282135"/>
                </a:lnTo>
                <a:lnTo>
                  <a:pt x="515575" y="266200"/>
                </a:lnTo>
                <a:lnTo>
                  <a:pt x="551401" y="249304"/>
                </a:lnTo>
                <a:lnTo>
                  <a:pt x="602054" y="213396"/>
                </a:lnTo>
                <a:lnTo>
                  <a:pt x="620198" y="175949"/>
                </a:lnTo>
                <a:lnTo>
                  <a:pt x="615608" y="157129"/>
                </a:lnTo>
                <a:lnTo>
                  <a:pt x="580697" y="120260"/>
                </a:lnTo>
                <a:lnTo>
                  <a:pt x="515994" y="85698"/>
                </a:lnTo>
                <a:lnTo>
                  <a:pt x="474165" y="69764"/>
                </a:lnTo>
                <a:lnTo>
                  <a:pt x="426921" y="54984"/>
                </a:lnTo>
                <a:lnTo>
                  <a:pt x="374938" y="41550"/>
                </a:lnTo>
                <a:lnTo>
                  <a:pt x="318896" y="29656"/>
                </a:lnTo>
                <a:lnTo>
                  <a:pt x="259472" y="19492"/>
                </a:lnTo>
                <a:lnTo>
                  <a:pt x="197342" y="11253"/>
                </a:lnTo>
                <a:lnTo>
                  <a:pt x="133185" y="5129"/>
                </a:lnTo>
                <a:lnTo>
                  <a:pt x="67678" y="1314"/>
                </a:lnTo>
                <a:lnTo>
                  <a:pt x="14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8434983" y="1420092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60" y="40637"/>
                </a:lnTo>
                <a:lnTo>
                  <a:pt x="5924" y="36104"/>
                </a:lnTo>
                <a:lnTo>
                  <a:pt x="1589" y="29382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7"/>
                </a:lnTo>
                <a:lnTo>
                  <a:pt x="38349" y="10159"/>
                </a:lnTo>
                <a:lnTo>
                  <a:pt x="40499" y="15539"/>
                </a:lnTo>
                <a:lnTo>
                  <a:pt x="40499" y="21149"/>
                </a:lnTo>
                <a:lnTo>
                  <a:pt x="38907" y="29382"/>
                </a:lnTo>
                <a:lnTo>
                  <a:pt x="34565" y="36104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1" name="object 141"/>
          <p:cNvSpPr/>
          <p:nvPr/>
        </p:nvSpPr>
        <p:spPr>
          <a:xfrm>
            <a:off x="8434982" y="1420092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7"/>
                </a:lnTo>
                <a:lnTo>
                  <a:pt x="34549" y="6194"/>
                </a:lnTo>
                <a:lnTo>
                  <a:pt x="38349" y="10159"/>
                </a:lnTo>
                <a:lnTo>
                  <a:pt x="40499" y="15539"/>
                </a:lnTo>
                <a:lnTo>
                  <a:pt x="40499" y="21149"/>
                </a:lnTo>
                <a:lnTo>
                  <a:pt x="38907" y="29382"/>
                </a:lnTo>
                <a:lnTo>
                  <a:pt x="34565" y="36104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4"/>
                </a:lnTo>
                <a:lnTo>
                  <a:pt x="1589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8453584" y="1462256"/>
            <a:ext cx="1905" cy="48260"/>
          </a:xfrm>
          <a:custGeom>
            <a:avLst/>
            <a:gdLst/>
            <a:ahLst/>
            <a:cxnLst/>
            <a:rect l="l" t="t" r="r" b="b"/>
            <a:pathLst>
              <a:path w="1904" h="48259">
                <a:moveTo>
                  <a:pt x="0" y="47699"/>
                </a:moveTo>
                <a:lnTo>
                  <a:pt x="14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3" name="object 143"/>
          <p:cNvSpPr/>
          <p:nvPr/>
        </p:nvSpPr>
        <p:spPr>
          <a:xfrm>
            <a:off x="8455383" y="1372722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0"/>
                </a:moveTo>
                <a:lnTo>
                  <a:pt x="0" y="5213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4" name="object 144"/>
          <p:cNvSpPr/>
          <p:nvPr/>
        </p:nvSpPr>
        <p:spPr>
          <a:xfrm>
            <a:off x="8020285" y="1280021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5" name="object 145"/>
          <p:cNvSpPr/>
          <p:nvPr/>
        </p:nvSpPr>
        <p:spPr>
          <a:xfrm>
            <a:off x="8020285" y="1280021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6" name="object 146"/>
          <p:cNvSpPr/>
          <p:nvPr/>
        </p:nvSpPr>
        <p:spPr>
          <a:xfrm>
            <a:off x="8376203" y="1295927"/>
            <a:ext cx="159407" cy="647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5658584" y="3054462"/>
            <a:ext cx="3219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relu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8" name="object 148"/>
          <p:cNvSpPr/>
          <p:nvPr/>
        </p:nvSpPr>
        <p:spPr>
          <a:xfrm>
            <a:off x="5183764" y="3373920"/>
            <a:ext cx="866140" cy="311150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8" y="0"/>
                </a:lnTo>
                <a:lnTo>
                  <a:pt x="866098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9" name="object 149"/>
          <p:cNvSpPr/>
          <p:nvPr/>
        </p:nvSpPr>
        <p:spPr>
          <a:xfrm>
            <a:off x="5183764" y="3373919"/>
            <a:ext cx="866140" cy="311150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8" y="0"/>
                </a:lnTo>
                <a:lnTo>
                  <a:pt x="866098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0" name="object 150"/>
          <p:cNvSpPr/>
          <p:nvPr/>
        </p:nvSpPr>
        <p:spPr>
          <a:xfrm>
            <a:off x="5463899" y="3504334"/>
            <a:ext cx="311150" cy="83820"/>
          </a:xfrm>
          <a:custGeom>
            <a:avLst/>
            <a:gdLst/>
            <a:ahLst/>
            <a:cxnLst/>
            <a:rect l="l" t="t" r="r" b="b"/>
            <a:pathLst>
              <a:path w="311150" h="83819">
                <a:moveTo>
                  <a:pt x="45938" y="83343"/>
                </a:moveTo>
                <a:lnTo>
                  <a:pt x="37206" y="83343"/>
                </a:lnTo>
                <a:lnTo>
                  <a:pt x="29272" y="82608"/>
                </a:lnTo>
                <a:lnTo>
                  <a:pt x="641" y="50350"/>
                </a:lnTo>
                <a:lnTo>
                  <a:pt x="0" y="41671"/>
                </a:lnTo>
                <a:lnTo>
                  <a:pt x="632" y="32937"/>
                </a:lnTo>
                <a:lnTo>
                  <a:pt x="29206" y="734"/>
                </a:lnTo>
                <a:lnTo>
                  <a:pt x="37206" y="0"/>
                </a:lnTo>
                <a:lnTo>
                  <a:pt x="46434" y="0"/>
                </a:lnTo>
                <a:lnTo>
                  <a:pt x="53776" y="2381"/>
                </a:lnTo>
                <a:lnTo>
                  <a:pt x="60256" y="8037"/>
                </a:lnTo>
                <a:lnTo>
                  <a:pt x="28971" y="8037"/>
                </a:lnTo>
                <a:lnTo>
                  <a:pt x="22323" y="11310"/>
                </a:lnTo>
                <a:lnTo>
                  <a:pt x="17168" y="17980"/>
                </a:lnTo>
                <a:lnTo>
                  <a:pt x="12203" y="24308"/>
                </a:lnTo>
                <a:lnTo>
                  <a:pt x="9673" y="32245"/>
                </a:lnTo>
                <a:lnTo>
                  <a:pt x="9673" y="50998"/>
                </a:lnTo>
                <a:lnTo>
                  <a:pt x="12203" y="58935"/>
                </a:lnTo>
                <a:lnTo>
                  <a:pt x="17264" y="65484"/>
                </a:lnTo>
                <a:lnTo>
                  <a:pt x="22323" y="71933"/>
                </a:lnTo>
                <a:lnTo>
                  <a:pt x="28971" y="75157"/>
                </a:lnTo>
                <a:lnTo>
                  <a:pt x="59103" y="75157"/>
                </a:lnTo>
                <a:lnTo>
                  <a:pt x="53131" y="80714"/>
                </a:lnTo>
                <a:lnTo>
                  <a:pt x="45938" y="83343"/>
                </a:lnTo>
                <a:close/>
              </a:path>
              <a:path w="311150" h="83819">
                <a:moveTo>
                  <a:pt x="69056" y="26937"/>
                </a:moveTo>
                <a:lnTo>
                  <a:pt x="59382" y="26937"/>
                </a:lnTo>
                <a:lnTo>
                  <a:pt x="57992" y="20687"/>
                </a:lnTo>
                <a:lnTo>
                  <a:pt x="55413" y="15974"/>
                </a:lnTo>
                <a:lnTo>
                  <a:pt x="51643" y="12799"/>
                </a:lnTo>
                <a:lnTo>
                  <a:pt x="47971" y="9624"/>
                </a:lnTo>
                <a:lnTo>
                  <a:pt x="43159" y="8037"/>
                </a:lnTo>
                <a:lnTo>
                  <a:pt x="60256" y="8037"/>
                </a:lnTo>
                <a:lnTo>
                  <a:pt x="64689" y="11906"/>
                </a:lnTo>
                <a:lnTo>
                  <a:pt x="67964" y="18504"/>
                </a:lnTo>
                <a:lnTo>
                  <a:pt x="69056" y="26937"/>
                </a:lnTo>
                <a:close/>
              </a:path>
              <a:path w="311150" h="83819">
                <a:moveTo>
                  <a:pt x="59103" y="75157"/>
                </a:moveTo>
                <a:lnTo>
                  <a:pt x="42961" y="75157"/>
                </a:lnTo>
                <a:lnTo>
                  <a:pt x="48021" y="73124"/>
                </a:lnTo>
                <a:lnTo>
                  <a:pt x="56752" y="64987"/>
                </a:lnTo>
                <a:lnTo>
                  <a:pt x="59332" y="59531"/>
                </a:lnTo>
                <a:lnTo>
                  <a:pt x="60126" y="52685"/>
                </a:lnTo>
                <a:lnTo>
                  <a:pt x="69651" y="52685"/>
                </a:lnTo>
                <a:lnTo>
                  <a:pt x="68162" y="62507"/>
                </a:lnTo>
                <a:lnTo>
                  <a:pt x="64541" y="70098"/>
                </a:lnTo>
                <a:lnTo>
                  <a:pt x="59103" y="75157"/>
                </a:lnTo>
                <a:close/>
              </a:path>
              <a:path w="311150" h="83819">
                <a:moveTo>
                  <a:pt x="124047" y="83343"/>
                </a:moveTo>
                <a:lnTo>
                  <a:pt x="116308" y="83343"/>
                </a:lnTo>
                <a:lnTo>
                  <a:pt x="108374" y="82608"/>
                </a:lnTo>
                <a:lnTo>
                  <a:pt x="79743" y="50350"/>
                </a:lnTo>
                <a:lnTo>
                  <a:pt x="79102" y="41671"/>
                </a:lnTo>
                <a:lnTo>
                  <a:pt x="79734" y="32937"/>
                </a:lnTo>
                <a:lnTo>
                  <a:pt x="108309" y="734"/>
                </a:lnTo>
                <a:lnTo>
                  <a:pt x="116308" y="0"/>
                </a:lnTo>
                <a:lnTo>
                  <a:pt x="124298" y="734"/>
                </a:lnTo>
                <a:lnTo>
                  <a:pt x="131451" y="2939"/>
                </a:lnTo>
                <a:lnTo>
                  <a:pt x="137767" y="6613"/>
                </a:lnTo>
                <a:lnTo>
                  <a:pt x="139283" y="8037"/>
                </a:lnTo>
                <a:lnTo>
                  <a:pt x="108023" y="8037"/>
                </a:lnTo>
                <a:lnTo>
                  <a:pt x="101425" y="11310"/>
                </a:lnTo>
                <a:lnTo>
                  <a:pt x="96249" y="18007"/>
                </a:lnTo>
                <a:lnTo>
                  <a:pt x="91305" y="24308"/>
                </a:lnTo>
                <a:lnTo>
                  <a:pt x="88775" y="32245"/>
                </a:lnTo>
                <a:lnTo>
                  <a:pt x="88775" y="50899"/>
                </a:lnTo>
                <a:lnTo>
                  <a:pt x="91255" y="58787"/>
                </a:lnTo>
                <a:lnTo>
                  <a:pt x="96216" y="65335"/>
                </a:lnTo>
                <a:lnTo>
                  <a:pt x="101277" y="71884"/>
                </a:lnTo>
                <a:lnTo>
                  <a:pt x="107974" y="75157"/>
                </a:lnTo>
                <a:lnTo>
                  <a:pt x="139942" y="75157"/>
                </a:lnTo>
                <a:lnTo>
                  <a:pt x="136400" y="77539"/>
                </a:lnTo>
                <a:lnTo>
                  <a:pt x="130744" y="81409"/>
                </a:lnTo>
                <a:lnTo>
                  <a:pt x="124047" y="83343"/>
                </a:lnTo>
                <a:close/>
              </a:path>
              <a:path w="311150" h="83819">
                <a:moveTo>
                  <a:pt x="139942" y="75157"/>
                </a:moveTo>
                <a:lnTo>
                  <a:pt x="124642" y="75157"/>
                </a:lnTo>
                <a:lnTo>
                  <a:pt x="131290" y="71884"/>
                </a:lnTo>
                <a:lnTo>
                  <a:pt x="136273" y="65307"/>
                </a:lnTo>
                <a:lnTo>
                  <a:pt x="141311" y="58787"/>
                </a:lnTo>
                <a:lnTo>
                  <a:pt x="143841" y="50899"/>
                </a:lnTo>
                <a:lnTo>
                  <a:pt x="143777" y="32245"/>
                </a:lnTo>
                <a:lnTo>
                  <a:pt x="141311" y="24556"/>
                </a:lnTo>
                <a:lnTo>
                  <a:pt x="136141" y="17859"/>
                </a:lnTo>
                <a:lnTo>
                  <a:pt x="131290" y="11360"/>
                </a:lnTo>
                <a:lnTo>
                  <a:pt x="124593" y="8037"/>
                </a:lnTo>
                <a:lnTo>
                  <a:pt x="139283" y="8037"/>
                </a:lnTo>
                <a:lnTo>
                  <a:pt x="153516" y="41671"/>
                </a:lnTo>
                <a:lnTo>
                  <a:pt x="153516" y="49013"/>
                </a:lnTo>
                <a:lnTo>
                  <a:pt x="152076" y="55860"/>
                </a:lnTo>
                <a:lnTo>
                  <a:pt x="149199" y="62210"/>
                </a:lnTo>
                <a:lnTo>
                  <a:pt x="146421" y="68559"/>
                </a:lnTo>
                <a:lnTo>
                  <a:pt x="142155" y="73670"/>
                </a:lnTo>
                <a:lnTo>
                  <a:pt x="139942" y="75157"/>
                </a:lnTo>
                <a:close/>
              </a:path>
              <a:path w="311150" h="83819">
                <a:moveTo>
                  <a:pt x="183456" y="15924"/>
                </a:moveTo>
                <a:lnTo>
                  <a:pt x="177551" y="15924"/>
                </a:lnTo>
                <a:lnTo>
                  <a:pt x="179436" y="11162"/>
                </a:lnTo>
                <a:lnTo>
                  <a:pt x="182661" y="7341"/>
                </a:lnTo>
                <a:lnTo>
                  <a:pt x="191888" y="1488"/>
                </a:lnTo>
                <a:lnTo>
                  <a:pt x="197097" y="0"/>
                </a:lnTo>
                <a:lnTo>
                  <a:pt x="212872" y="0"/>
                </a:lnTo>
                <a:lnTo>
                  <a:pt x="220166" y="2480"/>
                </a:lnTo>
                <a:lnTo>
                  <a:pt x="225288" y="8037"/>
                </a:lnTo>
                <a:lnTo>
                  <a:pt x="196700" y="8037"/>
                </a:lnTo>
                <a:lnTo>
                  <a:pt x="192186" y="9326"/>
                </a:lnTo>
                <a:lnTo>
                  <a:pt x="184645" y="14485"/>
                </a:lnTo>
                <a:lnTo>
                  <a:pt x="183456" y="15924"/>
                </a:lnTo>
                <a:close/>
              </a:path>
              <a:path w="311150" h="83819">
                <a:moveTo>
                  <a:pt x="177254" y="80962"/>
                </a:moveTo>
                <a:lnTo>
                  <a:pt x="167729" y="80962"/>
                </a:lnTo>
                <a:lnTo>
                  <a:pt x="167729" y="2232"/>
                </a:lnTo>
                <a:lnTo>
                  <a:pt x="177254" y="2232"/>
                </a:lnTo>
                <a:lnTo>
                  <a:pt x="177254" y="15924"/>
                </a:lnTo>
                <a:lnTo>
                  <a:pt x="183456" y="15924"/>
                </a:lnTo>
                <a:lnTo>
                  <a:pt x="181817" y="17908"/>
                </a:lnTo>
                <a:lnTo>
                  <a:pt x="179932" y="22175"/>
                </a:lnTo>
                <a:lnTo>
                  <a:pt x="178146" y="26441"/>
                </a:lnTo>
                <a:lnTo>
                  <a:pt x="177254" y="30708"/>
                </a:lnTo>
                <a:lnTo>
                  <a:pt x="177254" y="80962"/>
                </a:lnTo>
                <a:close/>
              </a:path>
              <a:path w="311150" h="83819">
                <a:moveTo>
                  <a:pt x="231576" y="80962"/>
                </a:moveTo>
                <a:lnTo>
                  <a:pt x="221902" y="80962"/>
                </a:lnTo>
                <a:lnTo>
                  <a:pt x="221902" y="23614"/>
                </a:lnTo>
                <a:lnTo>
                  <a:pt x="220265" y="17859"/>
                </a:lnTo>
                <a:lnTo>
                  <a:pt x="216990" y="13990"/>
                </a:lnTo>
                <a:lnTo>
                  <a:pt x="213716" y="10021"/>
                </a:lnTo>
                <a:lnTo>
                  <a:pt x="208705" y="8037"/>
                </a:lnTo>
                <a:lnTo>
                  <a:pt x="225288" y="8037"/>
                </a:lnTo>
                <a:lnTo>
                  <a:pt x="229293" y="12303"/>
                </a:lnTo>
                <a:lnTo>
                  <a:pt x="231576" y="19694"/>
                </a:lnTo>
                <a:lnTo>
                  <a:pt x="231576" y="80962"/>
                </a:lnTo>
                <a:close/>
              </a:path>
              <a:path w="311150" h="83819">
                <a:moveTo>
                  <a:pt x="281433" y="80962"/>
                </a:moveTo>
                <a:lnTo>
                  <a:pt x="271163" y="80962"/>
                </a:lnTo>
                <a:lnTo>
                  <a:pt x="240802" y="2232"/>
                </a:lnTo>
                <a:lnTo>
                  <a:pt x="251518" y="2232"/>
                </a:lnTo>
                <a:lnTo>
                  <a:pt x="276224" y="71288"/>
                </a:lnTo>
                <a:lnTo>
                  <a:pt x="285036" y="71288"/>
                </a:lnTo>
                <a:lnTo>
                  <a:pt x="281433" y="80962"/>
                </a:lnTo>
                <a:close/>
              </a:path>
              <a:path w="311150" h="83819">
                <a:moveTo>
                  <a:pt x="285036" y="71288"/>
                </a:moveTo>
                <a:lnTo>
                  <a:pt x="276521" y="71288"/>
                </a:lnTo>
                <a:lnTo>
                  <a:pt x="300929" y="2232"/>
                </a:lnTo>
                <a:lnTo>
                  <a:pt x="310752" y="2232"/>
                </a:lnTo>
                <a:lnTo>
                  <a:pt x="285036" y="71288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1" name="object 151"/>
          <p:cNvSpPr/>
          <p:nvPr/>
        </p:nvSpPr>
        <p:spPr>
          <a:xfrm>
            <a:off x="5183864" y="2673098"/>
            <a:ext cx="866140" cy="311150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8" y="0"/>
                </a:lnTo>
                <a:lnTo>
                  <a:pt x="866098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2" name="object 152"/>
          <p:cNvSpPr/>
          <p:nvPr/>
        </p:nvSpPr>
        <p:spPr>
          <a:xfrm>
            <a:off x="5183864" y="2673098"/>
            <a:ext cx="866140" cy="311150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8" y="0"/>
                </a:lnTo>
                <a:lnTo>
                  <a:pt x="866098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3" name="object 153"/>
          <p:cNvSpPr/>
          <p:nvPr/>
        </p:nvSpPr>
        <p:spPr>
          <a:xfrm>
            <a:off x="5463985" y="2803505"/>
            <a:ext cx="311150" cy="83820"/>
          </a:xfrm>
          <a:custGeom>
            <a:avLst/>
            <a:gdLst/>
            <a:ahLst/>
            <a:cxnLst/>
            <a:rect l="l" t="t" r="r" b="b"/>
            <a:pathLst>
              <a:path w="311150" h="83819">
                <a:moveTo>
                  <a:pt x="45938" y="83343"/>
                </a:moveTo>
                <a:lnTo>
                  <a:pt x="37206" y="83343"/>
                </a:lnTo>
                <a:lnTo>
                  <a:pt x="29272" y="82608"/>
                </a:lnTo>
                <a:lnTo>
                  <a:pt x="641" y="50350"/>
                </a:lnTo>
                <a:lnTo>
                  <a:pt x="0" y="41671"/>
                </a:lnTo>
                <a:lnTo>
                  <a:pt x="632" y="32937"/>
                </a:lnTo>
                <a:lnTo>
                  <a:pt x="29206" y="734"/>
                </a:lnTo>
                <a:lnTo>
                  <a:pt x="37206" y="0"/>
                </a:lnTo>
                <a:lnTo>
                  <a:pt x="46434" y="0"/>
                </a:lnTo>
                <a:lnTo>
                  <a:pt x="53776" y="2381"/>
                </a:lnTo>
                <a:lnTo>
                  <a:pt x="60256" y="8037"/>
                </a:lnTo>
                <a:lnTo>
                  <a:pt x="28971" y="8037"/>
                </a:lnTo>
                <a:lnTo>
                  <a:pt x="22323" y="11310"/>
                </a:lnTo>
                <a:lnTo>
                  <a:pt x="17168" y="17980"/>
                </a:lnTo>
                <a:lnTo>
                  <a:pt x="12203" y="24308"/>
                </a:lnTo>
                <a:lnTo>
                  <a:pt x="9673" y="32245"/>
                </a:lnTo>
                <a:lnTo>
                  <a:pt x="9673" y="50998"/>
                </a:lnTo>
                <a:lnTo>
                  <a:pt x="12203" y="58935"/>
                </a:lnTo>
                <a:lnTo>
                  <a:pt x="17264" y="65484"/>
                </a:lnTo>
                <a:lnTo>
                  <a:pt x="22323" y="71933"/>
                </a:lnTo>
                <a:lnTo>
                  <a:pt x="28971" y="75157"/>
                </a:lnTo>
                <a:lnTo>
                  <a:pt x="59103" y="75157"/>
                </a:lnTo>
                <a:lnTo>
                  <a:pt x="53131" y="80714"/>
                </a:lnTo>
                <a:lnTo>
                  <a:pt x="45938" y="83343"/>
                </a:lnTo>
                <a:close/>
              </a:path>
              <a:path w="311150" h="83819">
                <a:moveTo>
                  <a:pt x="69056" y="26937"/>
                </a:moveTo>
                <a:lnTo>
                  <a:pt x="59382" y="26937"/>
                </a:lnTo>
                <a:lnTo>
                  <a:pt x="57992" y="20687"/>
                </a:lnTo>
                <a:lnTo>
                  <a:pt x="55413" y="15974"/>
                </a:lnTo>
                <a:lnTo>
                  <a:pt x="51643" y="12799"/>
                </a:lnTo>
                <a:lnTo>
                  <a:pt x="47971" y="9624"/>
                </a:lnTo>
                <a:lnTo>
                  <a:pt x="43159" y="8037"/>
                </a:lnTo>
                <a:lnTo>
                  <a:pt x="60256" y="8037"/>
                </a:lnTo>
                <a:lnTo>
                  <a:pt x="64689" y="11906"/>
                </a:lnTo>
                <a:lnTo>
                  <a:pt x="67964" y="18504"/>
                </a:lnTo>
                <a:lnTo>
                  <a:pt x="69056" y="26937"/>
                </a:lnTo>
                <a:close/>
              </a:path>
              <a:path w="311150" h="83819">
                <a:moveTo>
                  <a:pt x="59103" y="75157"/>
                </a:moveTo>
                <a:lnTo>
                  <a:pt x="42961" y="75157"/>
                </a:lnTo>
                <a:lnTo>
                  <a:pt x="48021" y="73124"/>
                </a:lnTo>
                <a:lnTo>
                  <a:pt x="56752" y="64987"/>
                </a:lnTo>
                <a:lnTo>
                  <a:pt x="59332" y="59531"/>
                </a:lnTo>
                <a:lnTo>
                  <a:pt x="60126" y="52685"/>
                </a:lnTo>
                <a:lnTo>
                  <a:pt x="69651" y="52685"/>
                </a:lnTo>
                <a:lnTo>
                  <a:pt x="68162" y="62507"/>
                </a:lnTo>
                <a:lnTo>
                  <a:pt x="64541" y="70098"/>
                </a:lnTo>
                <a:lnTo>
                  <a:pt x="59103" y="75157"/>
                </a:lnTo>
                <a:close/>
              </a:path>
              <a:path w="311150" h="83819">
                <a:moveTo>
                  <a:pt x="124047" y="83343"/>
                </a:moveTo>
                <a:lnTo>
                  <a:pt x="116308" y="83343"/>
                </a:lnTo>
                <a:lnTo>
                  <a:pt x="108374" y="82608"/>
                </a:lnTo>
                <a:lnTo>
                  <a:pt x="79743" y="50350"/>
                </a:lnTo>
                <a:lnTo>
                  <a:pt x="79102" y="41671"/>
                </a:lnTo>
                <a:lnTo>
                  <a:pt x="79734" y="32937"/>
                </a:lnTo>
                <a:lnTo>
                  <a:pt x="108309" y="734"/>
                </a:lnTo>
                <a:lnTo>
                  <a:pt x="116308" y="0"/>
                </a:lnTo>
                <a:lnTo>
                  <a:pt x="124298" y="734"/>
                </a:lnTo>
                <a:lnTo>
                  <a:pt x="131451" y="2939"/>
                </a:lnTo>
                <a:lnTo>
                  <a:pt x="137767" y="6613"/>
                </a:lnTo>
                <a:lnTo>
                  <a:pt x="139283" y="8037"/>
                </a:lnTo>
                <a:lnTo>
                  <a:pt x="108023" y="8037"/>
                </a:lnTo>
                <a:lnTo>
                  <a:pt x="101425" y="11310"/>
                </a:lnTo>
                <a:lnTo>
                  <a:pt x="96249" y="18007"/>
                </a:lnTo>
                <a:lnTo>
                  <a:pt x="91305" y="24308"/>
                </a:lnTo>
                <a:lnTo>
                  <a:pt x="88775" y="32245"/>
                </a:lnTo>
                <a:lnTo>
                  <a:pt x="88775" y="50899"/>
                </a:lnTo>
                <a:lnTo>
                  <a:pt x="91255" y="58787"/>
                </a:lnTo>
                <a:lnTo>
                  <a:pt x="96216" y="65335"/>
                </a:lnTo>
                <a:lnTo>
                  <a:pt x="101277" y="71884"/>
                </a:lnTo>
                <a:lnTo>
                  <a:pt x="107974" y="75157"/>
                </a:lnTo>
                <a:lnTo>
                  <a:pt x="139942" y="75157"/>
                </a:lnTo>
                <a:lnTo>
                  <a:pt x="136400" y="77539"/>
                </a:lnTo>
                <a:lnTo>
                  <a:pt x="130744" y="81409"/>
                </a:lnTo>
                <a:lnTo>
                  <a:pt x="124047" y="83343"/>
                </a:lnTo>
                <a:close/>
              </a:path>
              <a:path w="311150" h="83819">
                <a:moveTo>
                  <a:pt x="139942" y="75157"/>
                </a:moveTo>
                <a:lnTo>
                  <a:pt x="124642" y="75157"/>
                </a:lnTo>
                <a:lnTo>
                  <a:pt x="131290" y="71884"/>
                </a:lnTo>
                <a:lnTo>
                  <a:pt x="136273" y="65307"/>
                </a:lnTo>
                <a:lnTo>
                  <a:pt x="141311" y="58787"/>
                </a:lnTo>
                <a:lnTo>
                  <a:pt x="143841" y="50899"/>
                </a:lnTo>
                <a:lnTo>
                  <a:pt x="143777" y="32245"/>
                </a:lnTo>
                <a:lnTo>
                  <a:pt x="141311" y="24556"/>
                </a:lnTo>
                <a:lnTo>
                  <a:pt x="136141" y="17859"/>
                </a:lnTo>
                <a:lnTo>
                  <a:pt x="131290" y="11360"/>
                </a:lnTo>
                <a:lnTo>
                  <a:pt x="124593" y="8037"/>
                </a:lnTo>
                <a:lnTo>
                  <a:pt x="139283" y="8037"/>
                </a:lnTo>
                <a:lnTo>
                  <a:pt x="153516" y="41671"/>
                </a:lnTo>
                <a:lnTo>
                  <a:pt x="153516" y="49013"/>
                </a:lnTo>
                <a:lnTo>
                  <a:pt x="152076" y="55860"/>
                </a:lnTo>
                <a:lnTo>
                  <a:pt x="149199" y="62210"/>
                </a:lnTo>
                <a:lnTo>
                  <a:pt x="146421" y="68559"/>
                </a:lnTo>
                <a:lnTo>
                  <a:pt x="142155" y="73670"/>
                </a:lnTo>
                <a:lnTo>
                  <a:pt x="139942" y="75157"/>
                </a:lnTo>
                <a:close/>
              </a:path>
              <a:path w="311150" h="83819">
                <a:moveTo>
                  <a:pt x="183456" y="15924"/>
                </a:moveTo>
                <a:lnTo>
                  <a:pt x="177551" y="15924"/>
                </a:lnTo>
                <a:lnTo>
                  <a:pt x="179436" y="11162"/>
                </a:lnTo>
                <a:lnTo>
                  <a:pt x="182661" y="7341"/>
                </a:lnTo>
                <a:lnTo>
                  <a:pt x="191888" y="1488"/>
                </a:lnTo>
                <a:lnTo>
                  <a:pt x="197097" y="0"/>
                </a:lnTo>
                <a:lnTo>
                  <a:pt x="212872" y="0"/>
                </a:lnTo>
                <a:lnTo>
                  <a:pt x="220166" y="2480"/>
                </a:lnTo>
                <a:lnTo>
                  <a:pt x="225288" y="8037"/>
                </a:lnTo>
                <a:lnTo>
                  <a:pt x="196700" y="8037"/>
                </a:lnTo>
                <a:lnTo>
                  <a:pt x="192186" y="9326"/>
                </a:lnTo>
                <a:lnTo>
                  <a:pt x="184645" y="14485"/>
                </a:lnTo>
                <a:lnTo>
                  <a:pt x="183456" y="15924"/>
                </a:lnTo>
                <a:close/>
              </a:path>
              <a:path w="311150" h="83819">
                <a:moveTo>
                  <a:pt x="177254" y="80962"/>
                </a:moveTo>
                <a:lnTo>
                  <a:pt x="167729" y="80962"/>
                </a:lnTo>
                <a:lnTo>
                  <a:pt x="167729" y="2232"/>
                </a:lnTo>
                <a:lnTo>
                  <a:pt x="177254" y="2232"/>
                </a:lnTo>
                <a:lnTo>
                  <a:pt x="177254" y="15924"/>
                </a:lnTo>
                <a:lnTo>
                  <a:pt x="183456" y="15924"/>
                </a:lnTo>
                <a:lnTo>
                  <a:pt x="181817" y="17908"/>
                </a:lnTo>
                <a:lnTo>
                  <a:pt x="179932" y="22175"/>
                </a:lnTo>
                <a:lnTo>
                  <a:pt x="178146" y="26441"/>
                </a:lnTo>
                <a:lnTo>
                  <a:pt x="177254" y="30708"/>
                </a:lnTo>
                <a:lnTo>
                  <a:pt x="177254" y="80962"/>
                </a:lnTo>
                <a:close/>
              </a:path>
              <a:path w="311150" h="83819">
                <a:moveTo>
                  <a:pt x="231576" y="80962"/>
                </a:moveTo>
                <a:lnTo>
                  <a:pt x="221902" y="80962"/>
                </a:lnTo>
                <a:lnTo>
                  <a:pt x="221902" y="23614"/>
                </a:lnTo>
                <a:lnTo>
                  <a:pt x="220265" y="17859"/>
                </a:lnTo>
                <a:lnTo>
                  <a:pt x="216990" y="13990"/>
                </a:lnTo>
                <a:lnTo>
                  <a:pt x="213716" y="10021"/>
                </a:lnTo>
                <a:lnTo>
                  <a:pt x="208705" y="8037"/>
                </a:lnTo>
                <a:lnTo>
                  <a:pt x="225288" y="8037"/>
                </a:lnTo>
                <a:lnTo>
                  <a:pt x="229293" y="12303"/>
                </a:lnTo>
                <a:lnTo>
                  <a:pt x="231576" y="19694"/>
                </a:lnTo>
                <a:lnTo>
                  <a:pt x="231576" y="80962"/>
                </a:lnTo>
                <a:close/>
              </a:path>
              <a:path w="311150" h="83819">
                <a:moveTo>
                  <a:pt x="281433" y="80962"/>
                </a:moveTo>
                <a:lnTo>
                  <a:pt x="271163" y="80962"/>
                </a:lnTo>
                <a:lnTo>
                  <a:pt x="240802" y="2232"/>
                </a:lnTo>
                <a:lnTo>
                  <a:pt x="251518" y="2232"/>
                </a:lnTo>
                <a:lnTo>
                  <a:pt x="276224" y="71288"/>
                </a:lnTo>
                <a:lnTo>
                  <a:pt x="285036" y="71288"/>
                </a:lnTo>
                <a:lnTo>
                  <a:pt x="281433" y="80962"/>
                </a:lnTo>
                <a:close/>
              </a:path>
              <a:path w="311150" h="83819">
                <a:moveTo>
                  <a:pt x="285036" y="71288"/>
                </a:moveTo>
                <a:lnTo>
                  <a:pt x="276521" y="71288"/>
                </a:lnTo>
                <a:lnTo>
                  <a:pt x="300929" y="2232"/>
                </a:lnTo>
                <a:lnTo>
                  <a:pt x="310752" y="2232"/>
                </a:lnTo>
                <a:lnTo>
                  <a:pt x="285036" y="71288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4" name="object 154"/>
          <p:cNvSpPr/>
          <p:nvPr/>
        </p:nvSpPr>
        <p:spPr>
          <a:xfrm>
            <a:off x="5616813" y="3041380"/>
            <a:ext cx="0" cy="332740"/>
          </a:xfrm>
          <a:custGeom>
            <a:avLst/>
            <a:gdLst/>
            <a:ahLst/>
            <a:cxnLst/>
            <a:rect l="l" t="t" r="r" b="b"/>
            <a:pathLst>
              <a:path h="332739">
                <a:moveTo>
                  <a:pt x="0" y="33253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object 155"/>
          <p:cNvSpPr/>
          <p:nvPr/>
        </p:nvSpPr>
        <p:spPr>
          <a:xfrm>
            <a:off x="5601088" y="299815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/>
          <p:nvPr/>
        </p:nvSpPr>
        <p:spPr>
          <a:xfrm>
            <a:off x="5601088" y="299815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object 157"/>
          <p:cNvSpPr/>
          <p:nvPr/>
        </p:nvSpPr>
        <p:spPr>
          <a:xfrm>
            <a:off x="5616913" y="2448250"/>
            <a:ext cx="0" cy="225425"/>
          </a:xfrm>
          <a:custGeom>
            <a:avLst/>
            <a:gdLst/>
            <a:ahLst/>
            <a:cxnLst/>
            <a:rect l="l" t="t" r="r" b="b"/>
            <a:pathLst>
              <a:path h="225425">
                <a:moveTo>
                  <a:pt x="0" y="2248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object 158"/>
          <p:cNvSpPr/>
          <p:nvPr/>
        </p:nvSpPr>
        <p:spPr>
          <a:xfrm>
            <a:off x="5601163" y="240502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9" name="object 159"/>
          <p:cNvSpPr/>
          <p:nvPr/>
        </p:nvSpPr>
        <p:spPr>
          <a:xfrm>
            <a:off x="5601163" y="240502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0" name="object 160"/>
          <p:cNvSpPr/>
          <p:nvPr/>
        </p:nvSpPr>
        <p:spPr>
          <a:xfrm>
            <a:off x="5545640" y="3694132"/>
            <a:ext cx="142349" cy="3610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1" name="object 161"/>
          <p:cNvSpPr/>
          <p:nvPr/>
        </p:nvSpPr>
        <p:spPr>
          <a:xfrm>
            <a:off x="5678463" y="2323097"/>
            <a:ext cx="872490" cy="1661160"/>
          </a:xfrm>
          <a:custGeom>
            <a:avLst/>
            <a:gdLst/>
            <a:ahLst/>
            <a:cxnLst/>
            <a:rect l="l" t="t" r="r" b="b"/>
            <a:pathLst>
              <a:path w="872490" h="1661160">
                <a:moveTo>
                  <a:pt x="0" y="1660921"/>
                </a:moveTo>
                <a:lnTo>
                  <a:pt x="45056" y="1659448"/>
                </a:lnTo>
                <a:lnTo>
                  <a:pt x="89955" y="1655095"/>
                </a:lnTo>
                <a:lnTo>
                  <a:pt x="134597" y="1647967"/>
                </a:lnTo>
                <a:lnTo>
                  <a:pt x="178878" y="1638166"/>
                </a:lnTo>
                <a:lnTo>
                  <a:pt x="222699" y="1625795"/>
                </a:lnTo>
                <a:lnTo>
                  <a:pt x="265956" y="1610956"/>
                </a:lnTo>
                <a:lnTo>
                  <a:pt x="308549" y="1593753"/>
                </a:lnTo>
                <a:lnTo>
                  <a:pt x="350376" y="1574288"/>
                </a:lnTo>
                <a:lnTo>
                  <a:pt x="391336" y="1552664"/>
                </a:lnTo>
                <a:lnTo>
                  <a:pt x="431326" y="1528983"/>
                </a:lnTo>
                <a:lnTo>
                  <a:pt x="470246" y="1503350"/>
                </a:lnTo>
                <a:lnTo>
                  <a:pt x="507993" y="1475866"/>
                </a:lnTo>
                <a:lnTo>
                  <a:pt x="544467" y="1446634"/>
                </a:lnTo>
                <a:lnTo>
                  <a:pt x="579565" y="1415757"/>
                </a:lnTo>
                <a:lnTo>
                  <a:pt x="613187" y="1383338"/>
                </a:lnTo>
                <a:lnTo>
                  <a:pt x="645230" y="1349479"/>
                </a:lnTo>
                <a:lnTo>
                  <a:pt x="675593" y="1314284"/>
                </a:lnTo>
                <a:lnTo>
                  <a:pt x="704175" y="1277856"/>
                </a:lnTo>
                <a:lnTo>
                  <a:pt x="730873" y="1240296"/>
                </a:lnTo>
                <a:lnTo>
                  <a:pt x="755587" y="1201708"/>
                </a:lnTo>
                <a:lnTo>
                  <a:pt x="778215" y="1162196"/>
                </a:lnTo>
                <a:lnTo>
                  <a:pt x="798655" y="1121860"/>
                </a:lnTo>
                <a:lnTo>
                  <a:pt x="816806" y="1080805"/>
                </a:lnTo>
                <a:lnTo>
                  <a:pt x="832566" y="1039133"/>
                </a:lnTo>
                <a:lnTo>
                  <a:pt x="845833" y="996947"/>
                </a:lnTo>
                <a:lnTo>
                  <a:pt x="856507" y="954349"/>
                </a:lnTo>
                <a:lnTo>
                  <a:pt x="864485" y="911444"/>
                </a:lnTo>
                <a:lnTo>
                  <a:pt x="869665" y="868332"/>
                </a:lnTo>
                <a:lnTo>
                  <a:pt x="871948" y="825118"/>
                </a:lnTo>
                <a:lnTo>
                  <a:pt x="870995" y="776922"/>
                </a:lnTo>
                <a:lnTo>
                  <a:pt x="866457" y="728870"/>
                </a:lnTo>
                <a:lnTo>
                  <a:pt x="858479" y="681102"/>
                </a:lnTo>
                <a:lnTo>
                  <a:pt x="847209" y="633763"/>
                </a:lnTo>
                <a:lnTo>
                  <a:pt x="832791" y="586994"/>
                </a:lnTo>
                <a:lnTo>
                  <a:pt x="815372" y="540939"/>
                </a:lnTo>
                <a:lnTo>
                  <a:pt x="795097" y="495739"/>
                </a:lnTo>
                <a:lnTo>
                  <a:pt x="772114" y="451538"/>
                </a:lnTo>
                <a:lnTo>
                  <a:pt x="746568" y="408479"/>
                </a:lnTo>
                <a:lnTo>
                  <a:pt x="718605" y="366703"/>
                </a:lnTo>
                <a:lnTo>
                  <a:pt x="688370" y="326354"/>
                </a:lnTo>
                <a:lnTo>
                  <a:pt x="656011" y="287574"/>
                </a:lnTo>
                <a:lnTo>
                  <a:pt x="621673" y="250506"/>
                </a:lnTo>
                <a:lnTo>
                  <a:pt x="582415" y="212447"/>
                </a:lnTo>
                <a:lnTo>
                  <a:pt x="541190" y="176746"/>
                </a:lnTo>
                <a:lnTo>
                  <a:pt x="498186" y="143584"/>
                </a:lnTo>
                <a:lnTo>
                  <a:pt x="453590" y="113142"/>
                </a:lnTo>
                <a:lnTo>
                  <a:pt x="407590" y="85603"/>
                </a:lnTo>
                <a:lnTo>
                  <a:pt x="360374" y="61147"/>
                </a:lnTo>
                <a:lnTo>
                  <a:pt x="324265" y="44937"/>
                </a:lnTo>
                <a:lnTo>
                  <a:pt x="287652" y="30640"/>
                </a:lnTo>
                <a:lnTo>
                  <a:pt x="250613" y="18333"/>
                </a:lnTo>
                <a:lnTo>
                  <a:pt x="213224" y="8092"/>
                </a:lnTo>
                <a:lnTo>
                  <a:pt x="194424" y="3769"/>
                </a:lnTo>
                <a:lnTo>
                  <a:pt x="191299" y="3094"/>
                </a:lnTo>
                <a:lnTo>
                  <a:pt x="188149" y="2442"/>
                </a:lnTo>
                <a:lnTo>
                  <a:pt x="185024" y="1814"/>
                </a:lnTo>
                <a:lnTo>
                  <a:pt x="1755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2" name="object 162"/>
          <p:cNvSpPr/>
          <p:nvPr/>
        </p:nvSpPr>
        <p:spPr>
          <a:xfrm>
            <a:off x="5758463" y="2282243"/>
            <a:ext cx="108074" cy="817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624202" y="2946374"/>
            <a:ext cx="58864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64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ts val="166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identity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4799586" y="2135111"/>
            <a:ext cx="6311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F(x)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4515915" y="3016610"/>
            <a:ext cx="3409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F(x)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5734783" y="1911465"/>
            <a:ext cx="3219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relu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7" name="object 167"/>
          <p:cNvSpPr/>
          <p:nvPr/>
        </p:nvSpPr>
        <p:spPr>
          <a:xfrm>
            <a:off x="5616913" y="1914851"/>
            <a:ext cx="0" cy="225425"/>
          </a:xfrm>
          <a:custGeom>
            <a:avLst/>
            <a:gdLst/>
            <a:ahLst/>
            <a:cxnLst/>
            <a:rect l="l" t="t" r="r" b="b"/>
            <a:pathLst>
              <a:path h="225425">
                <a:moveTo>
                  <a:pt x="0" y="2248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8" name="object 168"/>
          <p:cNvSpPr/>
          <p:nvPr/>
        </p:nvSpPr>
        <p:spPr>
          <a:xfrm>
            <a:off x="5601163" y="187162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9" name="object 169"/>
          <p:cNvSpPr/>
          <p:nvPr/>
        </p:nvSpPr>
        <p:spPr>
          <a:xfrm>
            <a:off x="5601163" y="187162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0" name="object 170"/>
          <p:cNvSpPr txBox="1"/>
          <p:nvPr/>
        </p:nvSpPr>
        <p:spPr>
          <a:xfrm>
            <a:off x="5049313" y="4071111"/>
            <a:ext cx="1181100" cy="403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69850" lvl="0" indent="0" algn="ctr" defTabSz="914400" rtl="0" eaLnBrk="1" fontAlgn="auto" latinLnBrk="0" hangingPunct="1">
              <a:lnSpc>
                <a:spcPts val="149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ts val="14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Residual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block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1" name="object 171"/>
          <p:cNvSpPr/>
          <p:nvPr/>
        </p:nvSpPr>
        <p:spPr>
          <a:xfrm>
            <a:off x="5493664" y="2189265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5">
                <a:moveTo>
                  <a:pt x="0" y="123257"/>
                </a:moveTo>
                <a:lnTo>
                  <a:pt x="9684" y="75280"/>
                </a:lnTo>
                <a:lnTo>
                  <a:pt x="36096" y="36101"/>
                </a:lnTo>
                <a:lnTo>
                  <a:pt x="75272" y="9686"/>
                </a:lnTo>
                <a:lnTo>
                  <a:pt x="123249" y="0"/>
                </a:lnTo>
                <a:lnTo>
                  <a:pt x="170405" y="9383"/>
                </a:lnTo>
                <a:lnTo>
                  <a:pt x="210399" y="36102"/>
                </a:lnTo>
                <a:lnTo>
                  <a:pt x="237121" y="76089"/>
                </a:lnTo>
                <a:lnTo>
                  <a:pt x="246499" y="123257"/>
                </a:lnTo>
                <a:lnTo>
                  <a:pt x="236814" y="171233"/>
                </a:lnTo>
                <a:lnTo>
                  <a:pt x="210402" y="210411"/>
                </a:lnTo>
                <a:lnTo>
                  <a:pt x="171226" y="236826"/>
                </a:lnTo>
                <a:lnTo>
                  <a:pt x="123249" y="246512"/>
                </a:lnTo>
                <a:lnTo>
                  <a:pt x="75272" y="236826"/>
                </a:lnTo>
                <a:lnTo>
                  <a:pt x="36096" y="210411"/>
                </a:lnTo>
                <a:lnTo>
                  <a:pt x="9684" y="171233"/>
                </a:lnTo>
                <a:lnTo>
                  <a:pt x="0" y="12325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2" name="object 172"/>
          <p:cNvSpPr/>
          <p:nvPr/>
        </p:nvSpPr>
        <p:spPr>
          <a:xfrm>
            <a:off x="5599988" y="2245257"/>
            <a:ext cx="34290" cy="50800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4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4" y="0"/>
                </a:lnTo>
                <a:lnTo>
                  <a:pt x="33824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3" name="object 173"/>
          <p:cNvSpPr/>
          <p:nvPr/>
        </p:nvSpPr>
        <p:spPr>
          <a:xfrm>
            <a:off x="5549639" y="2312522"/>
            <a:ext cx="134620" cy="0"/>
          </a:xfrm>
          <a:custGeom>
            <a:avLst/>
            <a:gdLst/>
            <a:ahLst/>
            <a:cxnLst/>
            <a:rect l="l" t="t" r="r" b="b"/>
            <a:pathLst>
              <a:path w="134620">
                <a:moveTo>
                  <a:pt x="0" y="0"/>
                </a:moveTo>
                <a:lnTo>
                  <a:pt x="134524" y="0"/>
                </a:lnTo>
              </a:path>
            </a:pathLst>
          </a:custGeom>
          <a:ln w="338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4" name="object 174"/>
          <p:cNvSpPr/>
          <p:nvPr/>
        </p:nvSpPr>
        <p:spPr>
          <a:xfrm>
            <a:off x="5599988" y="2329432"/>
            <a:ext cx="34290" cy="50800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4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4" y="0"/>
                </a:lnTo>
                <a:lnTo>
                  <a:pt x="33824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May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</a:t>
            </a:r>
            <a:r>
              <a:rPr kumimoji="0" sz="3000" b="0" i="0" u="none" strike="noStrike" kern="1200" cap="none" spc="-15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6" name="object 176"/>
          <p:cNvSpPr txBox="1">
            <a:spLocks noGrp="1"/>
          </p:cNvSpPr>
          <p:nvPr>
            <p:ph type="sldNum" sz="quarter" idx="7"/>
          </p:nvPr>
        </p:nvSpPr>
        <p:spPr>
          <a:xfrm>
            <a:off x="6583680" y="8092441"/>
            <a:ext cx="21031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r" defTabSz="914400" rtl="0" eaLnBrk="1" fontAlgn="auto" latinLnBrk="0" hangingPunct="1">
              <a:lnSpc>
                <a:spcPts val="23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7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</a:t>
            </a:r>
            <a:r>
              <a:rPr kumimoji="0" sz="3000" b="0" i="0" u="none" strike="noStrike" kern="1200" cap="none" spc="0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9 -</a:t>
            </a:r>
            <a:r>
              <a:rPr kumimoji="0" sz="3000" b="0" i="0" u="none" strike="noStrike" kern="1200" cap="none" spc="-277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fld id="{81D60167-4931-47E6-BA6A-407CBD079E47}" type="slidenum"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12700" marR="0" lvl="0" indent="0" algn="r" defTabSz="914400" rtl="0" eaLnBrk="1" fontAlgn="auto" latinLnBrk="0" hangingPunct="1">
                <a:lnSpc>
                  <a:spcPts val="23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7" name="object 177"/>
          <p:cNvSpPr txBox="1">
            <a:spLocks noGrp="1"/>
          </p:cNvSpPr>
          <p:nvPr>
            <p:ph type="dt" sz="half" idx="6"/>
          </p:nvPr>
        </p:nvSpPr>
        <p:spPr>
          <a:xfrm>
            <a:off x="145224" y="8022972"/>
            <a:ext cx="4697730" cy="27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</a:p>
        </p:txBody>
      </p:sp>
      <p:sp>
        <p:nvSpPr>
          <p:cNvPr id="178" name="object 178"/>
          <p:cNvSpPr txBox="1">
            <a:spLocks noGrp="1"/>
          </p:cNvSpPr>
          <p:nvPr>
            <p:ph type="ftr" sz="quarter" idx="5"/>
          </p:nvPr>
        </p:nvSpPr>
        <p:spPr>
          <a:xfrm>
            <a:off x="7608913" y="8019850"/>
            <a:ext cx="1423034" cy="13465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8EC3922-4067-4B18-A06A-15F3BF7833A7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55899" y="2919521"/>
            <a:ext cx="2169001" cy="14571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031659" y="2824471"/>
            <a:ext cx="2280357" cy="1552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5100" y="930686"/>
            <a:ext cx="3471545" cy="872034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spcBef>
                <a:spcPts val="600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ResNet</a:t>
            </a:r>
            <a:endParaRPr sz="3000" dirty="0"/>
          </a:p>
          <a:p>
            <a:pPr marL="131445">
              <a:spcBef>
                <a:spcPts val="235"/>
              </a:spcBef>
            </a:pPr>
            <a:r>
              <a:rPr sz="2000" i="1" spc="-5" dirty="0">
                <a:solidFill>
                  <a:srgbClr val="000000"/>
                </a:solidFill>
              </a:rPr>
              <a:t>[He et al.,</a:t>
            </a:r>
            <a:r>
              <a:rPr sz="2000" i="1" spc="-15" dirty="0">
                <a:solidFill>
                  <a:srgbClr val="000000"/>
                </a:solidFill>
              </a:rPr>
              <a:t> </a:t>
            </a:r>
            <a:r>
              <a:rPr sz="2000" i="1" spc="-5" dirty="0">
                <a:solidFill>
                  <a:srgbClr val="000000"/>
                </a:solidFill>
              </a:rPr>
              <a:t>201</a:t>
            </a:r>
            <a:r>
              <a:rPr lang="en-US" sz="2000" i="1" spc="-5" dirty="0">
                <a:solidFill>
                  <a:srgbClr val="000000"/>
                </a:solidFill>
              </a:rPr>
              <a:t>6</a:t>
            </a:r>
            <a:r>
              <a:rPr sz="2000" i="1" spc="-5" dirty="0">
                <a:solidFill>
                  <a:srgbClr val="000000"/>
                </a:solidFill>
              </a:rPr>
              <a:t>]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May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</a:t>
            </a:r>
            <a:r>
              <a:rPr kumimoji="0" sz="3000" b="0" i="0" u="none" strike="noStrike" kern="1200" cap="none" spc="-15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6583680" y="8092441"/>
            <a:ext cx="21031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r" defTabSz="914400" rtl="0" eaLnBrk="1" fontAlgn="auto" latinLnBrk="0" hangingPunct="1">
              <a:lnSpc>
                <a:spcPts val="23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7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</a:t>
            </a:r>
            <a:r>
              <a:rPr kumimoji="0" sz="3000" b="0" i="0" u="none" strike="noStrike" kern="1200" cap="none" spc="0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9 -</a:t>
            </a:r>
            <a:r>
              <a:rPr kumimoji="0" sz="3000" b="0" i="0" u="none" strike="noStrike" kern="1200" cap="none" spc="-277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fld id="{81D60167-4931-47E6-BA6A-407CBD079E47}" type="slidenum"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12700" marR="0" lvl="0" indent="0" algn="r" defTabSz="914400" rtl="0" eaLnBrk="1" fontAlgn="auto" latinLnBrk="0" hangingPunct="1">
                <a:lnSpc>
                  <a:spcPts val="23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145224" y="8022972"/>
            <a:ext cx="4697730" cy="27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7608913" y="8019850"/>
            <a:ext cx="1423034" cy="13465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68150" y="1915776"/>
            <a:ext cx="8343265" cy="5531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What happens when we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continue stacking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deeper layers on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“plain” convolutional 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neural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network?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4350" y="4735171"/>
            <a:ext cx="5655945" cy="5531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Q: What’s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strange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about these training and test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curves? 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[Hint: look at the order of the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curves]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BDFE8E-2D75-461B-951B-294E7043937E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4A5E7A0E-7CE3-46FF-955C-59DE4873320E}"/>
              </a:ext>
            </a:extLst>
          </p:cNvPr>
          <p:cNvSpPr txBox="1"/>
          <p:nvPr/>
        </p:nvSpPr>
        <p:spPr>
          <a:xfrm>
            <a:off x="344350" y="5510383"/>
            <a:ext cx="7179945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56-layer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model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performs worse on both training and test</a:t>
            </a:r>
            <a:r>
              <a:rPr kumimoji="0" sz="1800" b="0" i="0" u="none" strike="noStrike" kern="1200" cap="none" spc="-3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error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-&gt;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deeper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model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performs worse, but it’s not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caused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by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overfitting!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100" y="930686"/>
            <a:ext cx="3471545" cy="872034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spcBef>
                <a:spcPts val="600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ResNet</a:t>
            </a:r>
            <a:endParaRPr sz="3000" dirty="0"/>
          </a:p>
          <a:p>
            <a:pPr marL="131445">
              <a:spcBef>
                <a:spcPts val="235"/>
              </a:spcBef>
            </a:pPr>
            <a:r>
              <a:rPr sz="2000" i="1" spc="-5" dirty="0">
                <a:solidFill>
                  <a:srgbClr val="000000"/>
                </a:solidFill>
              </a:rPr>
              <a:t>[He et al.,</a:t>
            </a:r>
            <a:r>
              <a:rPr sz="2000" i="1" spc="-15" dirty="0">
                <a:solidFill>
                  <a:srgbClr val="000000"/>
                </a:solidFill>
              </a:rPr>
              <a:t> </a:t>
            </a:r>
            <a:r>
              <a:rPr sz="2000" i="1" spc="-5" dirty="0">
                <a:solidFill>
                  <a:srgbClr val="000000"/>
                </a:solidFill>
              </a:rPr>
              <a:t>201</a:t>
            </a:r>
            <a:r>
              <a:rPr lang="en-US" sz="2000" i="1" spc="-5" dirty="0">
                <a:solidFill>
                  <a:srgbClr val="000000"/>
                </a:solidFill>
              </a:rPr>
              <a:t>6</a:t>
            </a:r>
            <a:r>
              <a:rPr sz="2000" i="1" spc="-5" dirty="0">
                <a:solidFill>
                  <a:srgbClr val="000000"/>
                </a:solidFill>
              </a:rPr>
              <a:t>]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May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</a:t>
            </a:r>
            <a:r>
              <a:rPr kumimoji="0" sz="3000" b="0" i="0" u="none" strike="noStrike" kern="1200" cap="none" spc="-15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6583680" y="8092441"/>
            <a:ext cx="21031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r" defTabSz="914400" rtl="0" eaLnBrk="1" fontAlgn="auto" latinLnBrk="0" hangingPunct="1">
              <a:lnSpc>
                <a:spcPts val="23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7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</a:t>
            </a:r>
            <a:r>
              <a:rPr kumimoji="0" sz="3000" b="0" i="0" u="none" strike="noStrike" kern="1200" cap="none" spc="0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9 -</a:t>
            </a:r>
            <a:r>
              <a:rPr kumimoji="0" sz="3000" b="0" i="0" u="none" strike="noStrike" kern="1200" cap="none" spc="-277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fld id="{81D60167-4931-47E6-BA6A-407CBD079E47}" type="slidenum"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12700" marR="0" lvl="0" indent="0" algn="r" defTabSz="914400" rtl="0" eaLnBrk="1" fontAlgn="auto" latinLnBrk="0" hangingPunct="1">
                <a:lnSpc>
                  <a:spcPts val="23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145224" y="8022972"/>
            <a:ext cx="4697730" cy="27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7608913" y="8019850"/>
            <a:ext cx="1423034" cy="13465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2923" y="1911500"/>
            <a:ext cx="8218170" cy="2641813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Hypothesis: </a:t>
            </a:r>
            <a:endParaRPr kumimoji="0" lang="en-US" sz="1800" b="0" i="0" u="none" strike="noStrike" kern="1200" cap="none" spc="-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5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he problem is an </a:t>
            </a:r>
            <a:r>
              <a:rPr kumimoji="0" sz="18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optimization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problem, deeper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models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are harder to optimize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48260" marR="3400425" lvl="0" indent="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deeper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model should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 able to perform at  least as well as the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shallower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model.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48260" marR="3272790" lvl="0" indent="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solution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by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construction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copying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sz="1800" b="0" i="0" u="none" strike="noStrike" kern="1200" cap="none" spc="-114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learned  layers from the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shallower model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setting 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additional layers to identity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mapping.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65AA91-801C-43F6-857E-720AB80A7E12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10687" y="4422451"/>
            <a:ext cx="7287739" cy="1373286"/>
          </a:xfrm>
          <a:prstGeom prst="rect">
            <a:avLst/>
          </a:prstGeom>
        </p:spPr>
        <p:txBody>
          <a:bodyPr vert="horz" wrap="square" lIns="0" tIns="100292" rIns="0" bIns="0" rtlCol="0">
            <a:spAutoFit/>
          </a:bodyPr>
          <a:lstStyle/>
          <a:p>
            <a:pPr marL="313781" indent="-303135">
              <a:spcBef>
                <a:spcPts val="789"/>
              </a:spcBef>
              <a:buChar char="•"/>
              <a:tabLst>
                <a:tab pos="313221" algn="l"/>
                <a:tab pos="314342" algn="l"/>
              </a:tabLst>
            </a:pPr>
            <a:r>
              <a:rPr sz="2800" dirty="0">
                <a:latin typeface="Arial"/>
                <a:cs typeface="Arial"/>
              </a:rPr>
              <a:t>Scan for the target word</a:t>
            </a:r>
          </a:p>
          <a:p>
            <a:pPr marL="667346" marR="4483" indent="-253266">
              <a:spcBef>
                <a:spcPts val="604"/>
              </a:spcBef>
            </a:pPr>
            <a:r>
              <a:rPr sz="2400" dirty="0">
                <a:latin typeface="Arial"/>
                <a:cs typeface="Arial"/>
              </a:rPr>
              <a:t>– The </a:t>
            </a:r>
            <a:r>
              <a:rPr lang="en-US" sz="2400" dirty="0">
                <a:latin typeface="Arial"/>
                <a:cs typeface="Arial"/>
              </a:rPr>
              <a:t>audio signals </a:t>
            </a:r>
            <a:r>
              <a:rPr sz="2400" dirty="0">
                <a:latin typeface="Arial"/>
                <a:cs typeface="Arial"/>
              </a:rPr>
              <a:t>in a  “window” are input to a “welcome-detector” </a:t>
            </a:r>
            <a:r>
              <a:rPr lang="en-US" sz="2400" dirty="0">
                <a:latin typeface="Arial"/>
                <a:cs typeface="Arial"/>
              </a:rPr>
              <a:t>NN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43000" y="2011681"/>
            <a:ext cx="6858000" cy="2280957"/>
            <a:chOff x="1143000" y="2279904"/>
            <a:chExt cx="7772400" cy="2585085"/>
          </a:xfrm>
        </p:grpSpPr>
        <p:sp>
          <p:nvSpPr>
            <p:cNvPr id="5" name="object 5"/>
            <p:cNvSpPr/>
            <p:nvPr/>
          </p:nvSpPr>
          <p:spPr>
            <a:xfrm>
              <a:off x="1143000" y="3845052"/>
              <a:ext cx="7772400" cy="10027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" name="object 6"/>
            <p:cNvSpPr/>
            <p:nvPr/>
          </p:nvSpPr>
          <p:spPr>
            <a:xfrm>
              <a:off x="1357884" y="2279904"/>
              <a:ext cx="1324356" cy="25847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E8DBC7D-0935-4162-AC6A-63BFC74F4F5F}"/>
              </a:ext>
            </a:extLst>
          </p:cNvPr>
          <p:cNvSpPr txBox="1"/>
          <p:nvPr/>
        </p:nvSpPr>
        <p:spPr>
          <a:xfrm>
            <a:off x="0" y="6604084"/>
            <a:ext cx="16017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50" dirty="0"/>
              <a:t>Adapted from </a:t>
            </a:r>
            <a:r>
              <a:rPr lang="en-US" sz="1050" dirty="0" err="1"/>
              <a:t>Bhiksha</a:t>
            </a:r>
            <a:r>
              <a:rPr lang="en-US" sz="1050" dirty="0"/>
              <a:t> Raj</a:t>
            </a:r>
            <a:endParaRPr kumimoji="0" lang="en-US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546221AD-F210-4A8B-BA5E-D012EEF66F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1292" y="203339"/>
            <a:ext cx="3328837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dirty="0"/>
              <a:t>Solution: Scan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06184" y="3740261"/>
            <a:ext cx="3219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relu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5100" y="930686"/>
            <a:ext cx="3471545" cy="872034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spcBef>
                <a:spcPts val="600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ResNet</a:t>
            </a:r>
            <a:endParaRPr sz="3000" dirty="0"/>
          </a:p>
          <a:p>
            <a:pPr marL="131445">
              <a:spcBef>
                <a:spcPts val="235"/>
              </a:spcBef>
            </a:pPr>
            <a:r>
              <a:rPr sz="2000" i="1" spc="-5" dirty="0">
                <a:solidFill>
                  <a:srgbClr val="000000"/>
                </a:solidFill>
              </a:rPr>
              <a:t>[He et al.,</a:t>
            </a:r>
            <a:r>
              <a:rPr sz="2000" i="1" spc="-15" dirty="0">
                <a:solidFill>
                  <a:srgbClr val="000000"/>
                </a:solidFill>
              </a:rPr>
              <a:t> </a:t>
            </a:r>
            <a:r>
              <a:rPr sz="2000" i="1" spc="-5" dirty="0">
                <a:solidFill>
                  <a:srgbClr val="000000"/>
                </a:solidFill>
              </a:rPr>
              <a:t>201</a:t>
            </a:r>
            <a:r>
              <a:rPr lang="en-US" sz="2000" i="1" spc="-5" dirty="0">
                <a:solidFill>
                  <a:srgbClr val="000000"/>
                </a:solidFill>
              </a:rPr>
              <a:t>6</a:t>
            </a:r>
            <a:r>
              <a:rPr sz="2000" i="1" spc="-5" dirty="0">
                <a:solidFill>
                  <a:srgbClr val="000000"/>
                </a:solidFill>
              </a:rPr>
              <a:t>]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68150" y="1915776"/>
            <a:ext cx="8549005" cy="5531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Solution: Use network layers to fit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residual mapping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instead of directly trying to fit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desired underlying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mapping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31364" y="4059718"/>
            <a:ext cx="866140" cy="311150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8" y="0"/>
                </a:lnTo>
                <a:lnTo>
                  <a:pt x="866098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31364" y="4059718"/>
            <a:ext cx="866140" cy="311150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8" y="0"/>
                </a:lnTo>
                <a:lnTo>
                  <a:pt x="866098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11499" y="4190133"/>
            <a:ext cx="311150" cy="83820"/>
          </a:xfrm>
          <a:custGeom>
            <a:avLst/>
            <a:gdLst/>
            <a:ahLst/>
            <a:cxnLst/>
            <a:rect l="l" t="t" r="r" b="b"/>
            <a:pathLst>
              <a:path w="311150" h="83820">
                <a:moveTo>
                  <a:pt x="45938" y="83343"/>
                </a:moveTo>
                <a:lnTo>
                  <a:pt x="37206" y="83343"/>
                </a:lnTo>
                <a:lnTo>
                  <a:pt x="29272" y="82608"/>
                </a:lnTo>
                <a:lnTo>
                  <a:pt x="641" y="50350"/>
                </a:lnTo>
                <a:lnTo>
                  <a:pt x="0" y="41671"/>
                </a:lnTo>
                <a:lnTo>
                  <a:pt x="632" y="32937"/>
                </a:lnTo>
                <a:lnTo>
                  <a:pt x="29206" y="734"/>
                </a:lnTo>
                <a:lnTo>
                  <a:pt x="37206" y="0"/>
                </a:lnTo>
                <a:lnTo>
                  <a:pt x="46434" y="0"/>
                </a:lnTo>
                <a:lnTo>
                  <a:pt x="53776" y="2381"/>
                </a:lnTo>
                <a:lnTo>
                  <a:pt x="60256" y="8037"/>
                </a:lnTo>
                <a:lnTo>
                  <a:pt x="28971" y="8037"/>
                </a:lnTo>
                <a:lnTo>
                  <a:pt x="22323" y="11310"/>
                </a:lnTo>
                <a:lnTo>
                  <a:pt x="17168" y="17980"/>
                </a:lnTo>
                <a:lnTo>
                  <a:pt x="12203" y="24308"/>
                </a:lnTo>
                <a:lnTo>
                  <a:pt x="9673" y="32245"/>
                </a:lnTo>
                <a:lnTo>
                  <a:pt x="9673" y="50998"/>
                </a:lnTo>
                <a:lnTo>
                  <a:pt x="12203" y="58935"/>
                </a:lnTo>
                <a:lnTo>
                  <a:pt x="17264" y="65484"/>
                </a:lnTo>
                <a:lnTo>
                  <a:pt x="22323" y="71933"/>
                </a:lnTo>
                <a:lnTo>
                  <a:pt x="28971" y="75157"/>
                </a:lnTo>
                <a:lnTo>
                  <a:pt x="59103" y="75157"/>
                </a:lnTo>
                <a:lnTo>
                  <a:pt x="53131" y="80714"/>
                </a:lnTo>
                <a:lnTo>
                  <a:pt x="45938" y="83343"/>
                </a:lnTo>
                <a:close/>
              </a:path>
              <a:path w="311150" h="83820">
                <a:moveTo>
                  <a:pt x="69056" y="26937"/>
                </a:moveTo>
                <a:lnTo>
                  <a:pt x="59382" y="26937"/>
                </a:lnTo>
                <a:lnTo>
                  <a:pt x="57992" y="20687"/>
                </a:lnTo>
                <a:lnTo>
                  <a:pt x="55413" y="15974"/>
                </a:lnTo>
                <a:lnTo>
                  <a:pt x="51643" y="12799"/>
                </a:lnTo>
                <a:lnTo>
                  <a:pt x="47971" y="9624"/>
                </a:lnTo>
                <a:lnTo>
                  <a:pt x="43159" y="8037"/>
                </a:lnTo>
                <a:lnTo>
                  <a:pt x="60256" y="8037"/>
                </a:lnTo>
                <a:lnTo>
                  <a:pt x="64689" y="11906"/>
                </a:lnTo>
                <a:lnTo>
                  <a:pt x="67964" y="18504"/>
                </a:lnTo>
                <a:lnTo>
                  <a:pt x="69056" y="26937"/>
                </a:lnTo>
                <a:close/>
              </a:path>
              <a:path w="311150" h="83820">
                <a:moveTo>
                  <a:pt x="59103" y="75157"/>
                </a:moveTo>
                <a:lnTo>
                  <a:pt x="42961" y="75157"/>
                </a:lnTo>
                <a:lnTo>
                  <a:pt x="48021" y="73124"/>
                </a:lnTo>
                <a:lnTo>
                  <a:pt x="56752" y="64987"/>
                </a:lnTo>
                <a:lnTo>
                  <a:pt x="59332" y="59531"/>
                </a:lnTo>
                <a:lnTo>
                  <a:pt x="60126" y="52685"/>
                </a:lnTo>
                <a:lnTo>
                  <a:pt x="69651" y="52685"/>
                </a:lnTo>
                <a:lnTo>
                  <a:pt x="68162" y="62507"/>
                </a:lnTo>
                <a:lnTo>
                  <a:pt x="64541" y="70098"/>
                </a:lnTo>
                <a:lnTo>
                  <a:pt x="59103" y="75157"/>
                </a:lnTo>
                <a:close/>
              </a:path>
              <a:path w="311150" h="83820">
                <a:moveTo>
                  <a:pt x="124047" y="83343"/>
                </a:moveTo>
                <a:lnTo>
                  <a:pt x="116308" y="83343"/>
                </a:lnTo>
                <a:lnTo>
                  <a:pt x="108374" y="82608"/>
                </a:lnTo>
                <a:lnTo>
                  <a:pt x="79743" y="50350"/>
                </a:lnTo>
                <a:lnTo>
                  <a:pt x="79102" y="41671"/>
                </a:lnTo>
                <a:lnTo>
                  <a:pt x="79734" y="32937"/>
                </a:lnTo>
                <a:lnTo>
                  <a:pt x="108309" y="734"/>
                </a:lnTo>
                <a:lnTo>
                  <a:pt x="116308" y="0"/>
                </a:lnTo>
                <a:lnTo>
                  <a:pt x="124298" y="734"/>
                </a:lnTo>
                <a:lnTo>
                  <a:pt x="131451" y="2939"/>
                </a:lnTo>
                <a:lnTo>
                  <a:pt x="137767" y="6613"/>
                </a:lnTo>
                <a:lnTo>
                  <a:pt x="139283" y="8037"/>
                </a:lnTo>
                <a:lnTo>
                  <a:pt x="108023" y="8037"/>
                </a:lnTo>
                <a:lnTo>
                  <a:pt x="101425" y="11310"/>
                </a:lnTo>
                <a:lnTo>
                  <a:pt x="96249" y="18007"/>
                </a:lnTo>
                <a:lnTo>
                  <a:pt x="91305" y="24308"/>
                </a:lnTo>
                <a:lnTo>
                  <a:pt x="88775" y="32245"/>
                </a:lnTo>
                <a:lnTo>
                  <a:pt x="88775" y="50899"/>
                </a:lnTo>
                <a:lnTo>
                  <a:pt x="91255" y="58787"/>
                </a:lnTo>
                <a:lnTo>
                  <a:pt x="96216" y="65335"/>
                </a:lnTo>
                <a:lnTo>
                  <a:pt x="101277" y="71884"/>
                </a:lnTo>
                <a:lnTo>
                  <a:pt x="107974" y="75157"/>
                </a:lnTo>
                <a:lnTo>
                  <a:pt x="139942" y="75157"/>
                </a:lnTo>
                <a:lnTo>
                  <a:pt x="136400" y="77539"/>
                </a:lnTo>
                <a:lnTo>
                  <a:pt x="130744" y="81409"/>
                </a:lnTo>
                <a:lnTo>
                  <a:pt x="124047" y="83343"/>
                </a:lnTo>
                <a:close/>
              </a:path>
              <a:path w="311150" h="83820">
                <a:moveTo>
                  <a:pt x="139942" y="75157"/>
                </a:moveTo>
                <a:lnTo>
                  <a:pt x="124642" y="75157"/>
                </a:lnTo>
                <a:lnTo>
                  <a:pt x="131290" y="71884"/>
                </a:lnTo>
                <a:lnTo>
                  <a:pt x="136273" y="65307"/>
                </a:lnTo>
                <a:lnTo>
                  <a:pt x="141311" y="58787"/>
                </a:lnTo>
                <a:lnTo>
                  <a:pt x="143841" y="50899"/>
                </a:lnTo>
                <a:lnTo>
                  <a:pt x="143777" y="32245"/>
                </a:lnTo>
                <a:lnTo>
                  <a:pt x="141311" y="24556"/>
                </a:lnTo>
                <a:lnTo>
                  <a:pt x="136141" y="17859"/>
                </a:lnTo>
                <a:lnTo>
                  <a:pt x="131290" y="11360"/>
                </a:lnTo>
                <a:lnTo>
                  <a:pt x="124593" y="8037"/>
                </a:lnTo>
                <a:lnTo>
                  <a:pt x="139283" y="8037"/>
                </a:lnTo>
                <a:lnTo>
                  <a:pt x="153516" y="41671"/>
                </a:lnTo>
                <a:lnTo>
                  <a:pt x="153516" y="49013"/>
                </a:lnTo>
                <a:lnTo>
                  <a:pt x="152076" y="55860"/>
                </a:lnTo>
                <a:lnTo>
                  <a:pt x="149199" y="62210"/>
                </a:lnTo>
                <a:lnTo>
                  <a:pt x="146421" y="68559"/>
                </a:lnTo>
                <a:lnTo>
                  <a:pt x="142155" y="73670"/>
                </a:lnTo>
                <a:lnTo>
                  <a:pt x="139942" y="75157"/>
                </a:lnTo>
                <a:close/>
              </a:path>
              <a:path w="311150" h="83820">
                <a:moveTo>
                  <a:pt x="183456" y="15924"/>
                </a:moveTo>
                <a:lnTo>
                  <a:pt x="177551" y="15924"/>
                </a:lnTo>
                <a:lnTo>
                  <a:pt x="179436" y="11162"/>
                </a:lnTo>
                <a:lnTo>
                  <a:pt x="182661" y="7341"/>
                </a:lnTo>
                <a:lnTo>
                  <a:pt x="191888" y="1488"/>
                </a:lnTo>
                <a:lnTo>
                  <a:pt x="197097" y="0"/>
                </a:lnTo>
                <a:lnTo>
                  <a:pt x="212872" y="0"/>
                </a:lnTo>
                <a:lnTo>
                  <a:pt x="220166" y="2480"/>
                </a:lnTo>
                <a:lnTo>
                  <a:pt x="225288" y="8037"/>
                </a:lnTo>
                <a:lnTo>
                  <a:pt x="196700" y="8037"/>
                </a:lnTo>
                <a:lnTo>
                  <a:pt x="192186" y="9326"/>
                </a:lnTo>
                <a:lnTo>
                  <a:pt x="184645" y="14485"/>
                </a:lnTo>
                <a:lnTo>
                  <a:pt x="183456" y="15924"/>
                </a:lnTo>
                <a:close/>
              </a:path>
              <a:path w="311150" h="83820">
                <a:moveTo>
                  <a:pt x="177254" y="80962"/>
                </a:moveTo>
                <a:lnTo>
                  <a:pt x="167729" y="80962"/>
                </a:lnTo>
                <a:lnTo>
                  <a:pt x="167729" y="2232"/>
                </a:lnTo>
                <a:lnTo>
                  <a:pt x="177254" y="2232"/>
                </a:lnTo>
                <a:lnTo>
                  <a:pt x="177254" y="15924"/>
                </a:lnTo>
                <a:lnTo>
                  <a:pt x="183456" y="15924"/>
                </a:lnTo>
                <a:lnTo>
                  <a:pt x="181817" y="17908"/>
                </a:lnTo>
                <a:lnTo>
                  <a:pt x="179932" y="22175"/>
                </a:lnTo>
                <a:lnTo>
                  <a:pt x="178146" y="26441"/>
                </a:lnTo>
                <a:lnTo>
                  <a:pt x="177254" y="30708"/>
                </a:lnTo>
                <a:lnTo>
                  <a:pt x="177254" y="80962"/>
                </a:lnTo>
                <a:close/>
              </a:path>
              <a:path w="311150" h="83820">
                <a:moveTo>
                  <a:pt x="231576" y="80962"/>
                </a:moveTo>
                <a:lnTo>
                  <a:pt x="221902" y="80962"/>
                </a:lnTo>
                <a:lnTo>
                  <a:pt x="221902" y="23614"/>
                </a:lnTo>
                <a:lnTo>
                  <a:pt x="220265" y="17859"/>
                </a:lnTo>
                <a:lnTo>
                  <a:pt x="216990" y="13990"/>
                </a:lnTo>
                <a:lnTo>
                  <a:pt x="213716" y="10021"/>
                </a:lnTo>
                <a:lnTo>
                  <a:pt x="208705" y="8037"/>
                </a:lnTo>
                <a:lnTo>
                  <a:pt x="225288" y="8037"/>
                </a:lnTo>
                <a:lnTo>
                  <a:pt x="229293" y="12303"/>
                </a:lnTo>
                <a:lnTo>
                  <a:pt x="231576" y="19694"/>
                </a:lnTo>
                <a:lnTo>
                  <a:pt x="231576" y="80962"/>
                </a:lnTo>
                <a:close/>
              </a:path>
              <a:path w="311150" h="83820">
                <a:moveTo>
                  <a:pt x="281433" y="80962"/>
                </a:moveTo>
                <a:lnTo>
                  <a:pt x="271163" y="80962"/>
                </a:lnTo>
                <a:lnTo>
                  <a:pt x="240802" y="2232"/>
                </a:lnTo>
                <a:lnTo>
                  <a:pt x="251518" y="2232"/>
                </a:lnTo>
                <a:lnTo>
                  <a:pt x="276224" y="71288"/>
                </a:lnTo>
                <a:lnTo>
                  <a:pt x="285036" y="71288"/>
                </a:lnTo>
                <a:lnTo>
                  <a:pt x="281433" y="80962"/>
                </a:lnTo>
                <a:close/>
              </a:path>
              <a:path w="311150" h="83820">
                <a:moveTo>
                  <a:pt x="285036" y="71288"/>
                </a:moveTo>
                <a:lnTo>
                  <a:pt x="276521" y="71288"/>
                </a:lnTo>
                <a:lnTo>
                  <a:pt x="300929" y="2232"/>
                </a:lnTo>
                <a:lnTo>
                  <a:pt x="310752" y="2232"/>
                </a:lnTo>
                <a:lnTo>
                  <a:pt x="285036" y="71288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31464" y="3358894"/>
            <a:ext cx="866140" cy="311150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8" y="0"/>
                </a:lnTo>
                <a:lnTo>
                  <a:pt x="866098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031464" y="3358894"/>
            <a:ext cx="866140" cy="311150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8" y="0"/>
                </a:lnTo>
                <a:lnTo>
                  <a:pt x="866098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11585" y="3489304"/>
            <a:ext cx="311150" cy="83820"/>
          </a:xfrm>
          <a:custGeom>
            <a:avLst/>
            <a:gdLst/>
            <a:ahLst/>
            <a:cxnLst/>
            <a:rect l="l" t="t" r="r" b="b"/>
            <a:pathLst>
              <a:path w="311150" h="83819">
                <a:moveTo>
                  <a:pt x="45938" y="83343"/>
                </a:moveTo>
                <a:lnTo>
                  <a:pt x="37206" y="83343"/>
                </a:lnTo>
                <a:lnTo>
                  <a:pt x="29272" y="82608"/>
                </a:lnTo>
                <a:lnTo>
                  <a:pt x="641" y="50350"/>
                </a:lnTo>
                <a:lnTo>
                  <a:pt x="0" y="41671"/>
                </a:lnTo>
                <a:lnTo>
                  <a:pt x="632" y="32937"/>
                </a:lnTo>
                <a:lnTo>
                  <a:pt x="29206" y="734"/>
                </a:lnTo>
                <a:lnTo>
                  <a:pt x="37206" y="0"/>
                </a:lnTo>
                <a:lnTo>
                  <a:pt x="46434" y="0"/>
                </a:lnTo>
                <a:lnTo>
                  <a:pt x="53776" y="2381"/>
                </a:lnTo>
                <a:lnTo>
                  <a:pt x="60256" y="8037"/>
                </a:lnTo>
                <a:lnTo>
                  <a:pt x="28971" y="8037"/>
                </a:lnTo>
                <a:lnTo>
                  <a:pt x="22323" y="11310"/>
                </a:lnTo>
                <a:lnTo>
                  <a:pt x="17168" y="17980"/>
                </a:lnTo>
                <a:lnTo>
                  <a:pt x="12203" y="24308"/>
                </a:lnTo>
                <a:lnTo>
                  <a:pt x="9673" y="32245"/>
                </a:lnTo>
                <a:lnTo>
                  <a:pt x="9673" y="50998"/>
                </a:lnTo>
                <a:lnTo>
                  <a:pt x="12203" y="58935"/>
                </a:lnTo>
                <a:lnTo>
                  <a:pt x="17264" y="65484"/>
                </a:lnTo>
                <a:lnTo>
                  <a:pt x="22323" y="71933"/>
                </a:lnTo>
                <a:lnTo>
                  <a:pt x="28971" y="75157"/>
                </a:lnTo>
                <a:lnTo>
                  <a:pt x="59103" y="75157"/>
                </a:lnTo>
                <a:lnTo>
                  <a:pt x="53131" y="80714"/>
                </a:lnTo>
                <a:lnTo>
                  <a:pt x="45938" y="83343"/>
                </a:lnTo>
                <a:close/>
              </a:path>
              <a:path w="311150" h="83819">
                <a:moveTo>
                  <a:pt x="69056" y="26937"/>
                </a:moveTo>
                <a:lnTo>
                  <a:pt x="59382" y="26937"/>
                </a:lnTo>
                <a:lnTo>
                  <a:pt x="57992" y="20687"/>
                </a:lnTo>
                <a:lnTo>
                  <a:pt x="55413" y="15974"/>
                </a:lnTo>
                <a:lnTo>
                  <a:pt x="51643" y="12799"/>
                </a:lnTo>
                <a:lnTo>
                  <a:pt x="47971" y="9624"/>
                </a:lnTo>
                <a:lnTo>
                  <a:pt x="43159" y="8037"/>
                </a:lnTo>
                <a:lnTo>
                  <a:pt x="60256" y="8037"/>
                </a:lnTo>
                <a:lnTo>
                  <a:pt x="64689" y="11906"/>
                </a:lnTo>
                <a:lnTo>
                  <a:pt x="67964" y="18504"/>
                </a:lnTo>
                <a:lnTo>
                  <a:pt x="69056" y="26937"/>
                </a:lnTo>
                <a:close/>
              </a:path>
              <a:path w="311150" h="83819">
                <a:moveTo>
                  <a:pt x="59103" y="75157"/>
                </a:moveTo>
                <a:lnTo>
                  <a:pt x="42961" y="75157"/>
                </a:lnTo>
                <a:lnTo>
                  <a:pt x="48021" y="73124"/>
                </a:lnTo>
                <a:lnTo>
                  <a:pt x="56752" y="64987"/>
                </a:lnTo>
                <a:lnTo>
                  <a:pt x="59332" y="59531"/>
                </a:lnTo>
                <a:lnTo>
                  <a:pt x="60126" y="52685"/>
                </a:lnTo>
                <a:lnTo>
                  <a:pt x="69651" y="52685"/>
                </a:lnTo>
                <a:lnTo>
                  <a:pt x="68162" y="62507"/>
                </a:lnTo>
                <a:lnTo>
                  <a:pt x="64541" y="70098"/>
                </a:lnTo>
                <a:lnTo>
                  <a:pt x="59103" y="75157"/>
                </a:lnTo>
                <a:close/>
              </a:path>
              <a:path w="311150" h="83819">
                <a:moveTo>
                  <a:pt x="124047" y="83343"/>
                </a:moveTo>
                <a:lnTo>
                  <a:pt x="116308" y="83343"/>
                </a:lnTo>
                <a:lnTo>
                  <a:pt x="108374" y="82608"/>
                </a:lnTo>
                <a:lnTo>
                  <a:pt x="79743" y="50350"/>
                </a:lnTo>
                <a:lnTo>
                  <a:pt x="79102" y="41671"/>
                </a:lnTo>
                <a:lnTo>
                  <a:pt x="79734" y="32937"/>
                </a:lnTo>
                <a:lnTo>
                  <a:pt x="108309" y="734"/>
                </a:lnTo>
                <a:lnTo>
                  <a:pt x="116308" y="0"/>
                </a:lnTo>
                <a:lnTo>
                  <a:pt x="124298" y="734"/>
                </a:lnTo>
                <a:lnTo>
                  <a:pt x="131451" y="2939"/>
                </a:lnTo>
                <a:lnTo>
                  <a:pt x="137767" y="6613"/>
                </a:lnTo>
                <a:lnTo>
                  <a:pt x="139283" y="8037"/>
                </a:lnTo>
                <a:lnTo>
                  <a:pt x="108023" y="8037"/>
                </a:lnTo>
                <a:lnTo>
                  <a:pt x="101425" y="11310"/>
                </a:lnTo>
                <a:lnTo>
                  <a:pt x="96249" y="18007"/>
                </a:lnTo>
                <a:lnTo>
                  <a:pt x="91305" y="24308"/>
                </a:lnTo>
                <a:lnTo>
                  <a:pt x="88775" y="32245"/>
                </a:lnTo>
                <a:lnTo>
                  <a:pt x="88775" y="50899"/>
                </a:lnTo>
                <a:lnTo>
                  <a:pt x="91255" y="58787"/>
                </a:lnTo>
                <a:lnTo>
                  <a:pt x="96216" y="65335"/>
                </a:lnTo>
                <a:lnTo>
                  <a:pt x="101277" y="71884"/>
                </a:lnTo>
                <a:lnTo>
                  <a:pt x="107974" y="75157"/>
                </a:lnTo>
                <a:lnTo>
                  <a:pt x="139942" y="75157"/>
                </a:lnTo>
                <a:lnTo>
                  <a:pt x="136400" y="77539"/>
                </a:lnTo>
                <a:lnTo>
                  <a:pt x="130744" y="81409"/>
                </a:lnTo>
                <a:lnTo>
                  <a:pt x="124047" y="83343"/>
                </a:lnTo>
                <a:close/>
              </a:path>
              <a:path w="311150" h="83819">
                <a:moveTo>
                  <a:pt x="139942" y="75157"/>
                </a:moveTo>
                <a:lnTo>
                  <a:pt x="124642" y="75157"/>
                </a:lnTo>
                <a:lnTo>
                  <a:pt x="131290" y="71884"/>
                </a:lnTo>
                <a:lnTo>
                  <a:pt x="136273" y="65307"/>
                </a:lnTo>
                <a:lnTo>
                  <a:pt x="141311" y="58787"/>
                </a:lnTo>
                <a:lnTo>
                  <a:pt x="143841" y="50899"/>
                </a:lnTo>
                <a:lnTo>
                  <a:pt x="143777" y="32245"/>
                </a:lnTo>
                <a:lnTo>
                  <a:pt x="141311" y="24556"/>
                </a:lnTo>
                <a:lnTo>
                  <a:pt x="136141" y="17859"/>
                </a:lnTo>
                <a:lnTo>
                  <a:pt x="131290" y="11360"/>
                </a:lnTo>
                <a:lnTo>
                  <a:pt x="124593" y="8037"/>
                </a:lnTo>
                <a:lnTo>
                  <a:pt x="139283" y="8037"/>
                </a:lnTo>
                <a:lnTo>
                  <a:pt x="153516" y="41671"/>
                </a:lnTo>
                <a:lnTo>
                  <a:pt x="153516" y="49013"/>
                </a:lnTo>
                <a:lnTo>
                  <a:pt x="152076" y="55860"/>
                </a:lnTo>
                <a:lnTo>
                  <a:pt x="149199" y="62210"/>
                </a:lnTo>
                <a:lnTo>
                  <a:pt x="146421" y="68559"/>
                </a:lnTo>
                <a:lnTo>
                  <a:pt x="142155" y="73670"/>
                </a:lnTo>
                <a:lnTo>
                  <a:pt x="139942" y="75157"/>
                </a:lnTo>
                <a:close/>
              </a:path>
              <a:path w="311150" h="83819">
                <a:moveTo>
                  <a:pt x="183456" y="15924"/>
                </a:moveTo>
                <a:lnTo>
                  <a:pt x="177551" y="15924"/>
                </a:lnTo>
                <a:lnTo>
                  <a:pt x="179436" y="11162"/>
                </a:lnTo>
                <a:lnTo>
                  <a:pt x="182661" y="7341"/>
                </a:lnTo>
                <a:lnTo>
                  <a:pt x="191888" y="1488"/>
                </a:lnTo>
                <a:lnTo>
                  <a:pt x="197097" y="0"/>
                </a:lnTo>
                <a:lnTo>
                  <a:pt x="212872" y="0"/>
                </a:lnTo>
                <a:lnTo>
                  <a:pt x="220166" y="2480"/>
                </a:lnTo>
                <a:lnTo>
                  <a:pt x="225288" y="8037"/>
                </a:lnTo>
                <a:lnTo>
                  <a:pt x="196700" y="8037"/>
                </a:lnTo>
                <a:lnTo>
                  <a:pt x="192186" y="9326"/>
                </a:lnTo>
                <a:lnTo>
                  <a:pt x="184645" y="14485"/>
                </a:lnTo>
                <a:lnTo>
                  <a:pt x="183456" y="15924"/>
                </a:lnTo>
                <a:close/>
              </a:path>
              <a:path w="311150" h="83819">
                <a:moveTo>
                  <a:pt x="177254" y="80962"/>
                </a:moveTo>
                <a:lnTo>
                  <a:pt x="167729" y="80962"/>
                </a:lnTo>
                <a:lnTo>
                  <a:pt x="167729" y="2232"/>
                </a:lnTo>
                <a:lnTo>
                  <a:pt x="177254" y="2232"/>
                </a:lnTo>
                <a:lnTo>
                  <a:pt x="177254" y="15924"/>
                </a:lnTo>
                <a:lnTo>
                  <a:pt x="183456" y="15924"/>
                </a:lnTo>
                <a:lnTo>
                  <a:pt x="181817" y="17908"/>
                </a:lnTo>
                <a:lnTo>
                  <a:pt x="179932" y="22175"/>
                </a:lnTo>
                <a:lnTo>
                  <a:pt x="178146" y="26441"/>
                </a:lnTo>
                <a:lnTo>
                  <a:pt x="177254" y="30708"/>
                </a:lnTo>
                <a:lnTo>
                  <a:pt x="177254" y="80962"/>
                </a:lnTo>
                <a:close/>
              </a:path>
              <a:path w="311150" h="83819">
                <a:moveTo>
                  <a:pt x="231576" y="80962"/>
                </a:moveTo>
                <a:lnTo>
                  <a:pt x="221902" y="80962"/>
                </a:lnTo>
                <a:lnTo>
                  <a:pt x="221902" y="23614"/>
                </a:lnTo>
                <a:lnTo>
                  <a:pt x="220265" y="17859"/>
                </a:lnTo>
                <a:lnTo>
                  <a:pt x="216990" y="13990"/>
                </a:lnTo>
                <a:lnTo>
                  <a:pt x="213716" y="10021"/>
                </a:lnTo>
                <a:lnTo>
                  <a:pt x="208705" y="8037"/>
                </a:lnTo>
                <a:lnTo>
                  <a:pt x="225288" y="8037"/>
                </a:lnTo>
                <a:lnTo>
                  <a:pt x="229293" y="12303"/>
                </a:lnTo>
                <a:lnTo>
                  <a:pt x="231576" y="19694"/>
                </a:lnTo>
                <a:lnTo>
                  <a:pt x="231576" y="80962"/>
                </a:lnTo>
                <a:close/>
              </a:path>
              <a:path w="311150" h="83819">
                <a:moveTo>
                  <a:pt x="281433" y="80962"/>
                </a:moveTo>
                <a:lnTo>
                  <a:pt x="271163" y="80962"/>
                </a:lnTo>
                <a:lnTo>
                  <a:pt x="240802" y="2232"/>
                </a:lnTo>
                <a:lnTo>
                  <a:pt x="251518" y="2232"/>
                </a:lnTo>
                <a:lnTo>
                  <a:pt x="276224" y="71288"/>
                </a:lnTo>
                <a:lnTo>
                  <a:pt x="285036" y="71288"/>
                </a:lnTo>
                <a:lnTo>
                  <a:pt x="281433" y="80962"/>
                </a:lnTo>
                <a:close/>
              </a:path>
              <a:path w="311150" h="83819">
                <a:moveTo>
                  <a:pt x="285036" y="71288"/>
                </a:moveTo>
                <a:lnTo>
                  <a:pt x="276521" y="71288"/>
                </a:lnTo>
                <a:lnTo>
                  <a:pt x="300929" y="2232"/>
                </a:lnTo>
                <a:lnTo>
                  <a:pt x="310752" y="2232"/>
                </a:lnTo>
                <a:lnTo>
                  <a:pt x="285036" y="71288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464414" y="3727169"/>
            <a:ext cx="0" cy="332740"/>
          </a:xfrm>
          <a:custGeom>
            <a:avLst/>
            <a:gdLst/>
            <a:ahLst/>
            <a:cxnLst/>
            <a:rect l="l" t="t" r="r" b="b"/>
            <a:pathLst>
              <a:path h="332739">
                <a:moveTo>
                  <a:pt x="0" y="3325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448689" y="368394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448689" y="368394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464514" y="3134048"/>
            <a:ext cx="0" cy="225425"/>
          </a:xfrm>
          <a:custGeom>
            <a:avLst/>
            <a:gdLst/>
            <a:ahLst/>
            <a:cxnLst/>
            <a:rect l="l" t="t" r="r" b="b"/>
            <a:pathLst>
              <a:path h="225425">
                <a:moveTo>
                  <a:pt x="0" y="22484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448764" y="309082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448763" y="309082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393240" y="4379931"/>
            <a:ext cx="142349" cy="3610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526063" y="3010016"/>
            <a:ext cx="831850" cy="1659889"/>
          </a:xfrm>
          <a:custGeom>
            <a:avLst/>
            <a:gdLst/>
            <a:ahLst/>
            <a:cxnLst/>
            <a:rect l="l" t="t" r="r" b="b"/>
            <a:pathLst>
              <a:path w="831850" h="1659889">
                <a:moveTo>
                  <a:pt x="0" y="1659801"/>
                </a:moveTo>
                <a:lnTo>
                  <a:pt x="44513" y="1658221"/>
                </a:lnTo>
                <a:lnTo>
                  <a:pt x="88859" y="1653557"/>
                </a:lnTo>
                <a:lnTo>
                  <a:pt x="132932" y="1645923"/>
                </a:lnTo>
                <a:lnTo>
                  <a:pt x="176624" y="1635434"/>
                </a:lnTo>
                <a:lnTo>
                  <a:pt x="219827" y="1622203"/>
                </a:lnTo>
                <a:lnTo>
                  <a:pt x="262435" y="1606345"/>
                </a:lnTo>
                <a:lnTo>
                  <a:pt x="304339" y="1587975"/>
                </a:lnTo>
                <a:lnTo>
                  <a:pt x="345433" y="1567205"/>
                </a:lnTo>
                <a:lnTo>
                  <a:pt x="385609" y="1544152"/>
                </a:lnTo>
                <a:lnTo>
                  <a:pt x="424760" y="1518928"/>
                </a:lnTo>
                <a:lnTo>
                  <a:pt x="462778" y="1491648"/>
                </a:lnTo>
                <a:lnTo>
                  <a:pt x="499556" y="1462426"/>
                </a:lnTo>
                <a:lnTo>
                  <a:pt x="534987" y="1431377"/>
                </a:lnTo>
                <a:lnTo>
                  <a:pt x="568964" y="1398614"/>
                </a:lnTo>
                <a:lnTo>
                  <a:pt x="601379" y="1364252"/>
                </a:lnTo>
                <a:lnTo>
                  <a:pt x="632124" y="1328406"/>
                </a:lnTo>
                <a:lnTo>
                  <a:pt x="661093" y="1291189"/>
                </a:lnTo>
                <a:lnTo>
                  <a:pt x="688178" y="1252715"/>
                </a:lnTo>
                <a:lnTo>
                  <a:pt x="713272" y="1213099"/>
                </a:lnTo>
                <a:lnTo>
                  <a:pt x="736267" y="1172455"/>
                </a:lnTo>
                <a:lnTo>
                  <a:pt x="757056" y="1130898"/>
                </a:lnTo>
                <a:lnTo>
                  <a:pt x="775532" y="1088540"/>
                </a:lnTo>
                <a:lnTo>
                  <a:pt x="791587" y="1045498"/>
                </a:lnTo>
                <a:lnTo>
                  <a:pt x="805115" y="1001884"/>
                </a:lnTo>
                <a:lnTo>
                  <a:pt x="816007" y="957814"/>
                </a:lnTo>
                <a:lnTo>
                  <a:pt x="824156" y="913400"/>
                </a:lnTo>
                <a:lnTo>
                  <a:pt x="829456" y="868759"/>
                </a:lnTo>
                <a:lnTo>
                  <a:pt x="831798" y="824003"/>
                </a:lnTo>
                <a:lnTo>
                  <a:pt x="830938" y="775807"/>
                </a:lnTo>
                <a:lnTo>
                  <a:pt x="826663" y="727755"/>
                </a:lnTo>
                <a:lnTo>
                  <a:pt x="819111" y="679987"/>
                </a:lnTo>
                <a:lnTo>
                  <a:pt x="808423" y="632648"/>
                </a:lnTo>
                <a:lnTo>
                  <a:pt x="794738" y="585879"/>
                </a:lnTo>
                <a:lnTo>
                  <a:pt x="778195" y="539823"/>
                </a:lnTo>
                <a:lnTo>
                  <a:pt x="758933" y="494624"/>
                </a:lnTo>
                <a:lnTo>
                  <a:pt x="737092" y="450422"/>
                </a:lnTo>
                <a:lnTo>
                  <a:pt x="712810" y="407362"/>
                </a:lnTo>
                <a:lnTo>
                  <a:pt x="686229" y="365586"/>
                </a:lnTo>
                <a:lnTo>
                  <a:pt x="657486" y="325236"/>
                </a:lnTo>
                <a:lnTo>
                  <a:pt x="626721" y="286455"/>
                </a:lnTo>
                <a:lnTo>
                  <a:pt x="594073" y="249386"/>
                </a:lnTo>
                <a:lnTo>
                  <a:pt x="556743" y="211327"/>
                </a:lnTo>
                <a:lnTo>
                  <a:pt x="517544" y="175626"/>
                </a:lnTo>
                <a:lnTo>
                  <a:pt x="476655" y="142464"/>
                </a:lnTo>
                <a:lnTo>
                  <a:pt x="434253" y="112022"/>
                </a:lnTo>
                <a:lnTo>
                  <a:pt x="390517" y="84483"/>
                </a:lnTo>
                <a:lnTo>
                  <a:pt x="345624" y="60027"/>
                </a:lnTo>
                <a:lnTo>
                  <a:pt x="276493" y="29520"/>
                </a:lnTo>
                <a:lnTo>
                  <a:pt x="205749" y="6972"/>
                </a:lnTo>
                <a:lnTo>
                  <a:pt x="187874" y="2649"/>
                </a:lnTo>
                <a:lnTo>
                  <a:pt x="184899" y="1974"/>
                </a:lnTo>
                <a:lnTo>
                  <a:pt x="181899" y="1322"/>
                </a:lnTo>
                <a:lnTo>
                  <a:pt x="178924" y="694"/>
                </a:lnTo>
                <a:lnTo>
                  <a:pt x="1754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606039" y="2969193"/>
            <a:ext cx="108299" cy="81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71803" y="3632172"/>
            <a:ext cx="58864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64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ts val="166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identity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647187" y="2820910"/>
            <a:ext cx="6311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F(x)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63515" y="3702409"/>
            <a:ext cx="3409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F(x)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82384" y="2597263"/>
            <a:ext cx="3219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relu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464514" y="2600650"/>
            <a:ext cx="0" cy="225425"/>
          </a:xfrm>
          <a:custGeom>
            <a:avLst/>
            <a:gdLst/>
            <a:ahLst/>
            <a:cxnLst/>
            <a:rect l="l" t="t" r="r" b="b"/>
            <a:pathLst>
              <a:path h="225425">
                <a:moveTo>
                  <a:pt x="0" y="2248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448764" y="255742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448763" y="255742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97582" y="4135918"/>
            <a:ext cx="866140" cy="311150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8" y="0"/>
                </a:lnTo>
                <a:lnTo>
                  <a:pt x="866098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97582" y="4135918"/>
            <a:ext cx="866140" cy="311150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8" y="0"/>
                </a:lnTo>
                <a:lnTo>
                  <a:pt x="866098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577707" y="4266332"/>
            <a:ext cx="311150" cy="83820"/>
          </a:xfrm>
          <a:custGeom>
            <a:avLst/>
            <a:gdLst/>
            <a:ahLst/>
            <a:cxnLst/>
            <a:rect l="l" t="t" r="r" b="b"/>
            <a:pathLst>
              <a:path w="311150" h="83820">
                <a:moveTo>
                  <a:pt x="45938" y="83343"/>
                </a:moveTo>
                <a:lnTo>
                  <a:pt x="37206" y="83343"/>
                </a:lnTo>
                <a:lnTo>
                  <a:pt x="29272" y="82608"/>
                </a:lnTo>
                <a:lnTo>
                  <a:pt x="641" y="50350"/>
                </a:lnTo>
                <a:lnTo>
                  <a:pt x="0" y="41671"/>
                </a:lnTo>
                <a:lnTo>
                  <a:pt x="632" y="32937"/>
                </a:lnTo>
                <a:lnTo>
                  <a:pt x="29206" y="734"/>
                </a:lnTo>
                <a:lnTo>
                  <a:pt x="37206" y="0"/>
                </a:lnTo>
                <a:lnTo>
                  <a:pt x="46434" y="0"/>
                </a:lnTo>
                <a:lnTo>
                  <a:pt x="53776" y="2381"/>
                </a:lnTo>
                <a:lnTo>
                  <a:pt x="60256" y="8037"/>
                </a:lnTo>
                <a:lnTo>
                  <a:pt x="28971" y="8037"/>
                </a:lnTo>
                <a:lnTo>
                  <a:pt x="22323" y="11310"/>
                </a:lnTo>
                <a:lnTo>
                  <a:pt x="17168" y="17980"/>
                </a:lnTo>
                <a:lnTo>
                  <a:pt x="12203" y="24308"/>
                </a:lnTo>
                <a:lnTo>
                  <a:pt x="9673" y="32245"/>
                </a:lnTo>
                <a:lnTo>
                  <a:pt x="9673" y="50998"/>
                </a:lnTo>
                <a:lnTo>
                  <a:pt x="12203" y="58935"/>
                </a:lnTo>
                <a:lnTo>
                  <a:pt x="17264" y="65484"/>
                </a:lnTo>
                <a:lnTo>
                  <a:pt x="22323" y="71933"/>
                </a:lnTo>
                <a:lnTo>
                  <a:pt x="28971" y="75157"/>
                </a:lnTo>
                <a:lnTo>
                  <a:pt x="59103" y="75157"/>
                </a:lnTo>
                <a:lnTo>
                  <a:pt x="53131" y="80714"/>
                </a:lnTo>
                <a:lnTo>
                  <a:pt x="45938" y="83343"/>
                </a:lnTo>
                <a:close/>
              </a:path>
              <a:path w="311150" h="83820">
                <a:moveTo>
                  <a:pt x="69056" y="26937"/>
                </a:moveTo>
                <a:lnTo>
                  <a:pt x="59382" y="26937"/>
                </a:lnTo>
                <a:lnTo>
                  <a:pt x="57992" y="20687"/>
                </a:lnTo>
                <a:lnTo>
                  <a:pt x="55413" y="15974"/>
                </a:lnTo>
                <a:lnTo>
                  <a:pt x="51643" y="12799"/>
                </a:lnTo>
                <a:lnTo>
                  <a:pt x="47971" y="9624"/>
                </a:lnTo>
                <a:lnTo>
                  <a:pt x="43159" y="8037"/>
                </a:lnTo>
                <a:lnTo>
                  <a:pt x="60256" y="8037"/>
                </a:lnTo>
                <a:lnTo>
                  <a:pt x="64689" y="11906"/>
                </a:lnTo>
                <a:lnTo>
                  <a:pt x="67964" y="18504"/>
                </a:lnTo>
                <a:lnTo>
                  <a:pt x="69056" y="26937"/>
                </a:lnTo>
                <a:close/>
              </a:path>
              <a:path w="311150" h="83820">
                <a:moveTo>
                  <a:pt x="59103" y="75157"/>
                </a:moveTo>
                <a:lnTo>
                  <a:pt x="42961" y="75157"/>
                </a:lnTo>
                <a:lnTo>
                  <a:pt x="48021" y="73124"/>
                </a:lnTo>
                <a:lnTo>
                  <a:pt x="56752" y="64987"/>
                </a:lnTo>
                <a:lnTo>
                  <a:pt x="59332" y="59531"/>
                </a:lnTo>
                <a:lnTo>
                  <a:pt x="60126" y="52685"/>
                </a:lnTo>
                <a:lnTo>
                  <a:pt x="69651" y="52685"/>
                </a:lnTo>
                <a:lnTo>
                  <a:pt x="68162" y="62507"/>
                </a:lnTo>
                <a:lnTo>
                  <a:pt x="64541" y="70098"/>
                </a:lnTo>
                <a:lnTo>
                  <a:pt x="59103" y="75157"/>
                </a:lnTo>
                <a:close/>
              </a:path>
              <a:path w="311150" h="83820">
                <a:moveTo>
                  <a:pt x="124047" y="83343"/>
                </a:moveTo>
                <a:lnTo>
                  <a:pt x="116308" y="83343"/>
                </a:lnTo>
                <a:lnTo>
                  <a:pt x="108374" y="82608"/>
                </a:lnTo>
                <a:lnTo>
                  <a:pt x="79743" y="50350"/>
                </a:lnTo>
                <a:lnTo>
                  <a:pt x="79102" y="41671"/>
                </a:lnTo>
                <a:lnTo>
                  <a:pt x="79734" y="32937"/>
                </a:lnTo>
                <a:lnTo>
                  <a:pt x="108309" y="734"/>
                </a:lnTo>
                <a:lnTo>
                  <a:pt x="116308" y="0"/>
                </a:lnTo>
                <a:lnTo>
                  <a:pt x="124298" y="734"/>
                </a:lnTo>
                <a:lnTo>
                  <a:pt x="131451" y="2939"/>
                </a:lnTo>
                <a:lnTo>
                  <a:pt x="137767" y="6613"/>
                </a:lnTo>
                <a:lnTo>
                  <a:pt x="139283" y="8037"/>
                </a:lnTo>
                <a:lnTo>
                  <a:pt x="108023" y="8037"/>
                </a:lnTo>
                <a:lnTo>
                  <a:pt x="101425" y="11310"/>
                </a:lnTo>
                <a:lnTo>
                  <a:pt x="96249" y="18007"/>
                </a:lnTo>
                <a:lnTo>
                  <a:pt x="91305" y="24308"/>
                </a:lnTo>
                <a:lnTo>
                  <a:pt x="88775" y="32245"/>
                </a:lnTo>
                <a:lnTo>
                  <a:pt x="88775" y="50899"/>
                </a:lnTo>
                <a:lnTo>
                  <a:pt x="91255" y="58787"/>
                </a:lnTo>
                <a:lnTo>
                  <a:pt x="96216" y="65335"/>
                </a:lnTo>
                <a:lnTo>
                  <a:pt x="101277" y="71884"/>
                </a:lnTo>
                <a:lnTo>
                  <a:pt x="107974" y="75157"/>
                </a:lnTo>
                <a:lnTo>
                  <a:pt x="139942" y="75157"/>
                </a:lnTo>
                <a:lnTo>
                  <a:pt x="136400" y="77539"/>
                </a:lnTo>
                <a:lnTo>
                  <a:pt x="130744" y="81409"/>
                </a:lnTo>
                <a:lnTo>
                  <a:pt x="124047" y="83343"/>
                </a:lnTo>
                <a:close/>
              </a:path>
              <a:path w="311150" h="83820">
                <a:moveTo>
                  <a:pt x="139942" y="75157"/>
                </a:moveTo>
                <a:lnTo>
                  <a:pt x="124642" y="75157"/>
                </a:lnTo>
                <a:lnTo>
                  <a:pt x="131290" y="71884"/>
                </a:lnTo>
                <a:lnTo>
                  <a:pt x="136273" y="65307"/>
                </a:lnTo>
                <a:lnTo>
                  <a:pt x="141311" y="58787"/>
                </a:lnTo>
                <a:lnTo>
                  <a:pt x="143841" y="50899"/>
                </a:lnTo>
                <a:lnTo>
                  <a:pt x="143777" y="32245"/>
                </a:lnTo>
                <a:lnTo>
                  <a:pt x="141311" y="24556"/>
                </a:lnTo>
                <a:lnTo>
                  <a:pt x="136141" y="17859"/>
                </a:lnTo>
                <a:lnTo>
                  <a:pt x="131290" y="11360"/>
                </a:lnTo>
                <a:lnTo>
                  <a:pt x="124593" y="8037"/>
                </a:lnTo>
                <a:lnTo>
                  <a:pt x="139283" y="8037"/>
                </a:lnTo>
                <a:lnTo>
                  <a:pt x="153516" y="41671"/>
                </a:lnTo>
                <a:lnTo>
                  <a:pt x="153516" y="49013"/>
                </a:lnTo>
                <a:lnTo>
                  <a:pt x="152076" y="55860"/>
                </a:lnTo>
                <a:lnTo>
                  <a:pt x="149199" y="62210"/>
                </a:lnTo>
                <a:lnTo>
                  <a:pt x="146421" y="68559"/>
                </a:lnTo>
                <a:lnTo>
                  <a:pt x="142155" y="73670"/>
                </a:lnTo>
                <a:lnTo>
                  <a:pt x="139942" y="75157"/>
                </a:lnTo>
                <a:close/>
              </a:path>
              <a:path w="311150" h="83820">
                <a:moveTo>
                  <a:pt x="183456" y="15924"/>
                </a:moveTo>
                <a:lnTo>
                  <a:pt x="177551" y="15924"/>
                </a:lnTo>
                <a:lnTo>
                  <a:pt x="179436" y="11162"/>
                </a:lnTo>
                <a:lnTo>
                  <a:pt x="182661" y="7341"/>
                </a:lnTo>
                <a:lnTo>
                  <a:pt x="191888" y="1488"/>
                </a:lnTo>
                <a:lnTo>
                  <a:pt x="197097" y="0"/>
                </a:lnTo>
                <a:lnTo>
                  <a:pt x="212872" y="0"/>
                </a:lnTo>
                <a:lnTo>
                  <a:pt x="220166" y="2480"/>
                </a:lnTo>
                <a:lnTo>
                  <a:pt x="225288" y="8037"/>
                </a:lnTo>
                <a:lnTo>
                  <a:pt x="196700" y="8037"/>
                </a:lnTo>
                <a:lnTo>
                  <a:pt x="192186" y="9326"/>
                </a:lnTo>
                <a:lnTo>
                  <a:pt x="184645" y="14485"/>
                </a:lnTo>
                <a:lnTo>
                  <a:pt x="183456" y="15924"/>
                </a:lnTo>
                <a:close/>
              </a:path>
              <a:path w="311150" h="83820">
                <a:moveTo>
                  <a:pt x="177254" y="80962"/>
                </a:moveTo>
                <a:lnTo>
                  <a:pt x="167729" y="80962"/>
                </a:lnTo>
                <a:lnTo>
                  <a:pt x="167729" y="2232"/>
                </a:lnTo>
                <a:lnTo>
                  <a:pt x="177254" y="2232"/>
                </a:lnTo>
                <a:lnTo>
                  <a:pt x="177254" y="15924"/>
                </a:lnTo>
                <a:lnTo>
                  <a:pt x="183456" y="15924"/>
                </a:lnTo>
                <a:lnTo>
                  <a:pt x="181817" y="17908"/>
                </a:lnTo>
                <a:lnTo>
                  <a:pt x="179932" y="22175"/>
                </a:lnTo>
                <a:lnTo>
                  <a:pt x="178146" y="26441"/>
                </a:lnTo>
                <a:lnTo>
                  <a:pt x="177254" y="30708"/>
                </a:lnTo>
                <a:lnTo>
                  <a:pt x="177254" y="80962"/>
                </a:lnTo>
                <a:close/>
              </a:path>
              <a:path w="311150" h="83820">
                <a:moveTo>
                  <a:pt x="231576" y="80962"/>
                </a:moveTo>
                <a:lnTo>
                  <a:pt x="221902" y="80962"/>
                </a:lnTo>
                <a:lnTo>
                  <a:pt x="221902" y="23614"/>
                </a:lnTo>
                <a:lnTo>
                  <a:pt x="220265" y="17859"/>
                </a:lnTo>
                <a:lnTo>
                  <a:pt x="216990" y="13990"/>
                </a:lnTo>
                <a:lnTo>
                  <a:pt x="213716" y="10021"/>
                </a:lnTo>
                <a:lnTo>
                  <a:pt x="208705" y="8037"/>
                </a:lnTo>
                <a:lnTo>
                  <a:pt x="225288" y="8037"/>
                </a:lnTo>
                <a:lnTo>
                  <a:pt x="229293" y="12303"/>
                </a:lnTo>
                <a:lnTo>
                  <a:pt x="231576" y="19694"/>
                </a:lnTo>
                <a:lnTo>
                  <a:pt x="231576" y="80962"/>
                </a:lnTo>
                <a:close/>
              </a:path>
              <a:path w="311150" h="83820">
                <a:moveTo>
                  <a:pt x="281433" y="80962"/>
                </a:moveTo>
                <a:lnTo>
                  <a:pt x="271163" y="80962"/>
                </a:lnTo>
                <a:lnTo>
                  <a:pt x="240802" y="2232"/>
                </a:lnTo>
                <a:lnTo>
                  <a:pt x="251518" y="2232"/>
                </a:lnTo>
                <a:lnTo>
                  <a:pt x="276224" y="71288"/>
                </a:lnTo>
                <a:lnTo>
                  <a:pt x="285036" y="71288"/>
                </a:lnTo>
                <a:lnTo>
                  <a:pt x="281433" y="80962"/>
                </a:lnTo>
                <a:close/>
              </a:path>
              <a:path w="311150" h="83820">
                <a:moveTo>
                  <a:pt x="285036" y="71288"/>
                </a:moveTo>
                <a:lnTo>
                  <a:pt x="276521" y="71288"/>
                </a:lnTo>
                <a:lnTo>
                  <a:pt x="300929" y="2232"/>
                </a:lnTo>
                <a:lnTo>
                  <a:pt x="310752" y="2232"/>
                </a:lnTo>
                <a:lnTo>
                  <a:pt x="285036" y="71288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297664" y="3435094"/>
            <a:ext cx="866140" cy="311150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8" y="0"/>
                </a:lnTo>
                <a:lnTo>
                  <a:pt x="866098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97664" y="3435094"/>
            <a:ext cx="866140" cy="311150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8" y="0"/>
                </a:lnTo>
                <a:lnTo>
                  <a:pt x="866098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577793" y="3565504"/>
            <a:ext cx="311150" cy="83820"/>
          </a:xfrm>
          <a:custGeom>
            <a:avLst/>
            <a:gdLst/>
            <a:ahLst/>
            <a:cxnLst/>
            <a:rect l="l" t="t" r="r" b="b"/>
            <a:pathLst>
              <a:path w="311150" h="83819">
                <a:moveTo>
                  <a:pt x="45938" y="83343"/>
                </a:moveTo>
                <a:lnTo>
                  <a:pt x="37206" y="83343"/>
                </a:lnTo>
                <a:lnTo>
                  <a:pt x="29272" y="82608"/>
                </a:lnTo>
                <a:lnTo>
                  <a:pt x="641" y="50350"/>
                </a:lnTo>
                <a:lnTo>
                  <a:pt x="0" y="41671"/>
                </a:lnTo>
                <a:lnTo>
                  <a:pt x="632" y="32937"/>
                </a:lnTo>
                <a:lnTo>
                  <a:pt x="29206" y="734"/>
                </a:lnTo>
                <a:lnTo>
                  <a:pt x="37206" y="0"/>
                </a:lnTo>
                <a:lnTo>
                  <a:pt x="46434" y="0"/>
                </a:lnTo>
                <a:lnTo>
                  <a:pt x="53776" y="2381"/>
                </a:lnTo>
                <a:lnTo>
                  <a:pt x="60256" y="8037"/>
                </a:lnTo>
                <a:lnTo>
                  <a:pt x="28971" y="8037"/>
                </a:lnTo>
                <a:lnTo>
                  <a:pt x="22323" y="11310"/>
                </a:lnTo>
                <a:lnTo>
                  <a:pt x="17168" y="17980"/>
                </a:lnTo>
                <a:lnTo>
                  <a:pt x="12203" y="24308"/>
                </a:lnTo>
                <a:lnTo>
                  <a:pt x="9673" y="32245"/>
                </a:lnTo>
                <a:lnTo>
                  <a:pt x="9673" y="50998"/>
                </a:lnTo>
                <a:lnTo>
                  <a:pt x="12203" y="58935"/>
                </a:lnTo>
                <a:lnTo>
                  <a:pt x="17264" y="65484"/>
                </a:lnTo>
                <a:lnTo>
                  <a:pt x="22323" y="71933"/>
                </a:lnTo>
                <a:lnTo>
                  <a:pt x="28971" y="75157"/>
                </a:lnTo>
                <a:lnTo>
                  <a:pt x="59103" y="75157"/>
                </a:lnTo>
                <a:lnTo>
                  <a:pt x="53131" y="80714"/>
                </a:lnTo>
                <a:lnTo>
                  <a:pt x="45938" y="83343"/>
                </a:lnTo>
                <a:close/>
              </a:path>
              <a:path w="311150" h="83819">
                <a:moveTo>
                  <a:pt x="69056" y="26937"/>
                </a:moveTo>
                <a:lnTo>
                  <a:pt x="59382" y="26937"/>
                </a:lnTo>
                <a:lnTo>
                  <a:pt x="57992" y="20687"/>
                </a:lnTo>
                <a:lnTo>
                  <a:pt x="55413" y="15974"/>
                </a:lnTo>
                <a:lnTo>
                  <a:pt x="51643" y="12799"/>
                </a:lnTo>
                <a:lnTo>
                  <a:pt x="47971" y="9624"/>
                </a:lnTo>
                <a:lnTo>
                  <a:pt x="43159" y="8037"/>
                </a:lnTo>
                <a:lnTo>
                  <a:pt x="60256" y="8037"/>
                </a:lnTo>
                <a:lnTo>
                  <a:pt x="64689" y="11906"/>
                </a:lnTo>
                <a:lnTo>
                  <a:pt x="67964" y="18504"/>
                </a:lnTo>
                <a:lnTo>
                  <a:pt x="69056" y="26937"/>
                </a:lnTo>
                <a:close/>
              </a:path>
              <a:path w="311150" h="83819">
                <a:moveTo>
                  <a:pt x="59103" y="75157"/>
                </a:moveTo>
                <a:lnTo>
                  <a:pt x="42961" y="75157"/>
                </a:lnTo>
                <a:lnTo>
                  <a:pt x="48021" y="73124"/>
                </a:lnTo>
                <a:lnTo>
                  <a:pt x="56752" y="64987"/>
                </a:lnTo>
                <a:lnTo>
                  <a:pt x="59332" y="59531"/>
                </a:lnTo>
                <a:lnTo>
                  <a:pt x="60126" y="52685"/>
                </a:lnTo>
                <a:lnTo>
                  <a:pt x="69651" y="52685"/>
                </a:lnTo>
                <a:lnTo>
                  <a:pt x="68162" y="62507"/>
                </a:lnTo>
                <a:lnTo>
                  <a:pt x="64541" y="70098"/>
                </a:lnTo>
                <a:lnTo>
                  <a:pt x="59103" y="75157"/>
                </a:lnTo>
                <a:close/>
              </a:path>
              <a:path w="311150" h="83819">
                <a:moveTo>
                  <a:pt x="124047" y="83343"/>
                </a:moveTo>
                <a:lnTo>
                  <a:pt x="116308" y="83343"/>
                </a:lnTo>
                <a:lnTo>
                  <a:pt x="108374" y="82608"/>
                </a:lnTo>
                <a:lnTo>
                  <a:pt x="79743" y="50350"/>
                </a:lnTo>
                <a:lnTo>
                  <a:pt x="79102" y="41671"/>
                </a:lnTo>
                <a:lnTo>
                  <a:pt x="79734" y="32937"/>
                </a:lnTo>
                <a:lnTo>
                  <a:pt x="108309" y="734"/>
                </a:lnTo>
                <a:lnTo>
                  <a:pt x="116308" y="0"/>
                </a:lnTo>
                <a:lnTo>
                  <a:pt x="124298" y="734"/>
                </a:lnTo>
                <a:lnTo>
                  <a:pt x="131451" y="2939"/>
                </a:lnTo>
                <a:lnTo>
                  <a:pt x="137767" y="6613"/>
                </a:lnTo>
                <a:lnTo>
                  <a:pt x="139283" y="8037"/>
                </a:lnTo>
                <a:lnTo>
                  <a:pt x="108023" y="8037"/>
                </a:lnTo>
                <a:lnTo>
                  <a:pt x="101425" y="11310"/>
                </a:lnTo>
                <a:lnTo>
                  <a:pt x="96249" y="18007"/>
                </a:lnTo>
                <a:lnTo>
                  <a:pt x="91305" y="24308"/>
                </a:lnTo>
                <a:lnTo>
                  <a:pt x="88775" y="32245"/>
                </a:lnTo>
                <a:lnTo>
                  <a:pt x="88775" y="50899"/>
                </a:lnTo>
                <a:lnTo>
                  <a:pt x="91255" y="58787"/>
                </a:lnTo>
                <a:lnTo>
                  <a:pt x="96216" y="65335"/>
                </a:lnTo>
                <a:lnTo>
                  <a:pt x="101277" y="71884"/>
                </a:lnTo>
                <a:lnTo>
                  <a:pt x="107974" y="75157"/>
                </a:lnTo>
                <a:lnTo>
                  <a:pt x="139942" y="75157"/>
                </a:lnTo>
                <a:lnTo>
                  <a:pt x="136400" y="77539"/>
                </a:lnTo>
                <a:lnTo>
                  <a:pt x="130744" y="81409"/>
                </a:lnTo>
                <a:lnTo>
                  <a:pt x="124047" y="83343"/>
                </a:lnTo>
                <a:close/>
              </a:path>
              <a:path w="311150" h="83819">
                <a:moveTo>
                  <a:pt x="139942" y="75157"/>
                </a:moveTo>
                <a:lnTo>
                  <a:pt x="124642" y="75157"/>
                </a:lnTo>
                <a:lnTo>
                  <a:pt x="131290" y="71884"/>
                </a:lnTo>
                <a:lnTo>
                  <a:pt x="136273" y="65307"/>
                </a:lnTo>
                <a:lnTo>
                  <a:pt x="141311" y="58787"/>
                </a:lnTo>
                <a:lnTo>
                  <a:pt x="143841" y="50899"/>
                </a:lnTo>
                <a:lnTo>
                  <a:pt x="143777" y="32245"/>
                </a:lnTo>
                <a:lnTo>
                  <a:pt x="141311" y="24556"/>
                </a:lnTo>
                <a:lnTo>
                  <a:pt x="136141" y="17859"/>
                </a:lnTo>
                <a:lnTo>
                  <a:pt x="131290" y="11360"/>
                </a:lnTo>
                <a:lnTo>
                  <a:pt x="124593" y="8037"/>
                </a:lnTo>
                <a:lnTo>
                  <a:pt x="139283" y="8037"/>
                </a:lnTo>
                <a:lnTo>
                  <a:pt x="153516" y="41671"/>
                </a:lnTo>
                <a:lnTo>
                  <a:pt x="153516" y="49013"/>
                </a:lnTo>
                <a:lnTo>
                  <a:pt x="152076" y="55860"/>
                </a:lnTo>
                <a:lnTo>
                  <a:pt x="149199" y="62210"/>
                </a:lnTo>
                <a:lnTo>
                  <a:pt x="146421" y="68559"/>
                </a:lnTo>
                <a:lnTo>
                  <a:pt x="142155" y="73670"/>
                </a:lnTo>
                <a:lnTo>
                  <a:pt x="139942" y="75157"/>
                </a:lnTo>
                <a:close/>
              </a:path>
              <a:path w="311150" h="83819">
                <a:moveTo>
                  <a:pt x="183456" y="15924"/>
                </a:moveTo>
                <a:lnTo>
                  <a:pt x="177551" y="15924"/>
                </a:lnTo>
                <a:lnTo>
                  <a:pt x="179436" y="11162"/>
                </a:lnTo>
                <a:lnTo>
                  <a:pt x="182661" y="7341"/>
                </a:lnTo>
                <a:lnTo>
                  <a:pt x="191888" y="1488"/>
                </a:lnTo>
                <a:lnTo>
                  <a:pt x="197097" y="0"/>
                </a:lnTo>
                <a:lnTo>
                  <a:pt x="212872" y="0"/>
                </a:lnTo>
                <a:lnTo>
                  <a:pt x="220166" y="2480"/>
                </a:lnTo>
                <a:lnTo>
                  <a:pt x="225288" y="8037"/>
                </a:lnTo>
                <a:lnTo>
                  <a:pt x="196700" y="8037"/>
                </a:lnTo>
                <a:lnTo>
                  <a:pt x="192186" y="9326"/>
                </a:lnTo>
                <a:lnTo>
                  <a:pt x="184645" y="14485"/>
                </a:lnTo>
                <a:lnTo>
                  <a:pt x="183456" y="15924"/>
                </a:lnTo>
                <a:close/>
              </a:path>
              <a:path w="311150" h="83819">
                <a:moveTo>
                  <a:pt x="177254" y="80962"/>
                </a:moveTo>
                <a:lnTo>
                  <a:pt x="167729" y="80962"/>
                </a:lnTo>
                <a:lnTo>
                  <a:pt x="167729" y="2232"/>
                </a:lnTo>
                <a:lnTo>
                  <a:pt x="177254" y="2232"/>
                </a:lnTo>
                <a:lnTo>
                  <a:pt x="177254" y="15924"/>
                </a:lnTo>
                <a:lnTo>
                  <a:pt x="183456" y="15924"/>
                </a:lnTo>
                <a:lnTo>
                  <a:pt x="181817" y="17908"/>
                </a:lnTo>
                <a:lnTo>
                  <a:pt x="179932" y="22175"/>
                </a:lnTo>
                <a:lnTo>
                  <a:pt x="178146" y="26441"/>
                </a:lnTo>
                <a:lnTo>
                  <a:pt x="177254" y="30708"/>
                </a:lnTo>
                <a:lnTo>
                  <a:pt x="177254" y="80962"/>
                </a:lnTo>
                <a:close/>
              </a:path>
              <a:path w="311150" h="83819">
                <a:moveTo>
                  <a:pt x="231576" y="80962"/>
                </a:moveTo>
                <a:lnTo>
                  <a:pt x="221902" y="80962"/>
                </a:lnTo>
                <a:lnTo>
                  <a:pt x="221902" y="23614"/>
                </a:lnTo>
                <a:lnTo>
                  <a:pt x="220265" y="17859"/>
                </a:lnTo>
                <a:lnTo>
                  <a:pt x="216990" y="13990"/>
                </a:lnTo>
                <a:lnTo>
                  <a:pt x="213716" y="10021"/>
                </a:lnTo>
                <a:lnTo>
                  <a:pt x="208705" y="8037"/>
                </a:lnTo>
                <a:lnTo>
                  <a:pt x="225288" y="8037"/>
                </a:lnTo>
                <a:lnTo>
                  <a:pt x="229293" y="12303"/>
                </a:lnTo>
                <a:lnTo>
                  <a:pt x="231576" y="19694"/>
                </a:lnTo>
                <a:lnTo>
                  <a:pt x="231576" y="80962"/>
                </a:lnTo>
                <a:close/>
              </a:path>
              <a:path w="311150" h="83819">
                <a:moveTo>
                  <a:pt x="281433" y="80962"/>
                </a:moveTo>
                <a:lnTo>
                  <a:pt x="271163" y="80962"/>
                </a:lnTo>
                <a:lnTo>
                  <a:pt x="240802" y="2232"/>
                </a:lnTo>
                <a:lnTo>
                  <a:pt x="251518" y="2232"/>
                </a:lnTo>
                <a:lnTo>
                  <a:pt x="276224" y="71288"/>
                </a:lnTo>
                <a:lnTo>
                  <a:pt x="285036" y="71288"/>
                </a:lnTo>
                <a:lnTo>
                  <a:pt x="281433" y="80962"/>
                </a:lnTo>
                <a:close/>
              </a:path>
              <a:path w="311150" h="83819">
                <a:moveTo>
                  <a:pt x="285036" y="71288"/>
                </a:moveTo>
                <a:lnTo>
                  <a:pt x="276521" y="71288"/>
                </a:lnTo>
                <a:lnTo>
                  <a:pt x="300929" y="2232"/>
                </a:lnTo>
                <a:lnTo>
                  <a:pt x="310752" y="2232"/>
                </a:lnTo>
                <a:lnTo>
                  <a:pt x="285036" y="71288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730641" y="4504117"/>
            <a:ext cx="0" cy="180340"/>
          </a:xfrm>
          <a:custGeom>
            <a:avLst/>
            <a:gdLst/>
            <a:ahLst/>
            <a:cxnLst/>
            <a:rect l="l" t="t" r="r" b="b"/>
            <a:pathLst>
              <a:path h="180339">
                <a:moveTo>
                  <a:pt x="0" y="1801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714909" y="446089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7" y="43224"/>
                </a:moveTo>
                <a:lnTo>
                  <a:pt x="0" y="43224"/>
                </a:lnTo>
                <a:lnTo>
                  <a:pt x="15732" y="0"/>
                </a:lnTo>
                <a:lnTo>
                  <a:pt x="31467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714909" y="446089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7" y="43224"/>
                </a:moveTo>
                <a:lnTo>
                  <a:pt x="15732" y="0"/>
                </a:lnTo>
                <a:lnTo>
                  <a:pt x="0" y="43224"/>
                </a:lnTo>
                <a:lnTo>
                  <a:pt x="31467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772392" y="3816461"/>
            <a:ext cx="3219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relu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709181" y="3803369"/>
            <a:ext cx="0" cy="332740"/>
          </a:xfrm>
          <a:custGeom>
            <a:avLst/>
            <a:gdLst/>
            <a:ahLst/>
            <a:cxnLst/>
            <a:rect l="l" t="t" r="r" b="b"/>
            <a:pathLst>
              <a:path h="332739">
                <a:moveTo>
                  <a:pt x="0" y="3325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693449" y="376014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4" y="43224"/>
                </a:moveTo>
                <a:lnTo>
                  <a:pt x="0" y="43224"/>
                </a:lnTo>
                <a:lnTo>
                  <a:pt x="15732" y="0"/>
                </a:lnTo>
                <a:lnTo>
                  <a:pt x="3146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693449" y="376014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4" y="43224"/>
                </a:moveTo>
                <a:lnTo>
                  <a:pt x="15732" y="0"/>
                </a:lnTo>
                <a:lnTo>
                  <a:pt x="0" y="43224"/>
                </a:lnTo>
                <a:lnTo>
                  <a:pt x="3146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709181" y="3117580"/>
            <a:ext cx="0" cy="332740"/>
          </a:xfrm>
          <a:custGeom>
            <a:avLst/>
            <a:gdLst/>
            <a:ahLst/>
            <a:cxnLst/>
            <a:rect l="l" t="t" r="r" b="b"/>
            <a:pathLst>
              <a:path h="332739">
                <a:moveTo>
                  <a:pt x="0" y="33253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693449" y="307435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4" y="43224"/>
                </a:moveTo>
                <a:lnTo>
                  <a:pt x="0" y="43224"/>
                </a:lnTo>
                <a:lnTo>
                  <a:pt x="15732" y="0"/>
                </a:lnTo>
                <a:lnTo>
                  <a:pt x="3146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693449" y="307435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4" y="43224"/>
                </a:moveTo>
                <a:lnTo>
                  <a:pt x="15732" y="0"/>
                </a:lnTo>
                <a:lnTo>
                  <a:pt x="0" y="43224"/>
                </a:lnTo>
                <a:lnTo>
                  <a:pt x="3146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896913" y="4756910"/>
            <a:ext cx="1181100" cy="403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69850" lvl="0" indent="0" algn="ctr" defTabSz="914400" rtl="0" eaLnBrk="1" fontAlgn="auto" latinLnBrk="0" hangingPunct="1">
              <a:lnSpc>
                <a:spcPts val="149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ts val="14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Residual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block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163120" y="4724907"/>
            <a:ext cx="1062990" cy="4356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390" marR="0" lvl="0" indent="0" algn="ctr" defTabSz="914400" rtl="0" eaLnBrk="1" fontAlgn="auto" latinLnBrk="0" hangingPunct="1">
              <a:lnSpc>
                <a:spcPts val="1614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ts val="161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“Plain”</a:t>
            </a: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513103" y="2797792"/>
            <a:ext cx="3613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H(x)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341265" y="2875064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123257"/>
                </a:moveTo>
                <a:lnTo>
                  <a:pt x="9684" y="75280"/>
                </a:lnTo>
                <a:lnTo>
                  <a:pt x="36096" y="36101"/>
                </a:lnTo>
                <a:lnTo>
                  <a:pt x="75272" y="9686"/>
                </a:lnTo>
                <a:lnTo>
                  <a:pt x="123249" y="0"/>
                </a:lnTo>
                <a:lnTo>
                  <a:pt x="170405" y="9383"/>
                </a:lnTo>
                <a:lnTo>
                  <a:pt x="210399" y="36102"/>
                </a:lnTo>
                <a:lnTo>
                  <a:pt x="237121" y="76089"/>
                </a:lnTo>
                <a:lnTo>
                  <a:pt x="246499" y="123257"/>
                </a:lnTo>
                <a:lnTo>
                  <a:pt x="236814" y="171233"/>
                </a:lnTo>
                <a:lnTo>
                  <a:pt x="210402" y="210411"/>
                </a:lnTo>
                <a:lnTo>
                  <a:pt x="171226" y="236826"/>
                </a:lnTo>
                <a:lnTo>
                  <a:pt x="123249" y="246512"/>
                </a:lnTo>
                <a:lnTo>
                  <a:pt x="75272" y="236826"/>
                </a:lnTo>
                <a:lnTo>
                  <a:pt x="36096" y="210411"/>
                </a:lnTo>
                <a:lnTo>
                  <a:pt x="9684" y="171233"/>
                </a:lnTo>
                <a:lnTo>
                  <a:pt x="0" y="12325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447589" y="2931055"/>
            <a:ext cx="34290" cy="50800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4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4" y="0"/>
                </a:lnTo>
                <a:lnTo>
                  <a:pt x="33824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397239" y="2998320"/>
            <a:ext cx="134620" cy="0"/>
          </a:xfrm>
          <a:custGeom>
            <a:avLst/>
            <a:gdLst/>
            <a:ahLst/>
            <a:cxnLst/>
            <a:rect l="l" t="t" r="r" b="b"/>
            <a:pathLst>
              <a:path w="134620">
                <a:moveTo>
                  <a:pt x="0" y="0"/>
                </a:moveTo>
                <a:lnTo>
                  <a:pt x="134524" y="0"/>
                </a:lnTo>
              </a:path>
            </a:pathLst>
          </a:custGeom>
          <a:ln w="338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447589" y="3015230"/>
            <a:ext cx="34290" cy="50800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4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4" y="0"/>
                </a:lnTo>
                <a:lnTo>
                  <a:pt x="33824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299962" y="3065823"/>
            <a:ext cx="1438275" cy="140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 layers to  fit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residual 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F(x)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H(x)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198755" lvl="0" indent="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instead of  H(x)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directly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406541" y="2573000"/>
            <a:ext cx="1495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H(x)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F(x)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2011548" y="2705921"/>
            <a:ext cx="322580" cy="115570"/>
          </a:xfrm>
          <a:custGeom>
            <a:avLst/>
            <a:gdLst/>
            <a:ahLst/>
            <a:cxnLst/>
            <a:rect l="l" t="t" r="r" b="b"/>
            <a:pathLst>
              <a:path w="322580" h="115569">
                <a:moveTo>
                  <a:pt x="321971" y="0"/>
                </a:moveTo>
                <a:lnTo>
                  <a:pt x="0" y="115117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920619" y="2781887"/>
            <a:ext cx="111047" cy="783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4035066" y="2695446"/>
            <a:ext cx="431800" cy="154940"/>
          </a:xfrm>
          <a:custGeom>
            <a:avLst/>
            <a:gdLst/>
            <a:ahLst/>
            <a:cxnLst/>
            <a:rect l="l" t="t" r="r" b="b"/>
            <a:pathLst>
              <a:path w="431800" h="154939">
                <a:moveTo>
                  <a:pt x="0" y="0"/>
                </a:moveTo>
                <a:lnTo>
                  <a:pt x="431524" y="154884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446441" y="2811191"/>
            <a:ext cx="111049" cy="782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May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</a:t>
            </a:r>
            <a:r>
              <a:rPr kumimoji="0" sz="3000" b="0" i="0" u="none" strike="noStrike" kern="1200" cap="none" spc="-15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7" name="object 57"/>
          <p:cNvSpPr txBox="1">
            <a:spLocks noGrp="1"/>
          </p:cNvSpPr>
          <p:nvPr>
            <p:ph type="sldNum" sz="quarter" idx="7"/>
          </p:nvPr>
        </p:nvSpPr>
        <p:spPr>
          <a:xfrm>
            <a:off x="6583680" y="8092441"/>
            <a:ext cx="21031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r" defTabSz="914400" rtl="0" eaLnBrk="1" fontAlgn="auto" latinLnBrk="0" hangingPunct="1">
              <a:lnSpc>
                <a:spcPts val="23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7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</a:t>
            </a:r>
            <a:r>
              <a:rPr kumimoji="0" sz="3000" b="0" i="0" u="none" strike="noStrike" kern="1200" cap="none" spc="0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9 -</a:t>
            </a:r>
            <a:r>
              <a:rPr kumimoji="0" sz="3000" b="0" i="0" u="none" strike="noStrike" kern="1200" cap="none" spc="-277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fld id="{81D60167-4931-47E6-BA6A-407CBD079E47}" type="slidenum"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12700" marR="0" lvl="0" indent="0" algn="r" defTabSz="914400" rtl="0" eaLnBrk="1" fontAlgn="auto" latinLnBrk="0" hangingPunct="1">
                <a:lnSpc>
                  <a:spcPts val="23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dt" sz="half" idx="6"/>
          </p:nvPr>
        </p:nvSpPr>
        <p:spPr>
          <a:xfrm>
            <a:off x="145224" y="8022972"/>
            <a:ext cx="4697730" cy="27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</a:p>
        </p:txBody>
      </p:sp>
      <p:sp>
        <p:nvSpPr>
          <p:cNvPr id="59" name="object 59"/>
          <p:cNvSpPr txBox="1">
            <a:spLocks noGrp="1"/>
          </p:cNvSpPr>
          <p:nvPr>
            <p:ph type="ftr" sz="quarter" idx="5"/>
          </p:nvPr>
        </p:nvSpPr>
        <p:spPr>
          <a:xfrm>
            <a:off x="7608913" y="8019850"/>
            <a:ext cx="1423034" cy="13465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42A8A66-445E-4DBE-AC1B-A21610CAE55C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24387" y="5260266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824387" y="5260266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170130" y="5276174"/>
            <a:ext cx="182872" cy="803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27537" y="1060249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27536" y="1060249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107035" y="1074816"/>
            <a:ext cx="314960" cy="66675"/>
          </a:xfrm>
          <a:custGeom>
            <a:avLst/>
            <a:gdLst/>
            <a:ahLst/>
            <a:cxnLst/>
            <a:rect l="l" t="t" r="r" b="b"/>
            <a:pathLst>
              <a:path w="314959" h="66675">
                <a:moveTo>
                  <a:pt x="43637" y="60870"/>
                </a:moveTo>
                <a:lnTo>
                  <a:pt x="31006" y="60870"/>
                </a:lnTo>
                <a:lnTo>
                  <a:pt x="34875" y="59729"/>
                </a:lnTo>
                <a:lnTo>
                  <a:pt x="38249" y="57447"/>
                </a:lnTo>
                <a:lnTo>
                  <a:pt x="41722" y="55165"/>
                </a:lnTo>
                <a:lnTo>
                  <a:pt x="43457" y="52040"/>
                </a:lnTo>
                <a:lnTo>
                  <a:pt x="43457" y="42614"/>
                </a:lnTo>
                <a:lnTo>
                  <a:pt x="39341" y="38844"/>
                </a:lnTo>
                <a:lnTo>
                  <a:pt x="31105" y="36760"/>
                </a:lnTo>
                <a:lnTo>
                  <a:pt x="22870" y="34776"/>
                </a:lnTo>
                <a:lnTo>
                  <a:pt x="17959" y="33535"/>
                </a:lnTo>
                <a:lnTo>
                  <a:pt x="16371" y="33039"/>
                </a:lnTo>
                <a:lnTo>
                  <a:pt x="11310" y="31849"/>
                </a:lnTo>
                <a:lnTo>
                  <a:pt x="7639" y="30013"/>
                </a:lnTo>
                <a:lnTo>
                  <a:pt x="5357" y="27533"/>
                </a:lnTo>
                <a:lnTo>
                  <a:pt x="3175" y="25052"/>
                </a:lnTo>
                <a:lnTo>
                  <a:pt x="2184" y="22125"/>
                </a:lnTo>
                <a:lnTo>
                  <a:pt x="2084" y="12997"/>
                </a:lnTo>
                <a:lnTo>
                  <a:pt x="3919" y="8830"/>
                </a:lnTo>
                <a:lnTo>
                  <a:pt x="11361" y="1785"/>
                </a:lnTo>
                <a:lnTo>
                  <a:pt x="16818" y="0"/>
                </a:lnTo>
                <a:lnTo>
                  <a:pt x="30708" y="0"/>
                </a:lnTo>
                <a:lnTo>
                  <a:pt x="36264" y="1785"/>
                </a:lnTo>
                <a:lnTo>
                  <a:pt x="40266" y="5060"/>
                </a:lnTo>
                <a:lnTo>
                  <a:pt x="19000" y="5060"/>
                </a:lnTo>
                <a:lnTo>
                  <a:pt x="15081" y="6151"/>
                </a:lnTo>
                <a:lnTo>
                  <a:pt x="12204" y="8334"/>
                </a:lnTo>
                <a:lnTo>
                  <a:pt x="9425" y="10517"/>
                </a:lnTo>
                <a:lnTo>
                  <a:pt x="8059" y="13592"/>
                </a:lnTo>
                <a:lnTo>
                  <a:pt x="8037" y="20091"/>
                </a:lnTo>
                <a:lnTo>
                  <a:pt x="8731" y="22125"/>
                </a:lnTo>
                <a:lnTo>
                  <a:pt x="10120" y="23812"/>
                </a:lnTo>
                <a:lnTo>
                  <a:pt x="11609" y="25399"/>
                </a:lnTo>
                <a:lnTo>
                  <a:pt x="14237" y="26640"/>
                </a:lnTo>
                <a:lnTo>
                  <a:pt x="18008" y="27533"/>
                </a:lnTo>
                <a:lnTo>
                  <a:pt x="38398" y="32593"/>
                </a:lnTo>
                <a:lnTo>
                  <a:pt x="42713" y="34676"/>
                </a:lnTo>
                <a:lnTo>
                  <a:pt x="45393" y="37355"/>
                </a:lnTo>
                <a:lnTo>
                  <a:pt x="48170" y="40034"/>
                </a:lnTo>
                <a:lnTo>
                  <a:pt x="49560" y="43556"/>
                </a:lnTo>
                <a:lnTo>
                  <a:pt x="49560" y="53280"/>
                </a:lnTo>
                <a:lnTo>
                  <a:pt x="47525" y="57645"/>
                </a:lnTo>
                <a:lnTo>
                  <a:pt x="43637" y="60870"/>
                </a:lnTo>
                <a:close/>
              </a:path>
              <a:path w="314959" h="66675">
                <a:moveTo>
                  <a:pt x="47327" y="19645"/>
                </a:moveTo>
                <a:lnTo>
                  <a:pt x="41374" y="19645"/>
                </a:lnTo>
                <a:lnTo>
                  <a:pt x="41076" y="15081"/>
                </a:lnTo>
                <a:lnTo>
                  <a:pt x="39291" y="11509"/>
                </a:lnTo>
                <a:lnTo>
                  <a:pt x="32743" y="6349"/>
                </a:lnTo>
                <a:lnTo>
                  <a:pt x="28724" y="5060"/>
                </a:lnTo>
                <a:lnTo>
                  <a:pt x="40266" y="5060"/>
                </a:lnTo>
                <a:lnTo>
                  <a:pt x="45095" y="8830"/>
                </a:lnTo>
                <a:lnTo>
                  <a:pt x="47327" y="13592"/>
                </a:lnTo>
                <a:lnTo>
                  <a:pt x="47327" y="19645"/>
                </a:lnTo>
                <a:close/>
              </a:path>
              <a:path w="314959" h="66675">
                <a:moveTo>
                  <a:pt x="33338" y="66079"/>
                </a:moveTo>
                <a:lnTo>
                  <a:pt x="17463" y="66079"/>
                </a:lnTo>
                <a:lnTo>
                  <a:pt x="11261" y="64293"/>
                </a:lnTo>
                <a:lnTo>
                  <a:pt x="6697" y="60721"/>
                </a:lnTo>
                <a:lnTo>
                  <a:pt x="2232" y="57149"/>
                </a:lnTo>
                <a:lnTo>
                  <a:pt x="21" y="52040"/>
                </a:lnTo>
                <a:lnTo>
                  <a:pt x="0" y="43904"/>
                </a:lnTo>
                <a:lnTo>
                  <a:pt x="6102" y="43904"/>
                </a:lnTo>
                <a:lnTo>
                  <a:pt x="6102" y="49906"/>
                </a:lnTo>
                <a:lnTo>
                  <a:pt x="7839" y="54074"/>
                </a:lnTo>
                <a:lnTo>
                  <a:pt x="11310" y="56852"/>
                </a:lnTo>
                <a:lnTo>
                  <a:pt x="14783" y="59531"/>
                </a:lnTo>
                <a:lnTo>
                  <a:pt x="19893" y="60870"/>
                </a:lnTo>
                <a:lnTo>
                  <a:pt x="43637" y="60870"/>
                </a:lnTo>
                <a:lnTo>
                  <a:pt x="39390" y="64392"/>
                </a:lnTo>
                <a:lnTo>
                  <a:pt x="33338" y="66079"/>
                </a:lnTo>
                <a:close/>
              </a:path>
              <a:path w="314959" h="66675">
                <a:moveTo>
                  <a:pt x="82010" y="66079"/>
                </a:moveTo>
                <a:lnTo>
                  <a:pt x="71096" y="66079"/>
                </a:lnTo>
                <a:lnTo>
                  <a:pt x="65837" y="63797"/>
                </a:lnTo>
                <a:lnTo>
                  <a:pt x="61769" y="59233"/>
                </a:lnTo>
                <a:lnTo>
                  <a:pt x="57801" y="54669"/>
                </a:lnTo>
                <a:lnTo>
                  <a:pt x="55817" y="48865"/>
                </a:lnTo>
                <a:lnTo>
                  <a:pt x="55817" y="34776"/>
                </a:lnTo>
                <a:lnTo>
                  <a:pt x="57801" y="28971"/>
                </a:lnTo>
                <a:lnTo>
                  <a:pt x="65738" y="19843"/>
                </a:lnTo>
                <a:lnTo>
                  <a:pt x="70997" y="17561"/>
                </a:lnTo>
                <a:lnTo>
                  <a:pt x="84094" y="17561"/>
                </a:lnTo>
                <a:lnTo>
                  <a:pt x="89352" y="19843"/>
                </a:lnTo>
                <a:lnTo>
                  <a:pt x="91509" y="22324"/>
                </a:lnTo>
                <a:lnTo>
                  <a:pt x="72634" y="22324"/>
                </a:lnTo>
                <a:lnTo>
                  <a:pt x="68764" y="24209"/>
                </a:lnTo>
                <a:lnTo>
                  <a:pt x="65674" y="28128"/>
                </a:lnTo>
                <a:lnTo>
                  <a:pt x="62910" y="31749"/>
                </a:lnTo>
                <a:lnTo>
                  <a:pt x="61472" y="36363"/>
                </a:lnTo>
                <a:lnTo>
                  <a:pt x="61472" y="47277"/>
                </a:lnTo>
                <a:lnTo>
                  <a:pt x="62910" y="51891"/>
                </a:lnTo>
                <a:lnTo>
                  <a:pt x="65788" y="55661"/>
                </a:lnTo>
                <a:lnTo>
                  <a:pt x="68764" y="59431"/>
                </a:lnTo>
                <a:lnTo>
                  <a:pt x="72684" y="61317"/>
                </a:lnTo>
                <a:lnTo>
                  <a:pt x="91502" y="61317"/>
                </a:lnTo>
                <a:lnTo>
                  <a:pt x="89303" y="62805"/>
                </a:lnTo>
                <a:lnTo>
                  <a:pt x="85929" y="64988"/>
                </a:lnTo>
                <a:lnTo>
                  <a:pt x="82010" y="66079"/>
                </a:lnTo>
                <a:close/>
              </a:path>
              <a:path w="314959" h="66675">
                <a:moveTo>
                  <a:pt x="91502" y="61317"/>
                </a:moveTo>
                <a:lnTo>
                  <a:pt x="82407" y="61317"/>
                </a:lnTo>
                <a:lnTo>
                  <a:pt x="86277" y="59431"/>
                </a:lnTo>
                <a:lnTo>
                  <a:pt x="92130" y="51792"/>
                </a:lnTo>
                <a:lnTo>
                  <a:pt x="93587" y="47277"/>
                </a:lnTo>
                <a:lnTo>
                  <a:pt x="93586" y="36363"/>
                </a:lnTo>
                <a:lnTo>
                  <a:pt x="92130" y="31898"/>
                </a:lnTo>
                <a:lnTo>
                  <a:pt x="89044" y="27979"/>
                </a:lnTo>
                <a:lnTo>
                  <a:pt x="86277" y="24258"/>
                </a:lnTo>
                <a:lnTo>
                  <a:pt x="82357" y="22324"/>
                </a:lnTo>
                <a:lnTo>
                  <a:pt x="91509" y="22324"/>
                </a:lnTo>
                <a:lnTo>
                  <a:pt x="97290" y="28971"/>
                </a:lnTo>
                <a:lnTo>
                  <a:pt x="99275" y="34776"/>
                </a:lnTo>
                <a:lnTo>
                  <a:pt x="99275" y="46087"/>
                </a:lnTo>
                <a:lnTo>
                  <a:pt x="98431" y="50105"/>
                </a:lnTo>
                <a:lnTo>
                  <a:pt x="96744" y="53875"/>
                </a:lnTo>
                <a:lnTo>
                  <a:pt x="95157" y="57546"/>
                </a:lnTo>
                <a:lnTo>
                  <a:pt x="92676" y="60523"/>
                </a:lnTo>
                <a:lnTo>
                  <a:pt x="91502" y="61317"/>
                </a:lnTo>
                <a:close/>
              </a:path>
              <a:path w="314959" h="66675">
                <a:moveTo>
                  <a:pt x="116244" y="18901"/>
                </a:moveTo>
                <a:lnTo>
                  <a:pt x="110588" y="18901"/>
                </a:lnTo>
                <a:lnTo>
                  <a:pt x="110588" y="9624"/>
                </a:lnTo>
                <a:lnTo>
                  <a:pt x="111482" y="6201"/>
                </a:lnTo>
                <a:lnTo>
                  <a:pt x="115153" y="2331"/>
                </a:lnTo>
                <a:lnTo>
                  <a:pt x="117981" y="1339"/>
                </a:lnTo>
                <a:lnTo>
                  <a:pt x="124033" y="1339"/>
                </a:lnTo>
                <a:lnTo>
                  <a:pt x="125570" y="1438"/>
                </a:lnTo>
                <a:lnTo>
                  <a:pt x="126365" y="1637"/>
                </a:lnTo>
                <a:lnTo>
                  <a:pt x="126365" y="5953"/>
                </a:lnTo>
                <a:lnTo>
                  <a:pt x="120163" y="5953"/>
                </a:lnTo>
                <a:lnTo>
                  <a:pt x="118576" y="6498"/>
                </a:lnTo>
                <a:lnTo>
                  <a:pt x="117583" y="7590"/>
                </a:lnTo>
                <a:lnTo>
                  <a:pt x="116690" y="8681"/>
                </a:lnTo>
                <a:lnTo>
                  <a:pt x="116244" y="10417"/>
                </a:lnTo>
                <a:lnTo>
                  <a:pt x="116244" y="18901"/>
                </a:lnTo>
                <a:close/>
              </a:path>
              <a:path w="314959" h="66675">
                <a:moveTo>
                  <a:pt x="139535" y="18901"/>
                </a:moveTo>
                <a:lnTo>
                  <a:pt x="133880" y="18901"/>
                </a:lnTo>
                <a:lnTo>
                  <a:pt x="133880" y="5060"/>
                </a:lnTo>
                <a:lnTo>
                  <a:pt x="139535" y="5060"/>
                </a:lnTo>
                <a:lnTo>
                  <a:pt x="139535" y="18901"/>
                </a:lnTo>
                <a:close/>
              </a:path>
              <a:path w="314959" h="66675">
                <a:moveTo>
                  <a:pt x="126365" y="6548"/>
                </a:moveTo>
                <a:lnTo>
                  <a:pt x="125670" y="6349"/>
                </a:lnTo>
                <a:lnTo>
                  <a:pt x="124925" y="6201"/>
                </a:lnTo>
                <a:lnTo>
                  <a:pt x="123338" y="6002"/>
                </a:lnTo>
                <a:lnTo>
                  <a:pt x="122743" y="5953"/>
                </a:lnTo>
                <a:lnTo>
                  <a:pt x="126365" y="5953"/>
                </a:lnTo>
                <a:lnTo>
                  <a:pt x="126365" y="6548"/>
                </a:lnTo>
                <a:close/>
              </a:path>
              <a:path w="314959" h="66675">
                <a:moveTo>
                  <a:pt x="125174" y="23663"/>
                </a:moveTo>
                <a:lnTo>
                  <a:pt x="102701" y="23663"/>
                </a:lnTo>
                <a:lnTo>
                  <a:pt x="102701" y="18901"/>
                </a:lnTo>
                <a:lnTo>
                  <a:pt x="125174" y="18901"/>
                </a:lnTo>
                <a:lnTo>
                  <a:pt x="125174" y="23663"/>
                </a:lnTo>
                <a:close/>
              </a:path>
              <a:path w="314959" h="66675">
                <a:moveTo>
                  <a:pt x="148763" y="23663"/>
                </a:moveTo>
                <a:lnTo>
                  <a:pt x="125843" y="23663"/>
                </a:lnTo>
                <a:lnTo>
                  <a:pt x="125843" y="18901"/>
                </a:lnTo>
                <a:lnTo>
                  <a:pt x="148763" y="18901"/>
                </a:lnTo>
                <a:lnTo>
                  <a:pt x="148763" y="23663"/>
                </a:lnTo>
                <a:close/>
              </a:path>
              <a:path w="314959" h="66675">
                <a:moveTo>
                  <a:pt x="116244" y="64740"/>
                </a:moveTo>
                <a:lnTo>
                  <a:pt x="110588" y="64740"/>
                </a:lnTo>
                <a:lnTo>
                  <a:pt x="110588" y="23663"/>
                </a:lnTo>
                <a:lnTo>
                  <a:pt x="116244" y="23663"/>
                </a:lnTo>
                <a:lnTo>
                  <a:pt x="116244" y="64740"/>
                </a:lnTo>
                <a:close/>
              </a:path>
              <a:path w="314959" h="66675">
                <a:moveTo>
                  <a:pt x="147175" y="65186"/>
                </a:moveTo>
                <a:lnTo>
                  <a:pt x="140081" y="65186"/>
                </a:lnTo>
                <a:lnTo>
                  <a:pt x="137452" y="64492"/>
                </a:lnTo>
                <a:lnTo>
                  <a:pt x="135963" y="63102"/>
                </a:lnTo>
                <a:lnTo>
                  <a:pt x="134574" y="61713"/>
                </a:lnTo>
                <a:lnTo>
                  <a:pt x="133975" y="59531"/>
                </a:lnTo>
                <a:lnTo>
                  <a:pt x="133880" y="23663"/>
                </a:lnTo>
                <a:lnTo>
                  <a:pt x="139535" y="23663"/>
                </a:lnTo>
                <a:lnTo>
                  <a:pt x="139535" y="57199"/>
                </a:lnTo>
                <a:lnTo>
                  <a:pt x="139932" y="58737"/>
                </a:lnTo>
                <a:lnTo>
                  <a:pt x="140725" y="59531"/>
                </a:lnTo>
                <a:lnTo>
                  <a:pt x="141619" y="60225"/>
                </a:lnTo>
                <a:lnTo>
                  <a:pt x="142760" y="60572"/>
                </a:lnTo>
                <a:lnTo>
                  <a:pt x="148763" y="60572"/>
                </a:lnTo>
                <a:lnTo>
                  <a:pt x="148763" y="65037"/>
                </a:lnTo>
                <a:lnTo>
                  <a:pt x="147969" y="65136"/>
                </a:lnTo>
                <a:lnTo>
                  <a:pt x="147175" y="65186"/>
                </a:lnTo>
                <a:close/>
              </a:path>
              <a:path w="314959" h="66675">
                <a:moveTo>
                  <a:pt x="148763" y="60572"/>
                </a:moveTo>
                <a:lnTo>
                  <a:pt x="146233" y="60572"/>
                </a:lnTo>
                <a:lnTo>
                  <a:pt x="148763" y="60275"/>
                </a:lnTo>
                <a:lnTo>
                  <a:pt x="148763" y="60572"/>
                </a:lnTo>
                <a:close/>
              </a:path>
              <a:path w="314959" h="66675">
                <a:moveTo>
                  <a:pt x="166066" y="26640"/>
                </a:moveTo>
                <a:lnTo>
                  <a:pt x="162254" y="26640"/>
                </a:lnTo>
                <a:lnTo>
                  <a:pt x="163842" y="23564"/>
                </a:lnTo>
                <a:lnTo>
                  <a:pt x="165875" y="21282"/>
                </a:lnTo>
                <a:lnTo>
                  <a:pt x="168355" y="19794"/>
                </a:lnTo>
                <a:lnTo>
                  <a:pt x="170936" y="18305"/>
                </a:lnTo>
                <a:lnTo>
                  <a:pt x="173912" y="17561"/>
                </a:lnTo>
                <a:lnTo>
                  <a:pt x="180461" y="17561"/>
                </a:lnTo>
                <a:lnTo>
                  <a:pt x="183189" y="18355"/>
                </a:lnTo>
                <a:lnTo>
                  <a:pt x="185471" y="19942"/>
                </a:lnTo>
                <a:lnTo>
                  <a:pt x="187852" y="21431"/>
                </a:lnTo>
                <a:lnTo>
                  <a:pt x="188522" y="22324"/>
                </a:lnTo>
                <a:lnTo>
                  <a:pt x="171630" y="22324"/>
                </a:lnTo>
                <a:lnTo>
                  <a:pt x="168207" y="23861"/>
                </a:lnTo>
                <a:lnTo>
                  <a:pt x="166066" y="26640"/>
                </a:lnTo>
                <a:close/>
              </a:path>
              <a:path w="314959" h="66675">
                <a:moveTo>
                  <a:pt x="194550" y="26491"/>
                </a:moveTo>
                <a:lnTo>
                  <a:pt x="190382" y="26491"/>
                </a:lnTo>
                <a:lnTo>
                  <a:pt x="191819" y="23713"/>
                </a:lnTo>
                <a:lnTo>
                  <a:pt x="191916" y="23564"/>
                </a:lnTo>
                <a:lnTo>
                  <a:pt x="193855" y="21431"/>
                </a:lnTo>
                <a:lnTo>
                  <a:pt x="196335" y="19942"/>
                </a:lnTo>
                <a:lnTo>
                  <a:pt x="198915" y="18355"/>
                </a:lnTo>
                <a:lnTo>
                  <a:pt x="201842" y="17561"/>
                </a:lnTo>
                <a:lnTo>
                  <a:pt x="210177" y="17561"/>
                </a:lnTo>
                <a:lnTo>
                  <a:pt x="213947" y="18950"/>
                </a:lnTo>
                <a:lnTo>
                  <a:pt x="216978" y="22324"/>
                </a:lnTo>
                <a:lnTo>
                  <a:pt x="199709" y="22324"/>
                </a:lnTo>
                <a:lnTo>
                  <a:pt x="196633" y="23713"/>
                </a:lnTo>
                <a:lnTo>
                  <a:pt x="194550" y="26491"/>
                </a:lnTo>
                <a:close/>
              </a:path>
              <a:path w="314959" h="66675">
                <a:moveTo>
                  <a:pt x="162402" y="64740"/>
                </a:moveTo>
                <a:lnTo>
                  <a:pt x="156896" y="64740"/>
                </a:lnTo>
                <a:lnTo>
                  <a:pt x="156896" y="18901"/>
                </a:lnTo>
                <a:lnTo>
                  <a:pt x="162105" y="18901"/>
                </a:lnTo>
                <a:lnTo>
                  <a:pt x="162105" y="26640"/>
                </a:lnTo>
                <a:lnTo>
                  <a:pt x="166066" y="26640"/>
                </a:lnTo>
                <a:lnTo>
                  <a:pt x="163543" y="29914"/>
                </a:lnTo>
                <a:lnTo>
                  <a:pt x="162402" y="33833"/>
                </a:lnTo>
                <a:lnTo>
                  <a:pt x="162402" y="64740"/>
                </a:lnTo>
                <a:close/>
              </a:path>
              <a:path w="314959" h="66675">
                <a:moveTo>
                  <a:pt x="191424" y="64740"/>
                </a:moveTo>
                <a:lnTo>
                  <a:pt x="185769" y="64740"/>
                </a:lnTo>
                <a:lnTo>
                  <a:pt x="185695" y="29616"/>
                </a:lnTo>
                <a:lnTo>
                  <a:pt x="184975" y="27185"/>
                </a:lnTo>
                <a:lnTo>
                  <a:pt x="183388" y="25300"/>
                </a:lnTo>
                <a:lnTo>
                  <a:pt x="181800" y="23316"/>
                </a:lnTo>
                <a:lnTo>
                  <a:pt x="179369" y="22324"/>
                </a:lnTo>
                <a:lnTo>
                  <a:pt x="188522" y="22324"/>
                </a:lnTo>
                <a:lnTo>
                  <a:pt x="189452" y="23564"/>
                </a:lnTo>
                <a:lnTo>
                  <a:pt x="189566" y="23861"/>
                </a:lnTo>
                <a:lnTo>
                  <a:pt x="190382" y="26491"/>
                </a:lnTo>
                <a:lnTo>
                  <a:pt x="194550" y="26491"/>
                </a:lnTo>
                <a:lnTo>
                  <a:pt x="192466" y="29269"/>
                </a:lnTo>
                <a:lnTo>
                  <a:pt x="191424" y="33238"/>
                </a:lnTo>
                <a:lnTo>
                  <a:pt x="191424" y="64740"/>
                </a:lnTo>
                <a:close/>
              </a:path>
              <a:path w="314959" h="66675">
                <a:moveTo>
                  <a:pt x="220148" y="64740"/>
                </a:moveTo>
                <a:lnTo>
                  <a:pt x="214641" y="64740"/>
                </a:lnTo>
                <a:lnTo>
                  <a:pt x="214532" y="29269"/>
                </a:lnTo>
                <a:lnTo>
                  <a:pt x="213749" y="26789"/>
                </a:lnTo>
                <a:lnTo>
                  <a:pt x="211963" y="25003"/>
                </a:lnTo>
                <a:lnTo>
                  <a:pt x="210276" y="23217"/>
                </a:lnTo>
                <a:lnTo>
                  <a:pt x="207547" y="22324"/>
                </a:lnTo>
                <a:lnTo>
                  <a:pt x="216978" y="22324"/>
                </a:lnTo>
                <a:lnTo>
                  <a:pt x="218907" y="24407"/>
                </a:lnTo>
                <a:lnTo>
                  <a:pt x="220148" y="28227"/>
                </a:lnTo>
                <a:lnTo>
                  <a:pt x="220148" y="64740"/>
                </a:lnTo>
                <a:close/>
              </a:path>
              <a:path w="314959" h="66675">
                <a:moveTo>
                  <a:pt x="235969" y="32890"/>
                </a:moveTo>
                <a:lnTo>
                  <a:pt x="230314" y="32890"/>
                </a:lnTo>
                <a:lnTo>
                  <a:pt x="230612" y="27930"/>
                </a:lnTo>
                <a:lnTo>
                  <a:pt x="232348" y="24159"/>
                </a:lnTo>
                <a:lnTo>
                  <a:pt x="235523" y="21579"/>
                </a:lnTo>
                <a:lnTo>
                  <a:pt x="238697" y="18901"/>
                </a:lnTo>
                <a:lnTo>
                  <a:pt x="243163" y="17561"/>
                </a:lnTo>
                <a:lnTo>
                  <a:pt x="254771" y="17561"/>
                </a:lnTo>
                <a:lnTo>
                  <a:pt x="259037" y="18851"/>
                </a:lnTo>
                <a:lnTo>
                  <a:pt x="261716" y="21431"/>
                </a:lnTo>
                <a:lnTo>
                  <a:pt x="262717" y="22324"/>
                </a:lnTo>
                <a:lnTo>
                  <a:pt x="244403" y="22324"/>
                </a:lnTo>
                <a:lnTo>
                  <a:pt x="241426" y="23217"/>
                </a:lnTo>
                <a:lnTo>
                  <a:pt x="239243" y="25003"/>
                </a:lnTo>
                <a:lnTo>
                  <a:pt x="237160" y="26789"/>
                </a:lnTo>
                <a:lnTo>
                  <a:pt x="236069" y="29418"/>
                </a:lnTo>
                <a:lnTo>
                  <a:pt x="235969" y="32890"/>
                </a:lnTo>
                <a:close/>
              </a:path>
              <a:path w="314959" h="66675">
                <a:moveTo>
                  <a:pt x="247627" y="66079"/>
                </a:moveTo>
                <a:lnTo>
                  <a:pt x="239194" y="66079"/>
                </a:lnTo>
                <a:lnTo>
                  <a:pt x="235424" y="64938"/>
                </a:lnTo>
                <a:lnTo>
                  <a:pt x="232488" y="62606"/>
                </a:lnTo>
                <a:lnTo>
                  <a:pt x="229768" y="60275"/>
                </a:lnTo>
                <a:lnTo>
                  <a:pt x="228503" y="57249"/>
                </a:lnTo>
                <a:lnTo>
                  <a:pt x="228379" y="48220"/>
                </a:lnTo>
                <a:lnTo>
                  <a:pt x="229916" y="44896"/>
                </a:lnTo>
                <a:lnTo>
                  <a:pt x="232993" y="42713"/>
                </a:lnTo>
                <a:lnTo>
                  <a:pt x="236069" y="40431"/>
                </a:lnTo>
                <a:lnTo>
                  <a:pt x="242964" y="38794"/>
                </a:lnTo>
                <a:lnTo>
                  <a:pt x="256061" y="37603"/>
                </a:lnTo>
                <a:lnTo>
                  <a:pt x="257747" y="37058"/>
                </a:lnTo>
                <a:lnTo>
                  <a:pt x="259732" y="35272"/>
                </a:lnTo>
                <a:lnTo>
                  <a:pt x="260228" y="33783"/>
                </a:lnTo>
                <a:lnTo>
                  <a:pt x="260228" y="28624"/>
                </a:lnTo>
                <a:lnTo>
                  <a:pt x="259286" y="26292"/>
                </a:lnTo>
                <a:lnTo>
                  <a:pt x="255515" y="23117"/>
                </a:lnTo>
                <a:lnTo>
                  <a:pt x="252439" y="22324"/>
                </a:lnTo>
                <a:lnTo>
                  <a:pt x="262717" y="22324"/>
                </a:lnTo>
                <a:lnTo>
                  <a:pt x="264495" y="23911"/>
                </a:lnTo>
                <a:lnTo>
                  <a:pt x="265884" y="27433"/>
                </a:lnTo>
                <a:lnTo>
                  <a:pt x="265884" y="39736"/>
                </a:lnTo>
                <a:lnTo>
                  <a:pt x="260079" y="39736"/>
                </a:lnTo>
                <a:lnTo>
                  <a:pt x="259484" y="40729"/>
                </a:lnTo>
                <a:lnTo>
                  <a:pt x="257698" y="41423"/>
                </a:lnTo>
                <a:lnTo>
                  <a:pt x="251745" y="42217"/>
                </a:lnTo>
                <a:lnTo>
                  <a:pt x="248471" y="42763"/>
                </a:lnTo>
                <a:lnTo>
                  <a:pt x="244899" y="43457"/>
                </a:lnTo>
                <a:lnTo>
                  <a:pt x="241327" y="44053"/>
                </a:lnTo>
                <a:lnTo>
                  <a:pt x="238598" y="45045"/>
                </a:lnTo>
                <a:lnTo>
                  <a:pt x="236713" y="46434"/>
                </a:lnTo>
                <a:lnTo>
                  <a:pt x="234927" y="47823"/>
                </a:lnTo>
                <a:lnTo>
                  <a:pt x="234034" y="49758"/>
                </a:lnTo>
                <a:lnTo>
                  <a:pt x="234034" y="55016"/>
                </a:lnTo>
                <a:lnTo>
                  <a:pt x="235027" y="57249"/>
                </a:lnTo>
                <a:lnTo>
                  <a:pt x="237011" y="58935"/>
                </a:lnTo>
                <a:lnTo>
                  <a:pt x="239095" y="60523"/>
                </a:lnTo>
                <a:lnTo>
                  <a:pt x="241525" y="61317"/>
                </a:lnTo>
                <a:lnTo>
                  <a:pt x="257103" y="61317"/>
                </a:lnTo>
                <a:lnTo>
                  <a:pt x="255813" y="62606"/>
                </a:lnTo>
                <a:lnTo>
                  <a:pt x="253234" y="63995"/>
                </a:lnTo>
                <a:lnTo>
                  <a:pt x="250752" y="65384"/>
                </a:lnTo>
                <a:lnTo>
                  <a:pt x="247627" y="66079"/>
                </a:lnTo>
                <a:close/>
              </a:path>
              <a:path w="314959" h="66675">
                <a:moveTo>
                  <a:pt x="257103" y="61317"/>
                </a:moveTo>
                <a:lnTo>
                  <a:pt x="248867" y="61317"/>
                </a:lnTo>
                <a:lnTo>
                  <a:pt x="252638" y="59977"/>
                </a:lnTo>
                <a:lnTo>
                  <a:pt x="258690" y="54520"/>
                </a:lnTo>
                <a:lnTo>
                  <a:pt x="260228" y="51147"/>
                </a:lnTo>
                <a:lnTo>
                  <a:pt x="260228" y="39736"/>
                </a:lnTo>
                <a:lnTo>
                  <a:pt x="265884" y="39736"/>
                </a:lnTo>
                <a:lnTo>
                  <a:pt x="265884" y="56703"/>
                </a:lnTo>
                <a:lnTo>
                  <a:pt x="260526" y="56703"/>
                </a:lnTo>
                <a:lnTo>
                  <a:pt x="258244" y="60175"/>
                </a:lnTo>
                <a:lnTo>
                  <a:pt x="257103" y="61317"/>
                </a:lnTo>
                <a:close/>
              </a:path>
              <a:path w="314959" h="66675">
                <a:moveTo>
                  <a:pt x="269009" y="64740"/>
                </a:moveTo>
                <a:lnTo>
                  <a:pt x="264842" y="64740"/>
                </a:lnTo>
                <a:lnTo>
                  <a:pt x="263155" y="64144"/>
                </a:lnTo>
                <a:lnTo>
                  <a:pt x="261171" y="61763"/>
                </a:lnTo>
                <a:lnTo>
                  <a:pt x="260779" y="60275"/>
                </a:lnTo>
                <a:lnTo>
                  <a:pt x="260674" y="56703"/>
                </a:lnTo>
                <a:lnTo>
                  <a:pt x="265884" y="56703"/>
                </a:lnTo>
                <a:lnTo>
                  <a:pt x="265884" y="57745"/>
                </a:lnTo>
                <a:lnTo>
                  <a:pt x="266131" y="58489"/>
                </a:lnTo>
                <a:lnTo>
                  <a:pt x="267124" y="59679"/>
                </a:lnTo>
                <a:lnTo>
                  <a:pt x="267967" y="59977"/>
                </a:lnTo>
                <a:lnTo>
                  <a:pt x="270795" y="59977"/>
                </a:lnTo>
                <a:lnTo>
                  <a:pt x="270795" y="64442"/>
                </a:lnTo>
                <a:lnTo>
                  <a:pt x="269505" y="64640"/>
                </a:lnTo>
                <a:lnTo>
                  <a:pt x="269009" y="64740"/>
                </a:lnTo>
                <a:close/>
              </a:path>
              <a:path w="314959" h="66675">
                <a:moveTo>
                  <a:pt x="270795" y="59977"/>
                </a:moveTo>
                <a:lnTo>
                  <a:pt x="270051" y="59977"/>
                </a:lnTo>
                <a:lnTo>
                  <a:pt x="270597" y="59779"/>
                </a:lnTo>
                <a:lnTo>
                  <a:pt x="270795" y="59679"/>
                </a:lnTo>
                <a:lnTo>
                  <a:pt x="270795" y="59977"/>
                </a:lnTo>
                <a:close/>
              </a:path>
              <a:path w="314959" h="66675">
                <a:moveTo>
                  <a:pt x="278663" y="64740"/>
                </a:moveTo>
                <a:lnTo>
                  <a:pt x="271817" y="64740"/>
                </a:lnTo>
                <a:lnTo>
                  <a:pt x="289527" y="40927"/>
                </a:lnTo>
                <a:lnTo>
                  <a:pt x="273157" y="18901"/>
                </a:lnTo>
                <a:lnTo>
                  <a:pt x="280151" y="18901"/>
                </a:lnTo>
                <a:lnTo>
                  <a:pt x="293248" y="36313"/>
                </a:lnTo>
                <a:lnTo>
                  <a:pt x="299776" y="36313"/>
                </a:lnTo>
                <a:lnTo>
                  <a:pt x="296374" y="40778"/>
                </a:lnTo>
                <a:lnTo>
                  <a:pt x="299953" y="45541"/>
                </a:lnTo>
                <a:lnTo>
                  <a:pt x="292802" y="45541"/>
                </a:lnTo>
                <a:lnTo>
                  <a:pt x="278663" y="64740"/>
                </a:lnTo>
                <a:close/>
              </a:path>
              <a:path w="314959" h="66675">
                <a:moveTo>
                  <a:pt x="299776" y="36313"/>
                </a:moveTo>
                <a:lnTo>
                  <a:pt x="293248" y="36313"/>
                </a:lnTo>
                <a:lnTo>
                  <a:pt x="306048" y="18901"/>
                </a:lnTo>
                <a:lnTo>
                  <a:pt x="313043" y="18901"/>
                </a:lnTo>
                <a:lnTo>
                  <a:pt x="299776" y="36313"/>
                </a:lnTo>
                <a:close/>
              </a:path>
              <a:path w="314959" h="66675">
                <a:moveTo>
                  <a:pt x="314382" y="64740"/>
                </a:moveTo>
                <a:lnTo>
                  <a:pt x="307238" y="64740"/>
                </a:lnTo>
                <a:lnTo>
                  <a:pt x="292802" y="45541"/>
                </a:lnTo>
                <a:lnTo>
                  <a:pt x="299953" y="45541"/>
                </a:lnTo>
                <a:lnTo>
                  <a:pt x="314382" y="647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824362" y="4640542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824361" y="4640542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012836" y="4657045"/>
            <a:ext cx="492759" cy="75565"/>
          </a:xfrm>
          <a:custGeom>
            <a:avLst/>
            <a:gdLst/>
            <a:ahLst/>
            <a:cxnLst/>
            <a:rect l="l" t="t" r="r" b="b"/>
            <a:pathLst>
              <a:path w="492759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4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492759" h="75564">
                <a:moveTo>
                  <a:pt x="36052" y="59382"/>
                </a:moveTo>
                <a:lnTo>
                  <a:pt x="25697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7" y="38447"/>
                </a:lnTo>
                <a:lnTo>
                  <a:pt x="33139" y="36165"/>
                </a:lnTo>
                <a:lnTo>
                  <a:pt x="30459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6" y="27830"/>
                </a:lnTo>
                <a:lnTo>
                  <a:pt x="28674" y="26838"/>
                </a:lnTo>
                <a:lnTo>
                  <a:pt x="33535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5" y="9872"/>
                </a:lnTo>
                <a:lnTo>
                  <a:pt x="31055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7"/>
                </a:lnTo>
                <a:lnTo>
                  <a:pt x="39488" y="22224"/>
                </a:lnTo>
                <a:lnTo>
                  <a:pt x="35817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29" y="55463"/>
                </a:lnTo>
                <a:lnTo>
                  <a:pt x="36052" y="59382"/>
                </a:lnTo>
                <a:close/>
              </a:path>
              <a:path w="492759" h="75564">
                <a:moveTo>
                  <a:pt x="27483" y="64144"/>
                </a:moveTo>
                <a:lnTo>
                  <a:pt x="15080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4" y="55363"/>
                </a:lnTo>
                <a:lnTo>
                  <a:pt x="112" y="50899"/>
                </a:lnTo>
                <a:lnTo>
                  <a:pt x="0" y="43209"/>
                </a:lnTo>
                <a:lnTo>
                  <a:pt x="99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699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3" y="64144"/>
                </a:lnTo>
                <a:close/>
              </a:path>
              <a:path w="492759" h="75564">
                <a:moveTo>
                  <a:pt x="53680" y="62805"/>
                </a:moveTo>
                <a:lnTo>
                  <a:pt x="46834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8" y="16966"/>
                </a:lnTo>
                <a:lnTo>
                  <a:pt x="68265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492759" h="75564">
                <a:moveTo>
                  <a:pt x="74793" y="34379"/>
                </a:moveTo>
                <a:lnTo>
                  <a:pt x="68265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492759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492759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2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492759" h="75564">
                <a:moveTo>
                  <a:pt x="128199" y="59382"/>
                </a:moveTo>
                <a:lnTo>
                  <a:pt x="117844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5" y="38447"/>
                </a:lnTo>
                <a:lnTo>
                  <a:pt x="125286" y="36165"/>
                </a:lnTo>
                <a:lnTo>
                  <a:pt x="122607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1" y="26838"/>
                </a:lnTo>
                <a:lnTo>
                  <a:pt x="125683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3" y="9872"/>
                </a:lnTo>
                <a:lnTo>
                  <a:pt x="123202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7"/>
                </a:lnTo>
                <a:lnTo>
                  <a:pt x="131636" y="22224"/>
                </a:lnTo>
                <a:lnTo>
                  <a:pt x="127965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7" y="55463"/>
                </a:lnTo>
                <a:lnTo>
                  <a:pt x="128199" y="59382"/>
                </a:lnTo>
                <a:close/>
              </a:path>
              <a:path w="492759" h="75564">
                <a:moveTo>
                  <a:pt x="119630" y="64144"/>
                </a:moveTo>
                <a:lnTo>
                  <a:pt x="107228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2" y="55363"/>
                </a:lnTo>
                <a:lnTo>
                  <a:pt x="92259" y="50899"/>
                </a:lnTo>
                <a:lnTo>
                  <a:pt x="92147" y="43209"/>
                </a:lnTo>
                <a:lnTo>
                  <a:pt x="92246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7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0" y="64144"/>
                </a:lnTo>
                <a:close/>
              </a:path>
              <a:path w="492759" h="75564">
                <a:moveTo>
                  <a:pt x="193284" y="64144"/>
                </a:moveTo>
                <a:lnTo>
                  <a:pt x="181774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6" y="17908"/>
                </a:lnTo>
                <a:lnTo>
                  <a:pt x="181675" y="15626"/>
                </a:lnTo>
                <a:lnTo>
                  <a:pt x="193581" y="15626"/>
                </a:lnTo>
                <a:lnTo>
                  <a:pt x="197848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0" y="34428"/>
                </a:lnTo>
                <a:lnTo>
                  <a:pt x="172150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492759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0" y="25003"/>
                </a:lnTo>
                <a:lnTo>
                  <a:pt x="196708" y="23217"/>
                </a:lnTo>
                <a:lnTo>
                  <a:pt x="194524" y="21331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7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492759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4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492759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2" y="15626"/>
                </a:lnTo>
                <a:lnTo>
                  <a:pt x="240889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7" y="34428"/>
                </a:lnTo>
                <a:lnTo>
                  <a:pt x="218267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5" y="63053"/>
                </a:lnTo>
                <a:lnTo>
                  <a:pt x="238806" y="64144"/>
                </a:lnTo>
                <a:close/>
              </a:path>
              <a:path w="492759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2" y="45342"/>
                </a:lnTo>
                <a:lnTo>
                  <a:pt x="250382" y="34428"/>
                </a:lnTo>
                <a:lnTo>
                  <a:pt x="248926" y="29963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3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6" y="48170"/>
                </a:lnTo>
                <a:lnTo>
                  <a:pt x="253540" y="51940"/>
                </a:lnTo>
                <a:lnTo>
                  <a:pt x="251952" y="55611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492759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6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492759" h="75564">
                <a:moveTo>
                  <a:pt x="269915" y="62805"/>
                </a:moveTo>
                <a:lnTo>
                  <a:pt x="264259" y="62805"/>
                </a:lnTo>
                <a:lnTo>
                  <a:pt x="264259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2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492759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7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492759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492759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492759" h="75564">
                <a:moveTo>
                  <a:pt x="356085" y="75009"/>
                </a:moveTo>
                <a:lnTo>
                  <a:pt x="356085" y="71139"/>
                </a:lnTo>
                <a:lnTo>
                  <a:pt x="357376" y="70643"/>
                </a:lnTo>
                <a:lnTo>
                  <a:pt x="358367" y="69601"/>
                </a:lnTo>
                <a:lnTo>
                  <a:pt x="359062" y="68014"/>
                </a:lnTo>
                <a:lnTo>
                  <a:pt x="359856" y="66525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2" y="62805"/>
                </a:lnTo>
                <a:lnTo>
                  <a:pt x="356532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0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5" y="75009"/>
                </a:lnTo>
                <a:close/>
              </a:path>
              <a:path w="492759" h="75564">
                <a:moveTo>
                  <a:pt x="428625" y="64144"/>
                </a:moveTo>
                <a:lnTo>
                  <a:pt x="414634" y="64144"/>
                </a:lnTo>
                <a:lnTo>
                  <a:pt x="409029" y="61565"/>
                </a:lnTo>
                <a:lnTo>
                  <a:pt x="400843" y="22125"/>
                </a:lnTo>
                <a:lnTo>
                  <a:pt x="402728" y="14634"/>
                </a:lnTo>
                <a:lnTo>
                  <a:pt x="410269" y="2926"/>
                </a:lnTo>
                <a:lnTo>
                  <a:pt x="415775" y="0"/>
                </a:lnTo>
                <a:lnTo>
                  <a:pt x="428773" y="0"/>
                </a:lnTo>
                <a:lnTo>
                  <a:pt x="433238" y="1438"/>
                </a:lnTo>
                <a:lnTo>
                  <a:pt x="436923" y="4762"/>
                </a:lnTo>
                <a:lnTo>
                  <a:pt x="417959" y="4762"/>
                </a:lnTo>
                <a:lnTo>
                  <a:pt x="413692" y="7193"/>
                </a:lnTo>
                <a:lnTo>
                  <a:pt x="410815" y="12055"/>
                </a:lnTo>
                <a:lnTo>
                  <a:pt x="407937" y="16817"/>
                </a:lnTo>
                <a:lnTo>
                  <a:pt x="406582" y="23266"/>
                </a:lnTo>
                <a:lnTo>
                  <a:pt x="406498" y="32593"/>
                </a:lnTo>
                <a:lnTo>
                  <a:pt x="410849" y="32593"/>
                </a:lnTo>
                <a:lnTo>
                  <a:pt x="408979" y="34528"/>
                </a:lnTo>
                <a:lnTo>
                  <a:pt x="407540" y="38496"/>
                </a:lnTo>
                <a:lnTo>
                  <a:pt x="407540" y="48418"/>
                </a:lnTo>
                <a:lnTo>
                  <a:pt x="408879" y="52337"/>
                </a:lnTo>
                <a:lnTo>
                  <a:pt x="411559" y="55215"/>
                </a:lnTo>
                <a:lnTo>
                  <a:pt x="414337" y="57993"/>
                </a:lnTo>
                <a:lnTo>
                  <a:pt x="418157" y="59382"/>
                </a:lnTo>
                <a:lnTo>
                  <a:pt x="436413" y="59382"/>
                </a:lnTo>
                <a:lnTo>
                  <a:pt x="433635" y="62160"/>
                </a:lnTo>
                <a:lnTo>
                  <a:pt x="428625" y="64144"/>
                </a:lnTo>
                <a:close/>
              </a:path>
              <a:path w="492759" h="75564">
                <a:moveTo>
                  <a:pt x="442068" y="16371"/>
                </a:moveTo>
                <a:lnTo>
                  <a:pt x="436562" y="16371"/>
                </a:lnTo>
                <a:lnTo>
                  <a:pt x="436066" y="12898"/>
                </a:lnTo>
                <a:lnTo>
                  <a:pt x="434677" y="10120"/>
                </a:lnTo>
                <a:lnTo>
                  <a:pt x="432395" y="8036"/>
                </a:lnTo>
                <a:lnTo>
                  <a:pt x="430112" y="5853"/>
                </a:lnTo>
                <a:lnTo>
                  <a:pt x="427185" y="4762"/>
                </a:lnTo>
                <a:lnTo>
                  <a:pt x="436923" y="4762"/>
                </a:lnTo>
                <a:lnTo>
                  <a:pt x="439588" y="7094"/>
                </a:lnTo>
                <a:lnTo>
                  <a:pt x="441473" y="11112"/>
                </a:lnTo>
                <a:lnTo>
                  <a:pt x="442068" y="16371"/>
                </a:lnTo>
                <a:close/>
              </a:path>
              <a:path w="492759" h="75564">
                <a:moveTo>
                  <a:pt x="410849" y="32593"/>
                </a:moveTo>
                <a:lnTo>
                  <a:pt x="406648" y="32593"/>
                </a:lnTo>
                <a:lnTo>
                  <a:pt x="408135" y="29418"/>
                </a:lnTo>
                <a:lnTo>
                  <a:pt x="410368" y="26937"/>
                </a:lnTo>
                <a:lnTo>
                  <a:pt x="413345" y="25151"/>
                </a:lnTo>
                <a:lnTo>
                  <a:pt x="416420" y="23266"/>
                </a:lnTo>
                <a:lnTo>
                  <a:pt x="419695" y="22324"/>
                </a:lnTo>
                <a:lnTo>
                  <a:pt x="429220" y="22324"/>
                </a:lnTo>
                <a:lnTo>
                  <a:pt x="434131" y="24258"/>
                </a:lnTo>
                <a:lnTo>
                  <a:pt x="436886" y="27086"/>
                </a:lnTo>
                <a:lnTo>
                  <a:pt x="418455" y="27086"/>
                </a:lnTo>
                <a:lnTo>
                  <a:pt x="414733" y="28574"/>
                </a:lnTo>
                <a:lnTo>
                  <a:pt x="410849" y="32593"/>
                </a:lnTo>
                <a:close/>
              </a:path>
              <a:path w="492759" h="75564">
                <a:moveTo>
                  <a:pt x="436413" y="59382"/>
                </a:moveTo>
                <a:lnTo>
                  <a:pt x="427384" y="59382"/>
                </a:lnTo>
                <a:lnTo>
                  <a:pt x="430956" y="57844"/>
                </a:lnTo>
                <a:lnTo>
                  <a:pt x="436611" y="51593"/>
                </a:lnTo>
                <a:lnTo>
                  <a:pt x="438050" y="47823"/>
                </a:lnTo>
                <a:lnTo>
                  <a:pt x="437979" y="38496"/>
                </a:lnTo>
                <a:lnTo>
                  <a:pt x="436661" y="34776"/>
                </a:lnTo>
                <a:lnTo>
                  <a:pt x="433882" y="31700"/>
                </a:lnTo>
                <a:lnTo>
                  <a:pt x="431204" y="28624"/>
                </a:lnTo>
                <a:lnTo>
                  <a:pt x="427583" y="27086"/>
                </a:lnTo>
                <a:lnTo>
                  <a:pt x="436886" y="27086"/>
                </a:lnTo>
                <a:lnTo>
                  <a:pt x="438397" y="28624"/>
                </a:lnTo>
                <a:lnTo>
                  <a:pt x="441771" y="31998"/>
                </a:lnTo>
                <a:lnTo>
                  <a:pt x="443706" y="36958"/>
                </a:lnTo>
                <a:lnTo>
                  <a:pt x="443706" y="49162"/>
                </a:lnTo>
                <a:lnTo>
                  <a:pt x="441672" y="54222"/>
                </a:lnTo>
                <a:lnTo>
                  <a:pt x="437604" y="58191"/>
                </a:lnTo>
                <a:lnTo>
                  <a:pt x="436413" y="59382"/>
                </a:lnTo>
                <a:close/>
              </a:path>
              <a:path w="492759" h="75564">
                <a:moveTo>
                  <a:pt x="492525" y="47327"/>
                </a:moveTo>
                <a:lnTo>
                  <a:pt x="449364" y="47327"/>
                </a:lnTo>
                <a:lnTo>
                  <a:pt x="449364" y="41969"/>
                </a:lnTo>
                <a:lnTo>
                  <a:pt x="478088" y="595"/>
                </a:lnTo>
                <a:lnTo>
                  <a:pt x="483148" y="595"/>
                </a:lnTo>
                <a:lnTo>
                  <a:pt x="483148" y="8780"/>
                </a:lnTo>
                <a:lnTo>
                  <a:pt x="477939" y="8780"/>
                </a:lnTo>
                <a:lnTo>
                  <a:pt x="454425" y="42564"/>
                </a:lnTo>
                <a:lnTo>
                  <a:pt x="492525" y="42564"/>
                </a:lnTo>
                <a:lnTo>
                  <a:pt x="492525" y="47327"/>
                </a:lnTo>
                <a:close/>
              </a:path>
              <a:path w="492759" h="75564">
                <a:moveTo>
                  <a:pt x="483148" y="42564"/>
                </a:moveTo>
                <a:lnTo>
                  <a:pt x="478088" y="42564"/>
                </a:lnTo>
                <a:lnTo>
                  <a:pt x="478088" y="8780"/>
                </a:lnTo>
                <a:lnTo>
                  <a:pt x="483148" y="8780"/>
                </a:lnTo>
                <a:lnTo>
                  <a:pt x="483148" y="42564"/>
                </a:lnTo>
                <a:close/>
              </a:path>
              <a:path w="492759" h="75564">
                <a:moveTo>
                  <a:pt x="483148" y="62805"/>
                </a:moveTo>
                <a:lnTo>
                  <a:pt x="478088" y="62805"/>
                </a:lnTo>
                <a:lnTo>
                  <a:pt x="478088" y="47327"/>
                </a:lnTo>
                <a:lnTo>
                  <a:pt x="483148" y="47327"/>
                </a:lnTo>
                <a:lnTo>
                  <a:pt x="483148" y="62805"/>
                </a:lnTo>
                <a:close/>
              </a:path>
            </a:pathLst>
          </a:custGeom>
          <a:solidFill>
            <a:srgbClr val="741A4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822587" y="5124991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822586" y="5124991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936251" y="5139540"/>
            <a:ext cx="642620" cy="77470"/>
          </a:xfrm>
          <a:custGeom>
            <a:avLst/>
            <a:gdLst/>
            <a:ahLst/>
            <a:cxnLst/>
            <a:rect l="l" t="t" r="r" b="b"/>
            <a:pathLst>
              <a:path w="642620" h="77470">
                <a:moveTo>
                  <a:pt x="14882" y="64740"/>
                </a:moveTo>
                <a:lnTo>
                  <a:pt x="8781" y="64740"/>
                </a:lnTo>
                <a:lnTo>
                  <a:pt x="9619" y="56945"/>
                </a:lnTo>
                <a:lnTo>
                  <a:pt x="28593" y="15431"/>
                </a:lnTo>
                <a:lnTo>
                  <a:pt x="34379" y="8483"/>
                </a:lnTo>
                <a:lnTo>
                  <a:pt x="0" y="8483"/>
                </a:lnTo>
                <a:lnTo>
                  <a:pt x="0" y="3422"/>
                </a:lnTo>
                <a:lnTo>
                  <a:pt x="40034" y="3422"/>
                </a:lnTo>
                <a:lnTo>
                  <a:pt x="40034" y="8483"/>
                </a:lnTo>
                <a:lnTo>
                  <a:pt x="34677" y="14585"/>
                </a:lnTo>
                <a:lnTo>
                  <a:pt x="29914" y="20984"/>
                </a:lnTo>
                <a:lnTo>
                  <a:pt x="15672" y="56954"/>
                </a:lnTo>
                <a:lnTo>
                  <a:pt x="14882" y="64740"/>
                </a:lnTo>
                <a:close/>
              </a:path>
              <a:path w="642620" h="77470">
                <a:moveTo>
                  <a:pt x="51944" y="64740"/>
                </a:moveTo>
                <a:lnTo>
                  <a:pt x="45098" y="64740"/>
                </a:lnTo>
                <a:lnTo>
                  <a:pt x="62808" y="40927"/>
                </a:lnTo>
                <a:lnTo>
                  <a:pt x="46438" y="18901"/>
                </a:lnTo>
                <a:lnTo>
                  <a:pt x="53433" y="18901"/>
                </a:lnTo>
                <a:lnTo>
                  <a:pt x="66530" y="36313"/>
                </a:lnTo>
                <a:lnTo>
                  <a:pt x="73057" y="36313"/>
                </a:lnTo>
                <a:lnTo>
                  <a:pt x="69655" y="40778"/>
                </a:lnTo>
                <a:lnTo>
                  <a:pt x="73234" y="45541"/>
                </a:lnTo>
                <a:lnTo>
                  <a:pt x="66083" y="45541"/>
                </a:lnTo>
                <a:lnTo>
                  <a:pt x="51944" y="64740"/>
                </a:lnTo>
                <a:close/>
              </a:path>
              <a:path w="642620" h="77470">
                <a:moveTo>
                  <a:pt x="73057" y="36313"/>
                </a:moveTo>
                <a:lnTo>
                  <a:pt x="66530" y="36313"/>
                </a:lnTo>
                <a:lnTo>
                  <a:pt x="79328" y="18901"/>
                </a:lnTo>
                <a:lnTo>
                  <a:pt x="86323" y="18901"/>
                </a:lnTo>
                <a:lnTo>
                  <a:pt x="73057" y="36313"/>
                </a:lnTo>
                <a:close/>
              </a:path>
              <a:path w="642620" h="77470">
                <a:moveTo>
                  <a:pt x="87663" y="64740"/>
                </a:moveTo>
                <a:lnTo>
                  <a:pt x="80519" y="64740"/>
                </a:lnTo>
                <a:lnTo>
                  <a:pt x="66083" y="45541"/>
                </a:lnTo>
                <a:lnTo>
                  <a:pt x="73234" y="45541"/>
                </a:lnTo>
                <a:lnTo>
                  <a:pt x="87663" y="64740"/>
                </a:lnTo>
                <a:close/>
              </a:path>
              <a:path w="642620" h="77470">
                <a:moveTo>
                  <a:pt x="107030" y="64740"/>
                </a:moveTo>
                <a:lnTo>
                  <a:pt x="100928" y="64740"/>
                </a:lnTo>
                <a:lnTo>
                  <a:pt x="101767" y="56945"/>
                </a:lnTo>
                <a:lnTo>
                  <a:pt x="120741" y="15431"/>
                </a:lnTo>
                <a:lnTo>
                  <a:pt x="126526" y="8483"/>
                </a:lnTo>
                <a:lnTo>
                  <a:pt x="92147" y="8483"/>
                </a:lnTo>
                <a:lnTo>
                  <a:pt x="92147" y="3422"/>
                </a:lnTo>
                <a:lnTo>
                  <a:pt x="132181" y="3422"/>
                </a:lnTo>
                <a:lnTo>
                  <a:pt x="132181" y="8483"/>
                </a:lnTo>
                <a:lnTo>
                  <a:pt x="126824" y="14585"/>
                </a:lnTo>
                <a:lnTo>
                  <a:pt x="122062" y="20984"/>
                </a:lnTo>
                <a:lnTo>
                  <a:pt x="107819" y="56954"/>
                </a:lnTo>
                <a:lnTo>
                  <a:pt x="107030" y="64740"/>
                </a:lnTo>
                <a:close/>
              </a:path>
              <a:path w="642620" h="77470">
                <a:moveTo>
                  <a:pt x="191548" y="66079"/>
                </a:moveTo>
                <a:lnTo>
                  <a:pt x="180039" y="66079"/>
                </a:lnTo>
                <a:lnTo>
                  <a:pt x="174780" y="63797"/>
                </a:lnTo>
                <a:lnTo>
                  <a:pt x="170712" y="59233"/>
                </a:lnTo>
                <a:lnTo>
                  <a:pt x="166743" y="54669"/>
                </a:lnTo>
                <a:lnTo>
                  <a:pt x="164759" y="48865"/>
                </a:lnTo>
                <a:lnTo>
                  <a:pt x="164759" y="34776"/>
                </a:lnTo>
                <a:lnTo>
                  <a:pt x="166743" y="28971"/>
                </a:lnTo>
                <a:lnTo>
                  <a:pt x="174681" y="19843"/>
                </a:lnTo>
                <a:lnTo>
                  <a:pt x="179939" y="17561"/>
                </a:lnTo>
                <a:lnTo>
                  <a:pt x="191845" y="17561"/>
                </a:lnTo>
                <a:lnTo>
                  <a:pt x="196112" y="18950"/>
                </a:lnTo>
                <a:lnTo>
                  <a:pt x="199988" y="22324"/>
                </a:lnTo>
                <a:lnTo>
                  <a:pt x="181626" y="22324"/>
                </a:lnTo>
                <a:lnTo>
                  <a:pt x="177707" y="24209"/>
                </a:lnTo>
                <a:lnTo>
                  <a:pt x="174731" y="27979"/>
                </a:lnTo>
                <a:lnTo>
                  <a:pt x="171853" y="31749"/>
                </a:lnTo>
                <a:lnTo>
                  <a:pt x="170414" y="36363"/>
                </a:lnTo>
                <a:lnTo>
                  <a:pt x="170414" y="47277"/>
                </a:lnTo>
                <a:lnTo>
                  <a:pt x="171853" y="51891"/>
                </a:lnTo>
                <a:lnTo>
                  <a:pt x="174731" y="55661"/>
                </a:lnTo>
                <a:lnTo>
                  <a:pt x="177707" y="59431"/>
                </a:lnTo>
                <a:lnTo>
                  <a:pt x="181626" y="61317"/>
                </a:lnTo>
                <a:lnTo>
                  <a:pt x="199301" y="61317"/>
                </a:lnTo>
                <a:lnTo>
                  <a:pt x="195765" y="64541"/>
                </a:lnTo>
                <a:lnTo>
                  <a:pt x="191548" y="66079"/>
                </a:lnTo>
                <a:close/>
              </a:path>
              <a:path w="642620" h="77470">
                <a:moveTo>
                  <a:pt x="205091" y="33337"/>
                </a:moveTo>
                <a:lnTo>
                  <a:pt x="199435" y="33337"/>
                </a:lnTo>
                <a:lnTo>
                  <a:pt x="198642" y="29666"/>
                </a:lnTo>
                <a:lnTo>
                  <a:pt x="197153" y="26937"/>
                </a:lnTo>
                <a:lnTo>
                  <a:pt x="194971" y="25151"/>
                </a:lnTo>
                <a:lnTo>
                  <a:pt x="192788" y="23266"/>
                </a:lnTo>
                <a:lnTo>
                  <a:pt x="189960" y="22324"/>
                </a:lnTo>
                <a:lnTo>
                  <a:pt x="199988" y="22324"/>
                </a:lnTo>
                <a:lnTo>
                  <a:pt x="202561" y="24506"/>
                </a:lnTo>
                <a:lnTo>
                  <a:pt x="204496" y="28376"/>
                </a:lnTo>
                <a:lnTo>
                  <a:pt x="205091" y="33337"/>
                </a:lnTo>
                <a:close/>
              </a:path>
              <a:path w="642620" h="77470">
                <a:moveTo>
                  <a:pt x="199301" y="61317"/>
                </a:moveTo>
                <a:lnTo>
                  <a:pt x="189861" y="61317"/>
                </a:lnTo>
                <a:lnTo>
                  <a:pt x="192788" y="60126"/>
                </a:lnTo>
                <a:lnTo>
                  <a:pt x="195268" y="57745"/>
                </a:lnTo>
                <a:lnTo>
                  <a:pt x="197848" y="55363"/>
                </a:lnTo>
                <a:lnTo>
                  <a:pt x="199386" y="52238"/>
                </a:lnTo>
                <a:lnTo>
                  <a:pt x="199882" y="48368"/>
                </a:lnTo>
                <a:lnTo>
                  <a:pt x="205389" y="48368"/>
                </a:lnTo>
                <a:lnTo>
                  <a:pt x="204595" y="54024"/>
                </a:lnTo>
                <a:lnTo>
                  <a:pt x="202511" y="58390"/>
                </a:lnTo>
                <a:lnTo>
                  <a:pt x="199301" y="61317"/>
                </a:lnTo>
                <a:close/>
              </a:path>
              <a:path w="642620" h="77470">
                <a:moveTo>
                  <a:pt x="237070" y="66079"/>
                </a:moveTo>
                <a:lnTo>
                  <a:pt x="226156" y="66079"/>
                </a:lnTo>
                <a:lnTo>
                  <a:pt x="220897" y="63797"/>
                </a:lnTo>
                <a:lnTo>
                  <a:pt x="216829" y="59233"/>
                </a:lnTo>
                <a:lnTo>
                  <a:pt x="212860" y="54669"/>
                </a:lnTo>
                <a:lnTo>
                  <a:pt x="210876" y="48865"/>
                </a:lnTo>
                <a:lnTo>
                  <a:pt x="210876" y="34776"/>
                </a:lnTo>
                <a:lnTo>
                  <a:pt x="212860" y="28971"/>
                </a:lnTo>
                <a:lnTo>
                  <a:pt x="220798" y="19843"/>
                </a:lnTo>
                <a:lnTo>
                  <a:pt x="226056" y="17561"/>
                </a:lnTo>
                <a:lnTo>
                  <a:pt x="239153" y="17561"/>
                </a:lnTo>
                <a:lnTo>
                  <a:pt x="244411" y="19843"/>
                </a:lnTo>
                <a:lnTo>
                  <a:pt x="246569" y="22324"/>
                </a:lnTo>
                <a:lnTo>
                  <a:pt x="227693" y="22324"/>
                </a:lnTo>
                <a:lnTo>
                  <a:pt x="223824" y="24209"/>
                </a:lnTo>
                <a:lnTo>
                  <a:pt x="220734" y="28128"/>
                </a:lnTo>
                <a:lnTo>
                  <a:pt x="217970" y="31749"/>
                </a:lnTo>
                <a:lnTo>
                  <a:pt x="216531" y="36363"/>
                </a:lnTo>
                <a:lnTo>
                  <a:pt x="216531" y="47277"/>
                </a:lnTo>
                <a:lnTo>
                  <a:pt x="217970" y="51891"/>
                </a:lnTo>
                <a:lnTo>
                  <a:pt x="220848" y="55661"/>
                </a:lnTo>
                <a:lnTo>
                  <a:pt x="223824" y="59431"/>
                </a:lnTo>
                <a:lnTo>
                  <a:pt x="227743" y="61317"/>
                </a:lnTo>
                <a:lnTo>
                  <a:pt x="246562" y="61317"/>
                </a:lnTo>
                <a:lnTo>
                  <a:pt x="244362" y="62805"/>
                </a:lnTo>
                <a:lnTo>
                  <a:pt x="240988" y="64988"/>
                </a:lnTo>
                <a:lnTo>
                  <a:pt x="237070" y="66079"/>
                </a:lnTo>
                <a:close/>
              </a:path>
              <a:path w="642620" h="77470">
                <a:moveTo>
                  <a:pt x="246562" y="61317"/>
                </a:moveTo>
                <a:lnTo>
                  <a:pt x="237467" y="61317"/>
                </a:lnTo>
                <a:lnTo>
                  <a:pt x="241336" y="59431"/>
                </a:lnTo>
                <a:lnTo>
                  <a:pt x="247190" y="51792"/>
                </a:lnTo>
                <a:lnTo>
                  <a:pt x="248646" y="47277"/>
                </a:lnTo>
                <a:lnTo>
                  <a:pt x="248645" y="36363"/>
                </a:lnTo>
                <a:lnTo>
                  <a:pt x="247190" y="31898"/>
                </a:lnTo>
                <a:lnTo>
                  <a:pt x="244103" y="27979"/>
                </a:lnTo>
                <a:lnTo>
                  <a:pt x="241336" y="24258"/>
                </a:lnTo>
                <a:lnTo>
                  <a:pt x="237417" y="22324"/>
                </a:lnTo>
                <a:lnTo>
                  <a:pt x="246569" y="22324"/>
                </a:lnTo>
                <a:lnTo>
                  <a:pt x="252350" y="28971"/>
                </a:lnTo>
                <a:lnTo>
                  <a:pt x="254334" y="34776"/>
                </a:lnTo>
                <a:lnTo>
                  <a:pt x="254334" y="46087"/>
                </a:lnTo>
                <a:lnTo>
                  <a:pt x="253491" y="50105"/>
                </a:lnTo>
                <a:lnTo>
                  <a:pt x="251804" y="53875"/>
                </a:lnTo>
                <a:lnTo>
                  <a:pt x="250216" y="57546"/>
                </a:lnTo>
                <a:lnTo>
                  <a:pt x="247736" y="60523"/>
                </a:lnTo>
                <a:lnTo>
                  <a:pt x="246562" y="61317"/>
                </a:lnTo>
                <a:close/>
              </a:path>
              <a:path w="642620" h="77470">
                <a:moveTo>
                  <a:pt x="271781" y="26789"/>
                </a:moveTo>
                <a:lnTo>
                  <a:pt x="268327" y="26789"/>
                </a:lnTo>
                <a:lnTo>
                  <a:pt x="269418" y="24110"/>
                </a:lnTo>
                <a:lnTo>
                  <a:pt x="271303" y="21927"/>
                </a:lnTo>
                <a:lnTo>
                  <a:pt x="273983" y="20240"/>
                </a:lnTo>
                <a:lnTo>
                  <a:pt x="276661" y="18454"/>
                </a:lnTo>
                <a:lnTo>
                  <a:pt x="279687" y="17561"/>
                </a:lnTo>
                <a:lnTo>
                  <a:pt x="288915" y="17561"/>
                </a:lnTo>
                <a:lnTo>
                  <a:pt x="293132" y="19000"/>
                </a:lnTo>
                <a:lnTo>
                  <a:pt x="296127" y="22324"/>
                </a:lnTo>
                <a:lnTo>
                  <a:pt x="279539" y="22324"/>
                </a:lnTo>
                <a:lnTo>
                  <a:pt x="276859" y="23068"/>
                </a:lnTo>
                <a:lnTo>
                  <a:pt x="274578" y="24556"/>
                </a:lnTo>
                <a:lnTo>
                  <a:pt x="272395" y="26044"/>
                </a:lnTo>
                <a:lnTo>
                  <a:pt x="271781" y="26789"/>
                </a:lnTo>
                <a:close/>
              </a:path>
              <a:path w="642620" h="77470">
                <a:moveTo>
                  <a:pt x="268178" y="64740"/>
                </a:moveTo>
                <a:lnTo>
                  <a:pt x="262522" y="64740"/>
                </a:lnTo>
                <a:lnTo>
                  <a:pt x="262522" y="18901"/>
                </a:lnTo>
                <a:lnTo>
                  <a:pt x="268178" y="18901"/>
                </a:lnTo>
                <a:lnTo>
                  <a:pt x="268178" y="26789"/>
                </a:lnTo>
                <a:lnTo>
                  <a:pt x="271781" y="26789"/>
                </a:lnTo>
                <a:lnTo>
                  <a:pt x="270758" y="28029"/>
                </a:lnTo>
                <a:lnTo>
                  <a:pt x="269666" y="30509"/>
                </a:lnTo>
                <a:lnTo>
                  <a:pt x="268674" y="32990"/>
                </a:lnTo>
                <a:lnTo>
                  <a:pt x="268178" y="35470"/>
                </a:lnTo>
                <a:lnTo>
                  <a:pt x="268178" y="64740"/>
                </a:lnTo>
                <a:close/>
              </a:path>
              <a:path w="642620" h="77470">
                <a:moveTo>
                  <a:pt x="299730" y="64740"/>
                </a:moveTo>
                <a:lnTo>
                  <a:pt x="294223" y="64740"/>
                </a:lnTo>
                <a:lnTo>
                  <a:pt x="294223" y="31352"/>
                </a:lnTo>
                <a:lnTo>
                  <a:pt x="293231" y="28029"/>
                </a:lnTo>
                <a:lnTo>
                  <a:pt x="291247" y="25747"/>
                </a:lnTo>
                <a:lnTo>
                  <a:pt x="289361" y="23465"/>
                </a:lnTo>
                <a:lnTo>
                  <a:pt x="286484" y="22324"/>
                </a:lnTo>
                <a:lnTo>
                  <a:pt x="296127" y="22324"/>
                </a:lnTo>
                <a:lnTo>
                  <a:pt x="298390" y="24754"/>
                </a:lnTo>
                <a:lnTo>
                  <a:pt x="299730" y="29071"/>
                </a:lnTo>
                <a:lnTo>
                  <a:pt x="299730" y="64740"/>
                </a:lnTo>
                <a:close/>
              </a:path>
              <a:path w="642620" h="77470">
                <a:moveTo>
                  <a:pt x="328849" y="64740"/>
                </a:moveTo>
                <a:lnTo>
                  <a:pt x="322895" y="64740"/>
                </a:lnTo>
                <a:lnTo>
                  <a:pt x="305185" y="18901"/>
                </a:lnTo>
                <a:lnTo>
                  <a:pt x="311436" y="18901"/>
                </a:lnTo>
                <a:lnTo>
                  <a:pt x="325872" y="59084"/>
                </a:lnTo>
                <a:lnTo>
                  <a:pt x="330960" y="59084"/>
                </a:lnTo>
                <a:lnTo>
                  <a:pt x="328849" y="64740"/>
                </a:lnTo>
                <a:close/>
              </a:path>
              <a:path w="642620" h="77470">
                <a:moveTo>
                  <a:pt x="330960" y="59084"/>
                </a:moveTo>
                <a:lnTo>
                  <a:pt x="326021" y="59084"/>
                </a:lnTo>
                <a:lnTo>
                  <a:pt x="340159" y="18901"/>
                </a:lnTo>
                <a:lnTo>
                  <a:pt x="345964" y="18901"/>
                </a:lnTo>
                <a:lnTo>
                  <a:pt x="330960" y="59084"/>
                </a:lnTo>
                <a:close/>
              </a:path>
              <a:path w="642620" h="77470">
                <a:moveTo>
                  <a:pt x="354350" y="76943"/>
                </a:moveTo>
                <a:lnTo>
                  <a:pt x="354350" y="73074"/>
                </a:lnTo>
                <a:lnTo>
                  <a:pt x="355639" y="72578"/>
                </a:lnTo>
                <a:lnTo>
                  <a:pt x="356631" y="71536"/>
                </a:lnTo>
                <a:lnTo>
                  <a:pt x="357326" y="69949"/>
                </a:lnTo>
                <a:lnTo>
                  <a:pt x="358120" y="68460"/>
                </a:lnTo>
                <a:lnTo>
                  <a:pt x="358517" y="66873"/>
                </a:lnTo>
                <a:lnTo>
                  <a:pt x="358517" y="64740"/>
                </a:lnTo>
                <a:lnTo>
                  <a:pt x="354796" y="64740"/>
                </a:lnTo>
                <a:lnTo>
                  <a:pt x="354796" y="55363"/>
                </a:lnTo>
                <a:lnTo>
                  <a:pt x="362237" y="55363"/>
                </a:lnTo>
                <a:lnTo>
                  <a:pt x="362237" y="67617"/>
                </a:lnTo>
                <a:lnTo>
                  <a:pt x="361543" y="70048"/>
                </a:lnTo>
                <a:lnTo>
                  <a:pt x="360153" y="72330"/>
                </a:lnTo>
                <a:lnTo>
                  <a:pt x="358864" y="74612"/>
                </a:lnTo>
                <a:lnTo>
                  <a:pt x="356929" y="76150"/>
                </a:lnTo>
                <a:lnTo>
                  <a:pt x="354350" y="76943"/>
                </a:lnTo>
                <a:close/>
              </a:path>
              <a:path w="642620" h="77470">
                <a:moveTo>
                  <a:pt x="426888" y="66079"/>
                </a:moveTo>
                <a:lnTo>
                  <a:pt x="412898" y="66079"/>
                </a:lnTo>
                <a:lnTo>
                  <a:pt x="407292" y="63499"/>
                </a:lnTo>
                <a:lnTo>
                  <a:pt x="399107" y="24060"/>
                </a:lnTo>
                <a:lnTo>
                  <a:pt x="400992" y="16569"/>
                </a:lnTo>
                <a:lnTo>
                  <a:pt x="408533" y="4861"/>
                </a:lnTo>
                <a:lnTo>
                  <a:pt x="414039" y="1934"/>
                </a:lnTo>
                <a:lnTo>
                  <a:pt x="427037" y="1934"/>
                </a:lnTo>
                <a:lnTo>
                  <a:pt x="431501" y="3373"/>
                </a:lnTo>
                <a:lnTo>
                  <a:pt x="435187" y="6697"/>
                </a:lnTo>
                <a:lnTo>
                  <a:pt x="416222" y="6697"/>
                </a:lnTo>
                <a:lnTo>
                  <a:pt x="411956" y="9128"/>
                </a:lnTo>
                <a:lnTo>
                  <a:pt x="409078" y="13989"/>
                </a:lnTo>
                <a:lnTo>
                  <a:pt x="406201" y="18752"/>
                </a:lnTo>
                <a:lnTo>
                  <a:pt x="404846" y="25201"/>
                </a:lnTo>
                <a:lnTo>
                  <a:pt x="404763" y="34528"/>
                </a:lnTo>
                <a:lnTo>
                  <a:pt x="409113" y="34528"/>
                </a:lnTo>
                <a:lnTo>
                  <a:pt x="407243" y="36462"/>
                </a:lnTo>
                <a:lnTo>
                  <a:pt x="405804" y="40431"/>
                </a:lnTo>
                <a:lnTo>
                  <a:pt x="405804" y="50353"/>
                </a:lnTo>
                <a:lnTo>
                  <a:pt x="407144" y="54272"/>
                </a:lnTo>
                <a:lnTo>
                  <a:pt x="409822" y="57149"/>
                </a:lnTo>
                <a:lnTo>
                  <a:pt x="412601" y="59927"/>
                </a:lnTo>
                <a:lnTo>
                  <a:pt x="416420" y="61317"/>
                </a:lnTo>
                <a:lnTo>
                  <a:pt x="434677" y="61317"/>
                </a:lnTo>
                <a:lnTo>
                  <a:pt x="431898" y="64095"/>
                </a:lnTo>
                <a:lnTo>
                  <a:pt x="426888" y="66079"/>
                </a:lnTo>
                <a:close/>
              </a:path>
              <a:path w="642620" h="77470">
                <a:moveTo>
                  <a:pt x="440332" y="18305"/>
                </a:moveTo>
                <a:lnTo>
                  <a:pt x="434825" y="18305"/>
                </a:lnTo>
                <a:lnTo>
                  <a:pt x="434329" y="14833"/>
                </a:lnTo>
                <a:lnTo>
                  <a:pt x="432940" y="12055"/>
                </a:lnTo>
                <a:lnTo>
                  <a:pt x="430658" y="9971"/>
                </a:lnTo>
                <a:lnTo>
                  <a:pt x="428376" y="7788"/>
                </a:lnTo>
                <a:lnTo>
                  <a:pt x="425449" y="6697"/>
                </a:lnTo>
                <a:lnTo>
                  <a:pt x="435187" y="6697"/>
                </a:lnTo>
                <a:lnTo>
                  <a:pt x="437851" y="9028"/>
                </a:lnTo>
                <a:lnTo>
                  <a:pt x="439736" y="13047"/>
                </a:lnTo>
                <a:lnTo>
                  <a:pt x="440332" y="18305"/>
                </a:lnTo>
                <a:close/>
              </a:path>
              <a:path w="642620" h="77470">
                <a:moveTo>
                  <a:pt x="409113" y="34528"/>
                </a:moveTo>
                <a:lnTo>
                  <a:pt x="404911" y="34528"/>
                </a:lnTo>
                <a:lnTo>
                  <a:pt x="406399" y="31352"/>
                </a:lnTo>
                <a:lnTo>
                  <a:pt x="408632" y="28872"/>
                </a:lnTo>
                <a:lnTo>
                  <a:pt x="411608" y="27086"/>
                </a:lnTo>
                <a:lnTo>
                  <a:pt x="414684" y="25201"/>
                </a:lnTo>
                <a:lnTo>
                  <a:pt x="417959" y="24258"/>
                </a:lnTo>
                <a:lnTo>
                  <a:pt x="427484" y="24258"/>
                </a:lnTo>
                <a:lnTo>
                  <a:pt x="432395" y="26193"/>
                </a:lnTo>
                <a:lnTo>
                  <a:pt x="435150" y="29021"/>
                </a:lnTo>
                <a:lnTo>
                  <a:pt x="416718" y="29021"/>
                </a:lnTo>
                <a:lnTo>
                  <a:pt x="412997" y="30509"/>
                </a:lnTo>
                <a:lnTo>
                  <a:pt x="409113" y="34528"/>
                </a:lnTo>
                <a:close/>
              </a:path>
              <a:path w="642620" h="77470">
                <a:moveTo>
                  <a:pt x="434677" y="61317"/>
                </a:moveTo>
                <a:lnTo>
                  <a:pt x="425648" y="61317"/>
                </a:lnTo>
                <a:lnTo>
                  <a:pt x="429220" y="59779"/>
                </a:lnTo>
                <a:lnTo>
                  <a:pt x="434875" y="53528"/>
                </a:lnTo>
                <a:lnTo>
                  <a:pt x="436314" y="49758"/>
                </a:lnTo>
                <a:lnTo>
                  <a:pt x="436244" y="40431"/>
                </a:lnTo>
                <a:lnTo>
                  <a:pt x="434924" y="36710"/>
                </a:lnTo>
                <a:lnTo>
                  <a:pt x="432147" y="33635"/>
                </a:lnTo>
                <a:lnTo>
                  <a:pt x="429468" y="30559"/>
                </a:lnTo>
                <a:lnTo>
                  <a:pt x="425846" y="29021"/>
                </a:lnTo>
                <a:lnTo>
                  <a:pt x="435150" y="29021"/>
                </a:lnTo>
                <a:lnTo>
                  <a:pt x="436661" y="30559"/>
                </a:lnTo>
                <a:lnTo>
                  <a:pt x="440035" y="33932"/>
                </a:lnTo>
                <a:lnTo>
                  <a:pt x="441969" y="38893"/>
                </a:lnTo>
                <a:lnTo>
                  <a:pt x="441969" y="51097"/>
                </a:lnTo>
                <a:lnTo>
                  <a:pt x="439936" y="56157"/>
                </a:lnTo>
                <a:lnTo>
                  <a:pt x="435867" y="60126"/>
                </a:lnTo>
                <a:lnTo>
                  <a:pt x="434677" y="61317"/>
                </a:lnTo>
                <a:close/>
              </a:path>
              <a:path w="642620" h="77470">
                <a:moveTo>
                  <a:pt x="490788" y="49261"/>
                </a:moveTo>
                <a:lnTo>
                  <a:pt x="447628" y="49261"/>
                </a:lnTo>
                <a:lnTo>
                  <a:pt x="447628" y="43904"/>
                </a:lnTo>
                <a:lnTo>
                  <a:pt x="476351" y="2530"/>
                </a:lnTo>
                <a:lnTo>
                  <a:pt x="481412" y="2530"/>
                </a:lnTo>
                <a:lnTo>
                  <a:pt x="481412" y="10715"/>
                </a:lnTo>
                <a:lnTo>
                  <a:pt x="476203" y="10715"/>
                </a:lnTo>
                <a:lnTo>
                  <a:pt x="452689" y="44499"/>
                </a:lnTo>
                <a:lnTo>
                  <a:pt x="490788" y="44499"/>
                </a:lnTo>
                <a:lnTo>
                  <a:pt x="490788" y="49261"/>
                </a:lnTo>
                <a:close/>
              </a:path>
              <a:path w="642620" h="77470">
                <a:moveTo>
                  <a:pt x="481412" y="44499"/>
                </a:moveTo>
                <a:lnTo>
                  <a:pt x="476351" y="44499"/>
                </a:lnTo>
                <a:lnTo>
                  <a:pt x="476351" y="10715"/>
                </a:lnTo>
                <a:lnTo>
                  <a:pt x="481412" y="10715"/>
                </a:lnTo>
                <a:lnTo>
                  <a:pt x="481412" y="44499"/>
                </a:lnTo>
                <a:close/>
              </a:path>
              <a:path w="642620" h="77470">
                <a:moveTo>
                  <a:pt x="481412" y="64740"/>
                </a:moveTo>
                <a:lnTo>
                  <a:pt x="476351" y="64740"/>
                </a:lnTo>
                <a:lnTo>
                  <a:pt x="476351" y="49261"/>
                </a:lnTo>
                <a:lnTo>
                  <a:pt x="481412" y="49261"/>
                </a:lnTo>
                <a:lnTo>
                  <a:pt x="481412" y="64740"/>
                </a:lnTo>
                <a:close/>
              </a:path>
              <a:path w="642620" h="77470">
                <a:moveTo>
                  <a:pt x="502549" y="76943"/>
                </a:moveTo>
                <a:lnTo>
                  <a:pt x="502549" y="73074"/>
                </a:lnTo>
                <a:lnTo>
                  <a:pt x="503839" y="72578"/>
                </a:lnTo>
                <a:lnTo>
                  <a:pt x="504831" y="71536"/>
                </a:lnTo>
                <a:lnTo>
                  <a:pt x="505525" y="69949"/>
                </a:lnTo>
                <a:lnTo>
                  <a:pt x="506320" y="68460"/>
                </a:lnTo>
                <a:lnTo>
                  <a:pt x="506716" y="66873"/>
                </a:lnTo>
                <a:lnTo>
                  <a:pt x="506716" y="64740"/>
                </a:lnTo>
                <a:lnTo>
                  <a:pt x="502996" y="64740"/>
                </a:lnTo>
                <a:lnTo>
                  <a:pt x="502996" y="55363"/>
                </a:lnTo>
                <a:lnTo>
                  <a:pt x="510437" y="55363"/>
                </a:lnTo>
                <a:lnTo>
                  <a:pt x="510437" y="67617"/>
                </a:lnTo>
                <a:lnTo>
                  <a:pt x="509742" y="70048"/>
                </a:lnTo>
                <a:lnTo>
                  <a:pt x="508353" y="72330"/>
                </a:lnTo>
                <a:lnTo>
                  <a:pt x="507064" y="74612"/>
                </a:lnTo>
                <a:lnTo>
                  <a:pt x="505129" y="76150"/>
                </a:lnTo>
                <a:lnTo>
                  <a:pt x="502549" y="76943"/>
                </a:lnTo>
                <a:close/>
              </a:path>
              <a:path w="642620" h="77470">
                <a:moveTo>
                  <a:pt x="547307" y="66079"/>
                </a:moveTo>
                <a:lnTo>
                  <a:pt x="542544" y="66079"/>
                </a:lnTo>
                <a:lnTo>
                  <a:pt x="569929" y="0"/>
                </a:lnTo>
                <a:lnTo>
                  <a:pt x="574542" y="0"/>
                </a:lnTo>
                <a:lnTo>
                  <a:pt x="547307" y="66079"/>
                </a:lnTo>
                <a:close/>
              </a:path>
              <a:path w="642620" h="77470">
                <a:moveTo>
                  <a:pt x="608277" y="24110"/>
                </a:moveTo>
                <a:lnTo>
                  <a:pt x="602771" y="24110"/>
                </a:lnTo>
                <a:lnTo>
                  <a:pt x="602771" y="16767"/>
                </a:lnTo>
                <a:lnTo>
                  <a:pt x="604457" y="11608"/>
                </a:lnTo>
                <a:lnTo>
                  <a:pt x="607830" y="7739"/>
                </a:lnTo>
                <a:lnTo>
                  <a:pt x="611303" y="3869"/>
                </a:lnTo>
                <a:lnTo>
                  <a:pt x="616214" y="1934"/>
                </a:lnTo>
                <a:lnTo>
                  <a:pt x="628419" y="1934"/>
                </a:lnTo>
                <a:lnTo>
                  <a:pt x="633081" y="3522"/>
                </a:lnTo>
                <a:lnTo>
                  <a:pt x="636554" y="6697"/>
                </a:lnTo>
                <a:lnTo>
                  <a:pt x="618050" y="6697"/>
                </a:lnTo>
                <a:lnTo>
                  <a:pt x="614627" y="8135"/>
                </a:lnTo>
                <a:lnTo>
                  <a:pt x="609765" y="13791"/>
                </a:lnTo>
                <a:lnTo>
                  <a:pt x="608475" y="17710"/>
                </a:lnTo>
                <a:lnTo>
                  <a:pt x="608277" y="22770"/>
                </a:lnTo>
                <a:lnTo>
                  <a:pt x="608277" y="24110"/>
                </a:lnTo>
                <a:close/>
              </a:path>
              <a:path w="642620" h="77470">
                <a:moveTo>
                  <a:pt x="642210" y="64740"/>
                </a:moveTo>
                <a:lnTo>
                  <a:pt x="601282" y="64740"/>
                </a:lnTo>
                <a:lnTo>
                  <a:pt x="601282" y="60175"/>
                </a:lnTo>
                <a:lnTo>
                  <a:pt x="625640" y="36065"/>
                </a:lnTo>
                <a:lnTo>
                  <a:pt x="630155" y="32493"/>
                </a:lnTo>
                <a:lnTo>
                  <a:pt x="632536" y="29616"/>
                </a:lnTo>
                <a:lnTo>
                  <a:pt x="635017" y="26739"/>
                </a:lnTo>
                <a:lnTo>
                  <a:pt x="636257" y="23365"/>
                </a:lnTo>
                <a:lnTo>
                  <a:pt x="636257" y="15726"/>
                </a:lnTo>
                <a:lnTo>
                  <a:pt x="634967" y="12650"/>
                </a:lnTo>
                <a:lnTo>
                  <a:pt x="629807" y="7887"/>
                </a:lnTo>
                <a:lnTo>
                  <a:pt x="626483" y="6697"/>
                </a:lnTo>
                <a:lnTo>
                  <a:pt x="636554" y="6697"/>
                </a:lnTo>
                <a:lnTo>
                  <a:pt x="640126" y="9872"/>
                </a:lnTo>
                <a:lnTo>
                  <a:pt x="641912" y="14138"/>
                </a:lnTo>
                <a:lnTo>
                  <a:pt x="641796" y="24110"/>
                </a:lnTo>
                <a:lnTo>
                  <a:pt x="640573" y="27781"/>
                </a:lnTo>
                <a:lnTo>
                  <a:pt x="635314" y="35222"/>
                </a:lnTo>
                <a:lnTo>
                  <a:pt x="630502" y="39191"/>
                </a:lnTo>
                <a:lnTo>
                  <a:pt x="617901" y="46831"/>
                </a:lnTo>
                <a:lnTo>
                  <a:pt x="613982" y="49758"/>
                </a:lnTo>
                <a:lnTo>
                  <a:pt x="609418" y="54719"/>
                </a:lnTo>
                <a:lnTo>
                  <a:pt x="608029" y="57149"/>
                </a:lnTo>
                <a:lnTo>
                  <a:pt x="607533" y="59531"/>
                </a:lnTo>
                <a:lnTo>
                  <a:pt x="642210" y="59531"/>
                </a:lnTo>
                <a:lnTo>
                  <a:pt x="642210" y="6474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823087" y="1195546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823087" y="1195546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098314" y="1210114"/>
            <a:ext cx="323850" cy="66675"/>
          </a:xfrm>
          <a:custGeom>
            <a:avLst/>
            <a:gdLst/>
            <a:ahLst/>
            <a:cxnLst/>
            <a:rect l="l" t="t" r="r" b="b"/>
            <a:pathLst>
              <a:path w="323850" h="66675">
                <a:moveTo>
                  <a:pt x="6101" y="64740"/>
                </a:moveTo>
                <a:lnTo>
                  <a:pt x="0" y="64740"/>
                </a:lnTo>
                <a:lnTo>
                  <a:pt x="0" y="1339"/>
                </a:lnTo>
                <a:lnTo>
                  <a:pt x="40183" y="1339"/>
                </a:lnTo>
                <a:lnTo>
                  <a:pt x="40183" y="6548"/>
                </a:lnTo>
                <a:lnTo>
                  <a:pt x="6101" y="6548"/>
                </a:lnTo>
                <a:lnTo>
                  <a:pt x="6101" y="29319"/>
                </a:lnTo>
                <a:lnTo>
                  <a:pt x="36462" y="29319"/>
                </a:lnTo>
                <a:lnTo>
                  <a:pt x="36462" y="34528"/>
                </a:lnTo>
                <a:lnTo>
                  <a:pt x="6101" y="34528"/>
                </a:lnTo>
                <a:lnTo>
                  <a:pt x="6101" y="64740"/>
                </a:lnTo>
                <a:close/>
              </a:path>
              <a:path w="323850" h="66675">
                <a:moveTo>
                  <a:pt x="81902" y="66079"/>
                </a:moveTo>
                <a:lnTo>
                  <a:pt x="65432" y="66079"/>
                </a:lnTo>
                <a:lnTo>
                  <a:pt x="58139" y="63003"/>
                </a:lnTo>
                <a:lnTo>
                  <a:pt x="52781" y="56852"/>
                </a:lnTo>
                <a:lnTo>
                  <a:pt x="47423" y="50601"/>
                </a:lnTo>
                <a:lnTo>
                  <a:pt x="44745" y="42663"/>
                </a:lnTo>
                <a:lnTo>
                  <a:pt x="44745" y="23316"/>
                </a:lnTo>
                <a:lnTo>
                  <a:pt x="47473" y="15378"/>
                </a:lnTo>
                <a:lnTo>
                  <a:pt x="58388" y="3075"/>
                </a:lnTo>
                <a:lnTo>
                  <a:pt x="65630" y="0"/>
                </a:lnTo>
                <a:lnTo>
                  <a:pt x="81109" y="0"/>
                </a:lnTo>
                <a:lnTo>
                  <a:pt x="86714" y="1835"/>
                </a:lnTo>
                <a:lnTo>
                  <a:pt x="90897" y="5060"/>
                </a:lnTo>
                <a:lnTo>
                  <a:pt x="67317" y="5060"/>
                </a:lnTo>
                <a:lnTo>
                  <a:pt x="61463" y="7689"/>
                </a:lnTo>
                <a:lnTo>
                  <a:pt x="57098" y="12947"/>
                </a:lnTo>
                <a:lnTo>
                  <a:pt x="52831" y="18206"/>
                </a:lnTo>
                <a:lnTo>
                  <a:pt x="50698" y="24903"/>
                </a:lnTo>
                <a:lnTo>
                  <a:pt x="50698" y="41076"/>
                </a:lnTo>
                <a:lnTo>
                  <a:pt x="52781" y="47724"/>
                </a:lnTo>
                <a:lnTo>
                  <a:pt x="56948" y="52982"/>
                </a:lnTo>
                <a:lnTo>
                  <a:pt x="61216" y="58241"/>
                </a:lnTo>
                <a:lnTo>
                  <a:pt x="67119" y="60870"/>
                </a:lnTo>
                <a:lnTo>
                  <a:pt x="90963" y="60870"/>
                </a:lnTo>
                <a:lnTo>
                  <a:pt x="87855" y="63847"/>
                </a:lnTo>
                <a:lnTo>
                  <a:pt x="81902" y="66079"/>
                </a:lnTo>
                <a:close/>
              </a:path>
              <a:path w="323850" h="66675">
                <a:moveTo>
                  <a:pt x="100109" y="20538"/>
                </a:moveTo>
                <a:lnTo>
                  <a:pt x="94156" y="20538"/>
                </a:lnTo>
                <a:lnTo>
                  <a:pt x="92965" y="15577"/>
                </a:lnTo>
                <a:lnTo>
                  <a:pt x="90584" y="11757"/>
                </a:lnTo>
                <a:lnTo>
                  <a:pt x="83440" y="6399"/>
                </a:lnTo>
                <a:lnTo>
                  <a:pt x="79323" y="5060"/>
                </a:lnTo>
                <a:lnTo>
                  <a:pt x="90897" y="5060"/>
                </a:lnTo>
                <a:lnTo>
                  <a:pt x="96339" y="9177"/>
                </a:lnTo>
                <a:lnTo>
                  <a:pt x="99216" y="14188"/>
                </a:lnTo>
                <a:lnTo>
                  <a:pt x="100109" y="20538"/>
                </a:lnTo>
                <a:close/>
              </a:path>
              <a:path w="323850" h="66675">
                <a:moveTo>
                  <a:pt x="90963" y="60870"/>
                </a:moveTo>
                <a:lnTo>
                  <a:pt x="80116" y="60870"/>
                </a:lnTo>
                <a:lnTo>
                  <a:pt x="84680" y="59034"/>
                </a:lnTo>
                <a:lnTo>
                  <a:pt x="92121" y="51593"/>
                </a:lnTo>
                <a:lnTo>
                  <a:pt x="94354" y="46682"/>
                </a:lnTo>
                <a:lnTo>
                  <a:pt x="95048" y="40629"/>
                </a:lnTo>
                <a:lnTo>
                  <a:pt x="101001" y="40629"/>
                </a:lnTo>
                <a:lnTo>
                  <a:pt x="100109" y="48567"/>
                </a:lnTo>
                <a:lnTo>
                  <a:pt x="97281" y="54818"/>
                </a:lnTo>
                <a:lnTo>
                  <a:pt x="90963" y="60870"/>
                </a:lnTo>
                <a:close/>
              </a:path>
              <a:path w="323850" h="66675">
                <a:moveTo>
                  <a:pt x="159226" y="64740"/>
                </a:moveTo>
                <a:lnTo>
                  <a:pt x="153570" y="64740"/>
                </a:lnTo>
                <a:lnTo>
                  <a:pt x="153570" y="18603"/>
                </a:lnTo>
                <a:lnTo>
                  <a:pt x="137199" y="18603"/>
                </a:lnTo>
                <a:lnTo>
                  <a:pt x="137199" y="14585"/>
                </a:lnTo>
                <a:lnTo>
                  <a:pt x="142259" y="14485"/>
                </a:lnTo>
                <a:lnTo>
                  <a:pt x="145781" y="14039"/>
                </a:lnTo>
                <a:lnTo>
                  <a:pt x="147765" y="13245"/>
                </a:lnTo>
                <a:lnTo>
                  <a:pt x="149849" y="12451"/>
                </a:lnTo>
                <a:lnTo>
                  <a:pt x="151388" y="11211"/>
                </a:lnTo>
                <a:lnTo>
                  <a:pt x="152379" y="9524"/>
                </a:lnTo>
                <a:lnTo>
                  <a:pt x="153471" y="7838"/>
                </a:lnTo>
                <a:lnTo>
                  <a:pt x="154215" y="5506"/>
                </a:lnTo>
                <a:lnTo>
                  <a:pt x="154612" y="2530"/>
                </a:lnTo>
                <a:lnTo>
                  <a:pt x="159226" y="2530"/>
                </a:lnTo>
                <a:lnTo>
                  <a:pt x="159226" y="64740"/>
                </a:lnTo>
                <a:close/>
              </a:path>
              <a:path w="323850" h="66675">
                <a:moveTo>
                  <a:pt x="209830" y="66079"/>
                </a:moveTo>
                <a:lnTo>
                  <a:pt x="195643" y="66079"/>
                </a:lnTo>
                <a:lnTo>
                  <a:pt x="190235" y="63400"/>
                </a:lnTo>
                <a:lnTo>
                  <a:pt x="186464" y="58042"/>
                </a:lnTo>
                <a:lnTo>
                  <a:pt x="182793" y="52685"/>
                </a:lnTo>
                <a:lnTo>
                  <a:pt x="180958" y="44697"/>
                </a:lnTo>
                <a:lnTo>
                  <a:pt x="180958" y="23365"/>
                </a:lnTo>
                <a:lnTo>
                  <a:pt x="182793" y="15329"/>
                </a:lnTo>
                <a:lnTo>
                  <a:pt x="186464" y="9971"/>
                </a:lnTo>
                <a:lnTo>
                  <a:pt x="190234" y="4613"/>
                </a:lnTo>
                <a:lnTo>
                  <a:pt x="195643" y="1934"/>
                </a:lnTo>
                <a:lnTo>
                  <a:pt x="209830" y="1934"/>
                </a:lnTo>
                <a:lnTo>
                  <a:pt x="215237" y="4663"/>
                </a:lnTo>
                <a:lnTo>
                  <a:pt x="216606" y="6697"/>
                </a:lnTo>
                <a:lnTo>
                  <a:pt x="197378" y="6697"/>
                </a:lnTo>
                <a:lnTo>
                  <a:pt x="193410" y="8979"/>
                </a:lnTo>
                <a:lnTo>
                  <a:pt x="190632" y="13543"/>
                </a:lnTo>
                <a:lnTo>
                  <a:pt x="187953" y="18008"/>
                </a:lnTo>
                <a:lnTo>
                  <a:pt x="186613" y="24804"/>
                </a:lnTo>
                <a:lnTo>
                  <a:pt x="186613" y="43060"/>
                </a:lnTo>
                <a:lnTo>
                  <a:pt x="187953" y="49906"/>
                </a:lnTo>
                <a:lnTo>
                  <a:pt x="193311" y="59034"/>
                </a:lnTo>
                <a:lnTo>
                  <a:pt x="197329" y="61317"/>
                </a:lnTo>
                <a:lnTo>
                  <a:pt x="216665" y="61317"/>
                </a:lnTo>
                <a:lnTo>
                  <a:pt x="215237" y="63400"/>
                </a:lnTo>
                <a:lnTo>
                  <a:pt x="209830" y="66079"/>
                </a:lnTo>
                <a:close/>
              </a:path>
              <a:path w="323850" h="66675">
                <a:moveTo>
                  <a:pt x="216665" y="61317"/>
                </a:moveTo>
                <a:lnTo>
                  <a:pt x="208044" y="61317"/>
                </a:lnTo>
                <a:lnTo>
                  <a:pt x="212063" y="59034"/>
                </a:lnTo>
                <a:lnTo>
                  <a:pt x="217421" y="49906"/>
                </a:lnTo>
                <a:lnTo>
                  <a:pt x="218760" y="43060"/>
                </a:lnTo>
                <a:lnTo>
                  <a:pt x="218740" y="24804"/>
                </a:lnTo>
                <a:lnTo>
                  <a:pt x="217421" y="18107"/>
                </a:lnTo>
                <a:lnTo>
                  <a:pt x="212063" y="8979"/>
                </a:lnTo>
                <a:lnTo>
                  <a:pt x="207995" y="6697"/>
                </a:lnTo>
                <a:lnTo>
                  <a:pt x="216606" y="6697"/>
                </a:lnTo>
                <a:lnTo>
                  <a:pt x="222580" y="15577"/>
                </a:lnTo>
                <a:lnTo>
                  <a:pt x="224381" y="23365"/>
                </a:lnTo>
                <a:lnTo>
                  <a:pt x="224404" y="44697"/>
                </a:lnTo>
                <a:lnTo>
                  <a:pt x="222580" y="52685"/>
                </a:lnTo>
                <a:lnTo>
                  <a:pt x="216665" y="61317"/>
                </a:lnTo>
                <a:close/>
              </a:path>
              <a:path w="323850" h="66675">
                <a:moveTo>
                  <a:pt x="259245" y="66079"/>
                </a:moveTo>
                <a:lnTo>
                  <a:pt x="245056" y="66079"/>
                </a:lnTo>
                <a:lnTo>
                  <a:pt x="239649" y="63400"/>
                </a:lnTo>
                <a:lnTo>
                  <a:pt x="235879" y="58042"/>
                </a:lnTo>
                <a:lnTo>
                  <a:pt x="232208" y="52685"/>
                </a:lnTo>
                <a:lnTo>
                  <a:pt x="230373" y="44697"/>
                </a:lnTo>
                <a:lnTo>
                  <a:pt x="230373" y="23365"/>
                </a:lnTo>
                <a:lnTo>
                  <a:pt x="232208" y="15329"/>
                </a:lnTo>
                <a:lnTo>
                  <a:pt x="235879" y="9971"/>
                </a:lnTo>
                <a:lnTo>
                  <a:pt x="239649" y="4613"/>
                </a:lnTo>
                <a:lnTo>
                  <a:pt x="245056" y="1934"/>
                </a:lnTo>
                <a:lnTo>
                  <a:pt x="259245" y="1934"/>
                </a:lnTo>
                <a:lnTo>
                  <a:pt x="264652" y="4663"/>
                </a:lnTo>
                <a:lnTo>
                  <a:pt x="266020" y="6697"/>
                </a:lnTo>
                <a:lnTo>
                  <a:pt x="246793" y="6697"/>
                </a:lnTo>
                <a:lnTo>
                  <a:pt x="242824" y="8979"/>
                </a:lnTo>
                <a:lnTo>
                  <a:pt x="240046" y="13543"/>
                </a:lnTo>
                <a:lnTo>
                  <a:pt x="237367" y="18008"/>
                </a:lnTo>
                <a:lnTo>
                  <a:pt x="236028" y="24804"/>
                </a:lnTo>
                <a:lnTo>
                  <a:pt x="236028" y="43060"/>
                </a:lnTo>
                <a:lnTo>
                  <a:pt x="237367" y="49906"/>
                </a:lnTo>
                <a:lnTo>
                  <a:pt x="242725" y="59034"/>
                </a:lnTo>
                <a:lnTo>
                  <a:pt x="246743" y="61317"/>
                </a:lnTo>
                <a:lnTo>
                  <a:pt x="266080" y="61317"/>
                </a:lnTo>
                <a:lnTo>
                  <a:pt x="264652" y="63400"/>
                </a:lnTo>
                <a:lnTo>
                  <a:pt x="259245" y="66079"/>
                </a:lnTo>
                <a:close/>
              </a:path>
              <a:path w="323850" h="66675">
                <a:moveTo>
                  <a:pt x="266080" y="61317"/>
                </a:moveTo>
                <a:lnTo>
                  <a:pt x="257459" y="61317"/>
                </a:lnTo>
                <a:lnTo>
                  <a:pt x="261477" y="59034"/>
                </a:lnTo>
                <a:lnTo>
                  <a:pt x="266835" y="49906"/>
                </a:lnTo>
                <a:lnTo>
                  <a:pt x="268174" y="43060"/>
                </a:lnTo>
                <a:lnTo>
                  <a:pt x="268155" y="24804"/>
                </a:lnTo>
                <a:lnTo>
                  <a:pt x="266835" y="18107"/>
                </a:lnTo>
                <a:lnTo>
                  <a:pt x="261477" y="8979"/>
                </a:lnTo>
                <a:lnTo>
                  <a:pt x="257409" y="6697"/>
                </a:lnTo>
                <a:lnTo>
                  <a:pt x="266020" y="6697"/>
                </a:lnTo>
                <a:lnTo>
                  <a:pt x="271994" y="15577"/>
                </a:lnTo>
                <a:lnTo>
                  <a:pt x="273796" y="23365"/>
                </a:lnTo>
                <a:lnTo>
                  <a:pt x="273819" y="44697"/>
                </a:lnTo>
                <a:lnTo>
                  <a:pt x="271994" y="52685"/>
                </a:lnTo>
                <a:lnTo>
                  <a:pt x="266080" y="61317"/>
                </a:lnTo>
                <a:close/>
              </a:path>
              <a:path w="323850" h="66675">
                <a:moveTo>
                  <a:pt x="308659" y="66079"/>
                </a:moveTo>
                <a:lnTo>
                  <a:pt x="294471" y="66079"/>
                </a:lnTo>
                <a:lnTo>
                  <a:pt x="289064" y="63400"/>
                </a:lnTo>
                <a:lnTo>
                  <a:pt x="285293" y="58042"/>
                </a:lnTo>
                <a:lnTo>
                  <a:pt x="281622" y="52685"/>
                </a:lnTo>
                <a:lnTo>
                  <a:pt x="279786" y="44697"/>
                </a:lnTo>
                <a:lnTo>
                  <a:pt x="279786" y="23365"/>
                </a:lnTo>
                <a:lnTo>
                  <a:pt x="281622" y="15329"/>
                </a:lnTo>
                <a:lnTo>
                  <a:pt x="285293" y="9971"/>
                </a:lnTo>
                <a:lnTo>
                  <a:pt x="289064" y="4613"/>
                </a:lnTo>
                <a:lnTo>
                  <a:pt x="294471" y="1934"/>
                </a:lnTo>
                <a:lnTo>
                  <a:pt x="308659" y="1934"/>
                </a:lnTo>
                <a:lnTo>
                  <a:pt x="314067" y="4663"/>
                </a:lnTo>
                <a:lnTo>
                  <a:pt x="315435" y="6697"/>
                </a:lnTo>
                <a:lnTo>
                  <a:pt x="296207" y="6697"/>
                </a:lnTo>
                <a:lnTo>
                  <a:pt x="292238" y="8979"/>
                </a:lnTo>
                <a:lnTo>
                  <a:pt x="289460" y="13543"/>
                </a:lnTo>
                <a:lnTo>
                  <a:pt x="286781" y="18008"/>
                </a:lnTo>
                <a:lnTo>
                  <a:pt x="285442" y="24804"/>
                </a:lnTo>
                <a:lnTo>
                  <a:pt x="285442" y="43060"/>
                </a:lnTo>
                <a:lnTo>
                  <a:pt x="286781" y="49906"/>
                </a:lnTo>
                <a:lnTo>
                  <a:pt x="292139" y="59034"/>
                </a:lnTo>
                <a:lnTo>
                  <a:pt x="296158" y="61317"/>
                </a:lnTo>
                <a:lnTo>
                  <a:pt x="315494" y="61317"/>
                </a:lnTo>
                <a:lnTo>
                  <a:pt x="314067" y="63400"/>
                </a:lnTo>
                <a:lnTo>
                  <a:pt x="308659" y="66079"/>
                </a:lnTo>
                <a:close/>
              </a:path>
              <a:path w="323850" h="66675">
                <a:moveTo>
                  <a:pt x="315494" y="61317"/>
                </a:moveTo>
                <a:lnTo>
                  <a:pt x="306873" y="61317"/>
                </a:lnTo>
                <a:lnTo>
                  <a:pt x="310891" y="59034"/>
                </a:lnTo>
                <a:lnTo>
                  <a:pt x="316249" y="49906"/>
                </a:lnTo>
                <a:lnTo>
                  <a:pt x="317589" y="43060"/>
                </a:lnTo>
                <a:lnTo>
                  <a:pt x="317569" y="24804"/>
                </a:lnTo>
                <a:lnTo>
                  <a:pt x="316249" y="18107"/>
                </a:lnTo>
                <a:lnTo>
                  <a:pt x="310891" y="8979"/>
                </a:lnTo>
                <a:lnTo>
                  <a:pt x="306824" y="6697"/>
                </a:lnTo>
                <a:lnTo>
                  <a:pt x="315435" y="6697"/>
                </a:lnTo>
                <a:lnTo>
                  <a:pt x="321409" y="15577"/>
                </a:lnTo>
                <a:lnTo>
                  <a:pt x="323210" y="23365"/>
                </a:lnTo>
                <a:lnTo>
                  <a:pt x="323233" y="44697"/>
                </a:lnTo>
                <a:lnTo>
                  <a:pt x="321409" y="52685"/>
                </a:lnTo>
                <a:lnTo>
                  <a:pt x="315494" y="61317"/>
                </a:lnTo>
                <a:close/>
              </a:path>
            </a:pathLst>
          </a:custGeom>
          <a:solidFill>
            <a:srgbClr val="38751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824362" y="4990066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824361" y="4990066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180303" y="5005978"/>
            <a:ext cx="159407" cy="647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824362" y="4771192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24361" y="4771192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012836" y="4787699"/>
            <a:ext cx="492759" cy="75565"/>
          </a:xfrm>
          <a:custGeom>
            <a:avLst/>
            <a:gdLst/>
            <a:ahLst/>
            <a:cxnLst/>
            <a:rect l="l" t="t" r="r" b="b"/>
            <a:pathLst>
              <a:path w="492759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4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492759" h="75564">
                <a:moveTo>
                  <a:pt x="36052" y="59382"/>
                </a:moveTo>
                <a:lnTo>
                  <a:pt x="25697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7" y="38447"/>
                </a:lnTo>
                <a:lnTo>
                  <a:pt x="33139" y="36165"/>
                </a:lnTo>
                <a:lnTo>
                  <a:pt x="30459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6" y="27830"/>
                </a:lnTo>
                <a:lnTo>
                  <a:pt x="28674" y="26838"/>
                </a:lnTo>
                <a:lnTo>
                  <a:pt x="33535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5" y="9872"/>
                </a:lnTo>
                <a:lnTo>
                  <a:pt x="31055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7"/>
                </a:lnTo>
                <a:lnTo>
                  <a:pt x="39488" y="22224"/>
                </a:lnTo>
                <a:lnTo>
                  <a:pt x="35817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29" y="55463"/>
                </a:lnTo>
                <a:lnTo>
                  <a:pt x="36052" y="59382"/>
                </a:lnTo>
                <a:close/>
              </a:path>
              <a:path w="492759" h="75564">
                <a:moveTo>
                  <a:pt x="27483" y="64144"/>
                </a:moveTo>
                <a:lnTo>
                  <a:pt x="15080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4" y="55363"/>
                </a:lnTo>
                <a:lnTo>
                  <a:pt x="112" y="50899"/>
                </a:lnTo>
                <a:lnTo>
                  <a:pt x="0" y="43209"/>
                </a:lnTo>
                <a:lnTo>
                  <a:pt x="99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699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3" y="64144"/>
                </a:lnTo>
                <a:close/>
              </a:path>
              <a:path w="492759" h="75564">
                <a:moveTo>
                  <a:pt x="53680" y="62805"/>
                </a:moveTo>
                <a:lnTo>
                  <a:pt x="46834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8" y="16966"/>
                </a:lnTo>
                <a:lnTo>
                  <a:pt x="68265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492759" h="75564">
                <a:moveTo>
                  <a:pt x="74793" y="34379"/>
                </a:moveTo>
                <a:lnTo>
                  <a:pt x="68265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492759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492759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2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492759" h="75564">
                <a:moveTo>
                  <a:pt x="128199" y="59382"/>
                </a:moveTo>
                <a:lnTo>
                  <a:pt x="117844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5" y="38447"/>
                </a:lnTo>
                <a:lnTo>
                  <a:pt x="125286" y="36165"/>
                </a:lnTo>
                <a:lnTo>
                  <a:pt x="122607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1" y="26838"/>
                </a:lnTo>
                <a:lnTo>
                  <a:pt x="125683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3" y="9872"/>
                </a:lnTo>
                <a:lnTo>
                  <a:pt x="123202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7"/>
                </a:lnTo>
                <a:lnTo>
                  <a:pt x="131636" y="22224"/>
                </a:lnTo>
                <a:lnTo>
                  <a:pt x="127965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7" y="55463"/>
                </a:lnTo>
                <a:lnTo>
                  <a:pt x="128199" y="59382"/>
                </a:lnTo>
                <a:close/>
              </a:path>
              <a:path w="492759" h="75564">
                <a:moveTo>
                  <a:pt x="119630" y="64144"/>
                </a:moveTo>
                <a:lnTo>
                  <a:pt x="107228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2" y="55363"/>
                </a:lnTo>
                <a:lnTo>
                  <a:pt x="92259" y="50899"/>
                </a:lnTo>
                <a:lnTo>
                  <a:pt x="92147" y="43209"/>
                </a:lnTo>
                <a:lnTo>
                  <a:pt x="92246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7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0" y="64144"/>
                </a:lnTo>
                <a:close/>
              </a:path>
              <a:path w="492759" h="75564">
                <a:moveTo>
                  <a:pt x="193284" y="64144"/>
                </a:moveTo>
                <a:lnTo>
                  <a:pt x="181774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6" y="17908"/>
                </a:lnTo>
                <a:lnTo>
                  <a:pt x="181675" y="15626"/>
                </a:lnTo>
                <a:lnTo>
                  <a:pt x="193581" y="15626"/>
                </a:lnTo>
                <a:lnTo>
                  <a:pt x="197848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0" y="34428"/>
                </a:lnTo>
                <a:lnTo>
                  <a:pt x="172150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492759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0" y="25003"/>
                </a:lnTo>
                <a:lnTo>
                  <a:pt x="196708" y="23217"/>
                </a:lnTo>
                <a:lnTo>
                  <a:pt x="194524" y="21331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7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492759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4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492759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2" y="15626"/>
                </a:lnTo>
                <a:lnTo>
                  <a:pt x="240889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7" y="34428"/>
                </a:lnTo>
                <a:lnTo>
                  <a:pt x="218267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5" y="63053"/>
                </a:lnTo>
                <a:lnTo>
                  <a:pt x="238806" y="64144"/>
                </a:lnTo>
                <a:close/>
              </a:path>
              <a:path w="492759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2" y="45342"/>
                </a:lnTo>
                <a:lnTo>
                  <a:pt x="250382" y="34428"/>
                </a:lnTo>
                <a:lnTo>
                  <a:pt x="248926" y="29963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3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6" y="48170"/>
                </a:lnTo>
                <a:lnTo>
                  <a:pt x="253540" y="51940"/>
                </a:lnTo>
                <a:lnTo>
                  <a:pt x="251952" y="55611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492759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6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492759" h="75564">
                <a:moveTo>
                  <a:pt x="269915" y="62805"/>
                </a:moveTo>
                <a:lnTo>
                  <a:pt x="264259" y="62805"/>
                </a:lnTo>
                <a:lnTo>
                  <a:pt x="264259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2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492759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7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492759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492759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492759" h="75564">
                <a:moveTo>
                  <a:pt x="356085" y="75009"/>
                </a:moveTo>
                <a:lnTo>
                  <a:pt x="356085" y="71139"/>
                </a:lnTo>
                <a:lnTo>
                  <a:pt x="357376" y="70643"/>
                </a:lnTo>
                <a:lnTo>
                  <a:pt x="358367" y="69601"/>
                </a:lnTo>
                <a:lnTo>
                  <a:pt x="359062" y="68014"/>
                </a:lnTo>
                <a:lnTo>
                  <a:pt x="359856" y="66525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2" y="62805"/>
                </a:lnTo>
                <a:lnTo>
                  <a:pt x="356532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0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5" y="75009"/>
                </a:lnTo>
                <a:close/>
              </a:path>
              <a:path w="492759" h="75564">
                <a:moveTo>
                  <a:pt x="428625" y="64144"/>
                </a:moveTo>
                <a:lnTo>
                  <a:pt x="414634" y="64144"/>
                </a:lnTo>
                <a:lnTo>
                  <a:pt x="409029" y="61565"/>
                </a:lnTo>
                <a:lnTo>
                  <a:pt x="400843" y="22125"/>
                </a:lnTo>
                <a:lnTo>
                  <a:pt x="402728" y="14634"/>
                </a:lnTo>
                <a:lnTo>
                  <a:pt x="410269" y="2926"/>
                </a:lnTo>
                <a:lnTo>
                  <a:pt x="415775" y="0"/>
                </a:lnTo>
                <a:lnTo>
                  <a:pt x="428773" y="0"/>
                </a:lnTo>
                <a:lnTo>
                  <a:pt x="433238" y="1438"/>
                </a:lnTo>
                <a:lnTo>
                  <a:pt x="436923" y="4762"/>
                </a:lnTo>
                <a:lnTo>
                  <a:pt x="417959" y="4762"/>
                </a:lnTo>
                <a:lnTo>
                  <a:pt x="413692" y="7193"/>
                </a:lnTo>
                <a:lnTo>
                  <a:pt x="410815" y="12055"/>
                </a:lnTo>
                <a:lnTo>
                  <a:pt x="407937" y="16817"/>
                </a:lnTo>
                <a:lnTo>
                  <a:pt x="406582" y="23266"/>
                </a:lnTo>
                <a:lnTo>
                  <a:pt x="406498" y="32593"/>
                </a:lnTo>
                <a:lnTo>
                  <a:pt x="410849" y="32593"/>
                </a:lnTo>
                <a:lnTo>
                  <a:pt x="408979" y="34528"/>
                </a:lnTo>
                <a:lnTo>
                  <a:pt x="407540" y="38496"/>
                </a:lnTo>
                <a:lnTo>
                  <a:pt x="407540" y="48418"/>
                </a:lnTo>
                <a:lnTo>
                  <a:pt x="408879" y="52337"/>
                </a:lnTo>
                <a:lnTo>
                  <a:pt x="411559" y="55215"/>
                </a:lnTo>
                <a:lnTo>
                  <a:pt x="414337" y="57993"/>
                </a:lnTo>
                <a:lnTo>
                  <a:pt x="418157" y="59382"/>
                </a:lnTo>
                <a:lnTo>
                  <a:pt x="436413" y="59382"/>
                </a:lnTo>
                <a:lnTo>
                  <a:pt x="433635" y="62160"/>
                </a:lnTo>
                <a:lnTo>
                  <a:pt x="428625" y="64144"/>
                </a:lnTo>
                <a:close/>
              </a:path>
              <a:path w="492759" h="75564">
                <a:moveTo>
                  <a:pt x="442068" y="16371"/>
                </a:moveTo>
                <a:lnTo>
                  <a:pt x="436562" y="16371"/>
                </a:lnTo>
                <a:lnTo>
                  <a:pt x="436066" y="12898"/>
                </a:lnTo>
                <a:lnTo>
                  <a:pt x="434677" y="10120"/>
                </a:lnTo>
                <a:lnTo>
                  <a:pt x="432395" y="8036"/>
                </a:lnTo>
                <a:lnTo>
                  <a:pt x="430112" y="5853"/>
                </a:lnTo>
                <a:lnTo>
                  <a:pt x="427185" y="4762"/>
                </a:lnTo>
                <a:lnTo>
                  <a:pt x="436923" y="4762"/>
                </a:lnTo>
                <a:lnTo>
                  <a:pt x="439588" y="7094"/>
                </a:lnTo>
                <a:lnTo>
                  <a:pt x="441473" y="11112"/>
                </a:lnTo>
                <a:lnTo>
                  <a:pt x="442068" y="16371"/>
                </a:lnTo>
                <a:close/>
              </a:path>
              <a:path w="492759" h="75564">
                <a:moveTo>
                  <a:pt x="410849" y="32593"/>
                </a:moveTo>
                <a:lnTo>
                  <a:pt x="406648" y="32593"/>
                </a:lnTo>
                <a:lnTo>
                  <a:pt x="408135" y="29418"/>
                </a:lnTo>
                <a:lnTo>
                  <a:pt x="410368" y="26937"/>
                </a:lnTo>
                <a:lnTo>
                  <a:pt x="413345" y="25151"/>
                </a:lnTo>
                <a:lnTo>
                  <a:pt x="416420" y="23266"/>
                </a:lnTo>
                <a:lnTo>
                  <a:pt x="419695" y="22324"/>
                </a:lnTo>
                <a:lnTo>
                  <a:pt x="429220" y="22324"/>
                </a:lnTo>
                <a:lnTo>
                  <a:pt x="434131" y="24258"/>
                </a:lnTo>
                <a:lnTo>
                  <a:pt x="436886" y="27086"/>
                </a:lnTo>
                <a:lnTo>
                  <a:pt x="418455" y="27086"/>
                </a:lnTo>
                <a:lnTo>
                  <a:pt x="414733" y="28574"/>
                </a:lnTo>
                <a:lnTo>
                  <a:pt x="410849" y="32593"/>
                </a:lnTo>
                <a:close/>
              </a:path>
              <a:path w="492759" h="75564">
                <a:moveTo>
                  <a:pt x="436413" y="59382"/>
                </a:moveTo>
                <a:lnTo>
                  <a:pt x="427384" y="59382"/>
                </a:lnTo>
                <a:lnTo>
                  <a:pt x="430956" y="57844"/>
                </a:lnTo>
                <a:lnTo>
                  <a:pt x="436611" y="51593"/>
                </a:lnTo>
                <a:lnTo>
                  <a:pt x="438050" y="47823"/>
                </a:lnTo>
                <a:lnTo>
                  <a:pt x="437979" y="38496"/>
                </a:lnTo>
                <a:lnTo>
                  <a:pt x="436661" y="34776"/>
                </a:lnTo>
                <a:lnTo>
                  <a:pt x="433882" y="31700"/>
                </a:lnTo>
                <a:lnTo>
                  <a:pt x="431204" y="28624"/>
                </a:lnTo>
                <a:lnTo>
                  <a:pt x="427583" y="27086"/>
                </a:lnTo>
                <a:lnTo>
                  <a:pt x="436886" y="27086"/>
                </a:lnTo>
                <a:lnTo>
                  <a:pt x="438397" y="28624"/>
                </a:lnTo>
                <a:lnTo>
                  <a:pt x="441771" y="31998"/>
                </a:lnTo>
                <a:lnTo>
                  <a:pt x="443706" y="36958"/>
                </a:lnTo>
                <a:lnTo>
                  <a:pt x="443706" y="49162"/>
                </a:lnTo>
                <a:lnTo>
                  <a:pt x="441672" y="54222"/>
                </a:lnTo>
                <a:lnTo>
                  <a:pt x="437604" y="58191"/>
                </a:lnTo>
                <a:lnTo>
                  <a:pt x="436413" y="59382"/>
                </a:lnTo>
                <a:close/>
              </a:path>
              <a:path w="492759" h="75564">
                <a:moveTo>
                  <a:pt x="492525" y="47327"/>
                </a:moveTo>
                <a:lnTo>
                  <a:pt x="449364" y="47327"/>
                </a:lnTo>
                <a:lnTo>
                  <a:pt x="449364" y="41969"/>
                </a:lnTo>
                <a:lnTo>
                  <a:pt x="478088" y="595"/>
                </a:lnTo>
                <a:lnTo>
                  <a:pt x="483148" y="595"/>
                </a:lnTo>
                <a:lnTo>
                  <a:pt x="483148" y="8780"/>
                </a:lnTo>
                <a:lnTo>
                  <a:pt x="477939" y="8780"/>
                </a:lnTo>
                <a:lnTo>
                  <a:pt x="454425" y="42564"/>
                </a:lnTo>
                <a:lnTo>
                  <a:pt x="492525" y="42564"/>
                </a:lnTo>
                <a:lnTo>
                  <a:pt x="492525" y="47327"/>
                </a:lnTo>
                <a:close/>
              </a:path>
              <a:path w="492759" h="75564">
                <a:moveTo>
                  <a:pt x="483148" y="42564"/>
                </a:moveTo>
                <a:lnTo>
                  <a:pt x="478088" y="42564"/>
                </a:lnTo>
                <a:lnTo>
                  <a:pt x="478088" y="8780"/>
                </a:lnTo>
                <a:lnTo>
                  <a:pt x="483148" y="8780"/>
                </a:lnTo>
                <a:lnTo>
                  <a:pt x="483148" y="42564"/>
                </a:lnTo>
                <a:close/>
              </a:path>
              <a:path w="492759" h="75564">
                <a:moveTo>
                  <a:pt x="483148" y="62805"/>
                </a:moveTo>
                <a:lnTo>
                  <a:pt x="478088" y="62805"/>
                </a:lnTo>
                <a:lnTo>
                  <a:pt x="478088" y="47327"/>
                </a:lnTo>
                <a:lnTo>
                  <a:pt x="483148" y="47327"/>
                </a:lnTo>
                <a:lnTo>
                  <a:pt x="483148" y="62805"/>
                </a:lnTo>
                <a:close/>
              </a:path>
            </a:pathLst>
          </a:custGeom>
          <a:solidFill>
            <a:srgbClr val="741A4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259510" y="473309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239285" y="4905743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71" y="40640"/>
                </a:lnTo>
                <a:lnTo>
                  <a:pt x="5934" y="36112"/>
                </a:lnTo>
                <a:lnTo>
                  <a:pt x="1592" y="29390"/>
                </a:lnTo>
                <a:lnTo>
                  <a:pt x="0" y="21149"/>
                </a:ln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49"/>
                </a:lnTo>
                <a:lnTo>
                  <a:pt x="38374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90"/>
                </a:lnTo>
                <a:lnTo>
                  <a:pt x="34565" y="36112"/>
                </a:lnTo>
                <a:lnTo>
                  <a:pt x="28128" y="40640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239285" y="4905743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49"/>
                </a:lnTo>
                <a:lnTo>
                  <a:pt x="34574" y="6199"/>
                </a:lnTo>
                <a:lnTo>
                  <a:pt x="38374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90"/>
                </a:lnTo>
                <a:lnTo>
                  <a:pt x="34565" y="36112"/>
                </a:lnTo>
                <a:lnTo>
                  <a:pt x="28128" y="40640"/>
                </a:lnTo>
                <a:lnTo>
                  <a:pt x="20249" y="42299"/>
                </a:lnTo>
                <a:lnTo>
                  <a:pt x="12371" y="40640"/>
                </a:lnTo>
                <a:lnTo>
                  <a:pt x="5934" y="36112"/>
                </a:lnTo>
                <a:lnTo>
                  <a:pt x="1592" y="2939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259510" y="4948067"/>
            <a:ext cx="0" cy="42545"/>
          </a:xfrm>
          <a:custGeom>
            <a:avLst/>
            <a:gdLst/>
            <a:ahLst/>
            <a:cxnLst/>
            <a:rect l="l" t="t" r="r" b="b"/>
            <a:pathLst>
              <a:path h="42545">
                <a:moveTo>
                  <a:pt x="0" y="419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259535" y="4863742"/>
            <a:ext cx="0" cy="42545"/>
          </a:xfrm>
          <a:custGeom>
            <a:avLst/>
            <a:gdLst/>
            <a:ahLst/>
            <a:cxnLst/>
            <a:rect l="l" t="t" r="r" b="b"/>
            <a:pathLst>
              <a:path h="42545">
                <a:moveTo>
                  <a:pt x="0" y="419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239285" y="4562518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lnTo>
                  <a:pt x="1589" y="12919"/>
                </a:lnTo>
                <a:lnTo>
                  <a:pt x="5924" y="6196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49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239285" y="4562518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89" y="12919"/>
                </a:lnTo>
                <a:lnTo>
                  <a:pt x="5924" y="6196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49" y="6199"/>
                </a:lnTo>
                <a:lnTo>
                  <a:pt x="38349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259510" y="4604843"/>
            <a:ext cx="0" cy="36195"/>
          </a:xfrm>
          <a:custGeom>
            <a:avLst/>
            <a:gdLst/>
            <a:ahLst/>
            <a:cxnLst/>
            <a:rect l="l" t="t" r="r" b="b"/>
            <a:pathLst>
              <a:path h="36195">
                <a:moveTo>
                  <a:pt x="0" y="35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279785" y="4583668"/>
            <a:ext cx="797560" cy="343535"/>
          </a:xfrm>
          <a:custGeom>
            <a:avLst/>
            <a:gdLst/>
            <a:ahLst/>
            <a:cxnLst/>
            <a:rect l="l" t="t" r="r" b="b"/>
            <a:pathLst>
              <a:path w="797559" h="343535">
                <a:moveTo>
                  <a:pt x="0" y="0"/>
                </a:moveTo>
                <a:lnTo>
                  <a:pt x="66368" y="779"/>
                </a:lnTo>
                <a:lnTo>
                  <a:pt x="132326" y="3060"/>
                </a:lnTo>
                <a:lnTo>
                  <a:pt x="197463" y="6752"/>
                </a:lnTo>
                <a:lnTo>
                  <a:pt x="261369" y="11769"/>
                </a:lnTo>
                <a:lnTo>
                  <a:pt x="323635" y="18022"/>
                </a:lnTo>
                <a:lnTo>
                  <a:pt x="383850" y="25422"/>
                </a:lnTo>
                <a:lnTo>
                  <a:pt x="441604" y="33881"/>
                </a:lnTo>
                <a:lnTo>
                  <a:pt x="496488" y="43311"/>
                </a:lnTo>
                <a:lnTo>
                  <a:pt x="548092" y="53624"/>
                </a:lnTo>
                <a:lnTo>
                  <a:pt x="596006" y="64732"/>
                </a:lnTo>
                <a:lnTo>
                  <a:pt x="639819" y="76546"/>
                </a:lnTo>
                <a:lnTo>
                  <a:pt x="679122" y="88977"/>
                </a:lnTo>
                <a:lnTo>
                  <a:pt x="742559" y="115341"/>
                </a:lnTo>
                <a:lnTo>
                  <a:pt x="783035" y="143117"/>
                </a:lnTo>
                <a:lnTo>
                  <a:pt x="797273" y="171599"/>
                </a:lnTo>
                <a:lnTo>
                  <a:pt x="793664" y="185884"/>
                </a:lnTo>
                <a:lnTo>
                  <a:pt x="765947" y="214102"/>
                </a:lnTo>
                <a:lnTo>
                  <a:pt x="713634" y="241260"/>
                </a:lnTo>
                <a:lnTo>
                  <a:pt x="640003" y="266653"/>
                </a:lnTo>
                <a:lnTo>
                  <a:pt x="596219" y="278466"/>
                </a:lnTo>
                <a:lnTo>
                  <a:pt x="548336" y="289574"/>
                </a:lnTo>
                <a:lnTo>
                  <a:pt x="496764" y="299887"/>
                </a:lnTo>
                <a:lnTo>
                  <a:pt x="441913" y="309317"/>
                </a:lnTo>
                <a:lnTo>
                  <a:pt x="384194" y="317777"/>
                </a:lnTo>
                <a:lnTo>
                  <a:pt x="324016" y="325177"/>
                </a:lnTo>
                <a:lnTo>
                  <a:pt x="261790" y="331429"/>
                </a:lnTo>
                <a:lnTo>
                  <a:pt x="197925" y="336446"/>
                </a:lnTo>
                <a:lnTo>
                  <a:pt x="132831" y="340139"/>
                </a:lnTo>
                <a:lnTo>
                  <a:pt x="66919" y="342419"/>
                </a:lnTo>
                <a:lnTo>
                  <a:pt x="599" y="343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822562" y="4300568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822562" y="4300568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011027" y="4317070"/>
            <a:ext cx="492759" cy="75565"/>
          </a:xfrm>
          <a:custGeom>
            <a:avLst/>
            <a:gdLst/>
            <a:ahLst/>
            <a:cxnLst/>
            <a:rect l="l" t="t" r="r" b="b"/>
            <a:pathLst>
              <a:path w="492759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4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492759" h="75564">
                <a:moveTo>
                  <a:pt x="36052" y="59382"/>
                </a:moveTo>
                <a:lnTo>
                  <a:pt x="25697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7" y="38447"/>
                </a:lnTo>
                <a:lnTo>
                  <a:pt x="33139" y="36165"/>
                </a:lnTo>
                <a:lnTo>
                  <a:pt x="30459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6" y="27830"/>
                </a:lnTo>
                <a:lnTo>
                  <a:pt x="28674" y="26838"/>
                </a:lnTo>
                <a:lnTo>
                  <a:pt x="33535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5" y="9872"/>
                </a:lnTo>
                <a:lnTo>
                  <a:pt x="31055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7"/>
                </a:lnTo>
                <a:lnTo>
                  <a:pt x="39488" y="22224"/>
                </a:lnTo>
                <a:lnTo>
                  <a:pt x="35817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29" y="55463"/>
                </a:lnTo>
                <a:lnTo>
                  <a:pt x="36052" y="59382"/>
                </a:lnTo>
                <a:close/>
              </a:path>
              <a:path w="492759" h="75564">
                <a:moveTo>
                  <a:pt x="27483" y="64144"/>
                </a:moveTo>
                <a:lnTo>
                  <a:pt x="15080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4" y="55363"/>
                </a:lnTo>
                <a:lnTo>
                  <a:pt x="112" y="50899"/>
                </a:lnTo>
                <a:lnTo>
                  <a:pt x="0" y="43209"/>
                </a:lnTo>
                <a:lnTo>
                  <a:pt x="99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699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3" y="64144"/>
                </a:lnTo>
                <a:close/>
              </a:path>
              <a:path w="492759" h="75564">
                <a:moveTo>
                  <a:pt x="53680" y="62805"/>
                </a:moveTo>
                <a:lnTo>
                  <a:pt x="46834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8" y="16966"/>
                </a:lnTo>
                <a:lnTo>
                  <a:pt x="68265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492759" h="75564">
                <a:moveTo>
                  <a:pt x="74793" y="34379"/>
                </a:moveTo>
                <a:lnTo>
                  <a:pt x="68265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492759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492759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2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492759" h="75564">
                <a:moveTo>
                  <a:pt x="128199" y="59382"/>
                </a:moveTo>
                <a:lnTo>
                  <a:pt x="117844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5" y="38447"/>
                </a:lnTo>
                <a:lnTo>
                  <a:pt x="125286" y="36165"/>
                </a:lnTo>
                <a:lnTo>
                  <a:pt x="122607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1" y="26838"/>
                </a:lnTo>
                <a:lnTo>
                  <a:pt x="125683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3" y="9872"/>
                </a:lnTo>
                <a:lnTo>
                  <a:pt x="123202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7"/>
                </a:lnTo>
                <a:lnTo>
                  <a:pt x="131636" y="22224"/>
                </a:lnTo>
                <a:lnTo>
                  <a:pt x="127965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7" y="55463"/>
                </a:lnTo>
                <a:lnTo>
                  <a:pt x="128199" y="59382"/>
                </a:lnTo>
                <a:close/>
              </a:path>
              <a:path w="492759" h="75564">
                <a:moveTo>
                  <a:pt x="119630" y="64144"/>
                </a:moveTo>
                <a:lnTo>
                  <a:pt x="107228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2" y="55363"/>
                </a:lnTo>
                <a:lnTo>
                  <a:pt x="92259" y="50899"/>
                </a:lnTo>
                <a:lnTo>
                  <a:pt x="92147" y="43209"/>
                </a:lnTo>
                <a:lnTo>
                  <a:pt x="92246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7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0" y="64144"/>
                </a:lnTo>
                <a:close/>
              </a:path>
              <a:path w="492759" h="75564">
                <a:moveTo>
                  <a:pt x="193284" y="64144"/>
                </a:moveTo>
                <a:lnTo>
                  <a:pt x="181774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6" y="17908"/>
                </a:lnTo>
                <a:lnTo>
                  <a:pt x="181675" y="15626"/>
                </a:lnTo>
                <a:lnTo>
                  <a:pt x="193581" y="15626"/>
                </a:lnTo>
                <a:lnTo>
                  <a:pt x="197848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0" y="34428"/>
                </a:lnTo>
                <a:lnTo>
                  <a:pt x="172150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492759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0" y="25003"/>
                </a:lnTo>
                <a:lnTo>
                  <a:pt x="196708" y="23217"/>
                </a:lnTo>
                <a:lnTo>
                  <a:pt x="194524" y="21331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7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492759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4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492759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2" y="15626"/>
                </a:lnTo>
                <a:lnTo>
                  <a:pt x="240889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7" y="34428"/>
                </a:lnTo>
                <a:lnTo>
                  <a:pt x="218267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5" y="63053"/>
                </a:lnTo>
                <a:lnTo>
                  <a:pt x="238806" y="64144"/>
                </a:lnTo>
                <a:close/>
              </a:path>
              <a:path w="492759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2" y="45342"/>
                </a:lnTo>
                <a:lnTo>
                  <a:pt x="250382" y="34428"/>
                </a:lnTo>
                <a:lnTo>
                  <a:pt x="248926" y="29963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3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6" y="48170"/>
                </a:lnTo>
                <a:lnTo>
                  <a:pt x="253540" y="51940"/>
                </a:lnTo>
                <a:lnTo>
                  <a:pt x="251952" y="55611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492759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6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492759" h="75564">
                <a:moveTo>
                  <a:pt x="269915" y="62805"/>
                </a:moveTo>
                <a:lnTo>
                  <a:pt x="264259" y="62805"/>
                </a:lnTo>
                <a:lnTo>
                  <a:pt x="264259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2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492759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7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492759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492759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492759" h="75564">
                <a:moveTo>
                  <a:pt x="356085" y="75009"/>
                </a:moveTo>
                <a:lnTo>
                  <a:pt x="356085" y="71139"/>
                </a:lnTo>
                <a:lnTo>
                  <a:pt x="357376" y="70643"/>
                </a:lnTo>
                <a:lnTo>
                  <a:pt x="358367" y="69601"/>
                </a:lnTo>
                <a:lnTo>
                  <a:pt x="359062" y="68014"/>
                </a:lnTo>
                <a:lnTo>
                  <a:pt x="359856" y="66525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2" y="62805"/>
                </a:lnTo>
                <a:lnTo>
                  <a:pt x="356532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0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5" y="75009"/>
                </a:lnTo>
                <a:close/>
              </a:path>
              <a:path w="492759" h="75564">
                <a:moveTo>
                  <a:pt x="428625" y="64144"/>
                </a:moveTo>
                <a:lnTo>
                  <a:pt x="414634" y="64144"/>
                </a:lnTo>
                <a:lnTo>
                  <a:pt x="409029" y="61565"/>
                </a:lnTo>
                <a:lnTo>
                  <a:pt x="400843" y="22125"/>
                </a:lnTo>
                <a:lnTo>
                  <a:pt x="402728" y="14634"/>
                </a:lnTo>
                <a:lnTo>
                  <a:pt x="410269" y="2926"/>
                </a:lnTo>
                <a:lnTo>
                  <a:pt x="415775" y="0"/>
                </a:lnTo>
                <a:lnTo>
                  <a:pt x="428773" y="0"/>
                </a:lnTo>
                <a:lnTo>
                  <a:pt x="433238" y="1438"/>
                </a:lnTo>
                <a:lnTo>
                  <a:pt x="436923" y="4762"/>
                </a:lnTo>
                <a:lnTo>
                  <a:pt x="417959" y="4762"/>
                </a:lnTo>
                <a:lnTo>
                  <a:pt x="413692" y="7193"/>
                </a:lnTo>
                <a:lnTo>
                  <a:pt x="410815" y="12055"/>
                </a:lnTo>
                <a:lnTo>
                  <a:pt x="407937" y="16817"/>
                </a:lnTo>
                <a:lnTo>
                  <a:pt x="406582" y="23266"/>
                </a:lnTo>
                <a:lnTo>
                  <a:pt x="406498" y="32593"/>
                </a:lnTo>
                <a:lnTo>
                  <a:pt x="410849" y="32593"/>
                </a:lnTo>
                <a:lnTo>
                  <a:pt x="408979" y="34528"/>
                </a:lnTo>
                <a:lnTo>
                  <a:pt x="407540" y="38496"/>
                </a:lnTo>
                <a:lnTo>
                  <a:pt x="407540" y="48418"/>
                </a:lnTo>
                <a:lnTo>
                  <a:pt x="408879" y="52337"/>
                </a:lnTo>
                <a:lnTo>
                  <a:pt x="411559" y="55215"/>
                </a:lnTo>
                <a:lnTo>
                  <a:pt x="414337" y="57993"/>
                </a:lnTo>
                <a:lnTo>
                  <a:pt x="418157" y="59382"/>
                </a:lnTo>
                <a:lnTo>
                  <a:pt x="436413" y="59382"/>
                </a:lnTo>
                <a:lnTo>
                  <a:pt x="433635" y="62160"/>
                </a:lnTo>
                <a:lnTo>
                  <a:pt x="428625" y="64144"/>
                </a:lnTo>
                <a:close/>
              </a:path>
              <a:path w="492759" h="75564">
                <a:moveTo>
                  <a:pt x="442068" y="16371"/>
                </a:moveTo>
                <a:lnTo>
                  <a:pt x="436562" y="16371"/>
                </a:lnTo>
                <a:lnTo>
                  <a:pt x="436066" y="12898"/>
                </a:lnTo>
                <a:lnTo>
                  <a:pt x="434677" y="10120"/>
                </a:lnTo>
                <a:lnTo>
                  <a:pt x="432395" y="8036"/>
                </a:lnTo>
                <a:lnTo>
                  <a:pt x="430112" y="5853"/>
                </a:lnTo>
                <a:lnTo>
                  <a:pt x="427185" y="4762"/>
                </a:lnTo>
                <a:lnTo>
                  <a:pt x="436923" y="4762"/>
                </a:lnTo>
                <a:lnTo>
                  <a:pt x="439588" y="7094"/>
                </a:lnTo>
                <a:lnTo>
                  <a:pt x="441473" y="11112"/>
                </a:lnTo>
                <a:lnTo>
                  <a:pt x="442068" y="16371"/>
                </a:lnTo>
                <a:close/>
              </a:path>
              <a:path w="492759" h="75564">
                <a:moveTo>
                  <a:pt x="410849" y="32593"/>
                </a:moveTo>
                <a:lnTo>
                  <a:pt x="406648" y="32593"/>
                </a:lnTo>
                <a:lnTo>
                  <a:pt x="408135" y="29418"/>
                </a:lnTo>
                <a:lnTo>
                  <a:pt x="410368" y="26937"/>
                </a:lnTo>
                <a:lnTo>
                  <a:pt x="413345" y="25151"/>
                </a:lnTo>
                <a:lnTo>
                  <a:pt x="416420" y="23266"/>
                </a:lnTo>
                <a:lnTo>
                  <a:pt x="419695" y="22324"/>
                </a:lnTo>
                <a:lnTo>
                  <a:pt x="429220" y="22324"/>
                </a:lnTo>
                <a:lnTo>
                  <a:pt x="434131" y="24258"/>
                </a:lnTo>
                <a:lnTo>
                  <a:pt x="436886" y="27086"/>
                </a:lnTo>
                <a:lnTo>
                  <a:pt x="418455" y="27086"/>
                </a:lnTo>
                <a:lnTo>
                  <a:pt x="414733" y="28574"/>
                </a:lnTo>
                <a:lnTo>
                  <a:pt x="410849" y="32593"/>
                </a:lnTo>
                <a:close/>
              </a:path>
              <a:path w="492759" h="75564">
                <a:moveTo>
                  <a:pt x="436413" y="59382"/>
                </a:moveTo>
                <a:lnTo>
                  <a:pt x="427384" y="59382"/>
                </a:lnTo>
                <a:lnTo>
                  <a:pt x="430956" y="57844"/>
                </a:lnTo>
                <a:lnTo>
                  <a:pt x="436611" y="51593"/>
                </a:lnTo>
                <a:lnTo>
                  <a:pt x="438050" y="47823"/>
                </a:lnTo>
                <a:lnTo>
                  <a:pt x="437979" y="38496"/>
                </a:lnTo>
                <a:lnTo>
                  <a:pt x="436661" y="34776"/>
                </a:lnTo>
                <a:lnTo>
                  <a:pt x="433882" y="31700"/>
                </a:lnTo>
                <a:lnTo>
                  <a:pt x="431204" y="28624"/>
                </a:lnTo>
                <a:lnTo>
                  <a:pt x="427583" y="27086"/>
                </a:lnTo>
                <a:lnTo>
                  <a:pt x="436886" y="27086"/>
                </a:lnTo>
                <a:lnTo>
                  <a:pt x="438397" y="28624"/>
                </a:lnTo>
                <a:lnTo>
                  <a:pt x="441771" y="31998"/>
                </a:lnTo>
                <a:lnTo>
                  <a:pt x="443706" y="36958"/>
                </a:lnTo>
                <a:lnTo>
                  <a:pt x="443706" y="49162"/>
                </a:lnTo>
                <a:lnTo>
                  <a:pt x="441672" y="54222"/>
                </a:lnTo>
                <a:lnTo>
                  <a:pt x="437604" y="58191"/>
                </a:lnTo>
                <a:lnTo>
                  <a:pt x="436413" y="59382"/>
                </a:lnTo>
                <a:close/>
              </a:path>
              <a:path w="492759" h="75564">
                <a:moveTo>
                  <a:pt x="492525" y="47327"/>
                </a:moveTo>
                <a:lnTo>
                  <a:pt x="449364" y="47327"/>
                </a:lnTo>
                <a:lnTo>
                  <a:pt x="449364" y="41969"/>
                </a:lnTo>
                <a:lnTo>
                  <a:pt x="478088" y="595"/>
                </a:lnTo>
                <a:lnTo>
                  <a:pt x="483148" y="595"/>
                </a:lnTo>
                <a:lnTo>
                  <a:pt x="483148" y="8780"/>
                </a:lnTo>
                <a:lnTo>
                  <a:pt x="477939" y="8780"/>
                </a:lnTo>
                <a:lnTo>
                  <a:pt x="454425" y="42564"/>
                </a:lnTo>
                <a:lnTo>
                  <a:pt x="492525" y="42564"/>
                </a:lnTo>
                <a:lnTo>
                  <a:pt x="492525" y="47327"/>
                </a:lnTo>
                <a:close/>
              </a:path>
              <a:path w="492759" h="75564">
                <a:moveTo>
                  <a:pt x="483148" y="42564"/>
                </a:moveTo>
                <a:lnTo>
                  <a:pt x="478088" y="42564"/>
                </a:lnTo>
                <a:lnTo>
                  <a:pt x="478088" y="8780"/>
                </a:lnTo>
                <a:lnTo>
                  <a:pt x="483148" y="8780"/>
                </a:lnTo>
                <a:lnTo>
                  <a:pt x="483148" y="42564"/>
                </a:lnTo>
                <a:close/>
              </a:path>
              <a:path w="492759" h="75564">
                <a:moveTo>
                  <a:pt x="483148" y="62805"/>
                </a:moveTo>
                <a:lnTo>
                  <a:pt x="478088" y="62805"/>
                </a:lnTo>
                <a:lnTo>
                  <a:pt x="478088" y="47327"/>
                </a:lnTo>
                <a:lnTo>
                  <a:pt x="483148" y="47327"/>
                </a:lnTo>
                <a:lnTo>
                  <a:pt x="483148" y="62805"/>
                </a:lnTo>
                <a:close/>
              </a:path>
            </a:pathLst>
          </a:custGeom>
          <a:solidFill>
            <a:srgbClr val="741A4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822562" y="4431217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822562" y="4431217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011027" y="4447724"/>
            <a:ext cx="492759" cy="75565"/>
          </a:xfrm>
          <a:custGeom>
            <a:avLst/>
            <a:gdLst/>
            <a:ahLst/>
            <a:cxnLst/>
            <a:rect l="l" t="t" r="r" b="b"/>
            <a:pathLst>
              <a:path w="492759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4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492759" h="75564">
                <a:moveTo>
                  <a:pt x="36052" y="59382"/>
                </a:moveTo>
                <a:lnTo>
                  <a:pt x="25697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7" y="38447"/>
                </a:lnTo>
                <a:lnTo>
                  <a:pt x="33139" y="36165"/>
                </a:lnTo>
                <a:lnTo>
                  <a:pt x="30459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6" y="27830"/>
                </a:lnTo>
                <a:lnTo>
                  <a:pt x="28674" y="26838"/>
                </a:lnTo>
                <a:lnTo>
                  <a:pt x="33535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5" y="9872"/>
                </a:lnTo>
                <a:lnTo>
                  <a:pt x="31055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7"/>
                </a:lnTo>
                <a:lnTo>
                  <a:pt x="39488" y="22224"/>
                </a:lnTo>
                <a:lnTo>
                  <a:pt x="35817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29" y="55463"/>
                </a:lnTo>
                <a:lnTo>
                  <a:pt x="36052" y="59382"/>
                </a:lnTo>
                <a:close/>
              </a:path>
              <a:path w="492759" h="75564">
                <a:moveTo>
                  <a:pt x="27483" y="64144"/>
                </a:moveTo>
                <a:lnTo>
                  <a:pt x="15080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4" y="55363"/>
                </a:lnTo>
                <a:lnTo>
                  <a:pt x="112" y="50899"/>
                </a:lnTo>
                <a:lnTo>
                  <a:pt x="0" y="43209"/>
                </a:lnTo>
                <a:lnTo>
                  <a:pt x="99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699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3" y="64144"/>
                </a:lnTo>
                <a:close/>
              </a:path>
              <a:path w="492759" h="75564">
                <a:moveTo>
                  <a:pt x="53680" y="62805"/>
                </a:moveTo>
                <a:lnTo>
                  <a:pt x="46834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8" y="16966"/>
                </a:lnTo>
                <a:lnTo>
                  <a:pt x="68265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492759" h="75564">
                <a:moveTo>
                  <a:pt x="74793" y="34379"/>
                </a:moveTo>
                <a:lnTo>
                  <a:pt x="68265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492759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492759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2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492759" h="75564">
                <a:moveTo>
                  <a:pt x="128199" y="59382"/>
                </a:moveTo>
                <a:lnTo>
                  <a:pt x="117844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5" y="38447"/>
                </a:lnTo>
                <a:lnTo>
                  <a:pt x="125286" y="36165"/>
                </a:lnTo>
                <a:lnTo>
                  <a:pt x="122607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1" y="26838"/>
                </a:lnTo>
                <a:lnTo>
                  <a:pt x="125683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3" y="9872"/>
                </a:lnTo>
                <a:lnTo>
                  <a:pt x="123202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7"/>
                </a:lnTo>
                <a:lnTo>
                  <a:pt x="131636" y="22224"/>
                </a:lnTo>
                <a:lnTo>
                  <a:pt x="127965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7" y="55463"/>
                </a:lnTo>
                <a:lnTo>
                  <a:pt x="128199" y="59382"/>
                </a:lnTo>
                <a:close/>
              </a:path>
              <a:path w="492759" h="75564">
                <a:moveTo>
                  <a:pt x="119630" y="64144"/>
                </a:moveTo>
                <a:lnTo>
                  <a:pt x="107228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2" y="55363"/>
                </a:lnTo>
                <a:lnTo>
                  <a:pt x="92259" y="50899"/>
                </a:lnTo>
                <a:lnTo>
                  <a:pt x="92147" y="43209"/>
                </a:lnTo>
                <a:lnTo>
                  <a:pt x="92246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7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0" y="64144"/>
                </a:lnTo>
                <a:close/>
              </a:path>
              <a:path w="492759" h="75564">
                <a:moveTo>
                  <a:pt x="193284" y="64144"/>
                </a:moveTo>
                <a:lnTo>
                  <a:pt x="181774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6" y="17908"/>
                </a:lnTo>
                <a:lnTo>
                  <a:pt x="181675" y="15626"/>
                </a:lnTo>
                <a:lnTo>
                  <a:pt x="193581" y="15626"/>
                </a:lnTo>
                <a:lnTo>
                  <a:pt x="197848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0" y="34428"/>
                </a:lnTo>
                <a:lnTo>
                  <a:pt x="172150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492759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0" y="25003"/>
                </a:lnTo>
                <a:lnTo>
                  <a:pt x="196708" y="23217"/>
                </a:lnTo>
                <a:lnTo>
                  <a:pt x="194524" y="21331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7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492759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4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492759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2" y="15626"/>
                </a:lnTo>
                <a:lnTo>
                  <a:pt x="240889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7" y="34428"/>
                </a:lnTo>
                <a:lnTo>
                  <a:pt x="218267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5" y="63053"/>
                </a:lnTo>
                <a:lnTo>
                  <a:pt x="238806" y="64144"/>
                </a:lnTo>
                <a:close/>
              </a:path>
              <a:path w="492759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2" y="45342"/>
                </a:lnTo>
                <a:lnTo>
                  <a:pt x="250382" y="34428"/>
                </a:lnTo>
                <a:lnTo>
                  <a:pt x="248926" y="29963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3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6" y="48170"/>
                </a:lnTo>
                <a:lnTo>
                  <a:pt x="253540" y="51940"/>
                </a:lnTo>
                <a:lnTo>
                  <a:pt x="251952" y="55611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492759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6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492759" h="75564">
                <a:moveTo>
                  <a:pt x="269915" y="62805"/>
                </a:moveTo>
                <a:lnTo>
                  <a:pt x="264259" y="62805"/>
                </a:lnTo>
                <a:lnTo>
                  <a:pt x="264259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2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492759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7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492759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492759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492759" h="75564">
                <a:moveTo>
                  <a:pt x="356085" y="75009"/>
                </a:moveTo>
                <a:lnTo>
                  <a:pt x="356085" y="71139"/>
                </a:lnTo>
                <a:lnTo>
                  <a:pt x="357376" y="70643"/>
                </a:lnTo>
                <a:lnTo>
                  <a:pt x="358367" y="69601"/>
                </a:lnTo>
                <a:lnTo>
                  <a:pt x="359062" y="68014"/>
                </a:lnTo>
                <a:lnTo>
                  <a:pt x="359856" y="66525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2" y="62805"/>
                </a:lnTo>
                <a:lnTo>
                  <a:pt x="356532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0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5" y="75009"/>
                </a:lnTo>
                <a:close/>
              </a:path>
              <a:path w="492759" h="75564">
                <a:moveTo>
                  <a:pt x="428625" y="64144"/>
                </a:moveTo>
                <a:lnTo>
                  <a:pt x="414634" y="64144"/>
                </a:lnTo>
                <a:lnTo>
                  <a:pt x="409029" y="61565"/>
                </a:lnTo>
                <a:lnTo>
                  <a:pt x="400843" y="22125"/>
                </a:lnTo>
                <a:lnTo>
                  <a:pt x="402728" y="14634"/>
                </a:lnTo>
                <a:lnTo>
                  <a:pt x="410269" y="2926"/>
                </a:lnTo>
                <a:lnTo>
                  <a:pt x="415775" y="0"/>
                </a:lnTo>
                <a:lnTo>
                  <a:pt x="428773" y="0"/>
                </a:lnTo>
                <a:lnTo>
                  <a:pt x="433238" y="1438"/>
                </a:lnTo>
                <a:lnTo>
                  <a:pt x="436923" y="4762"/>
                </a:lnTo>
                <a:lnTo>
                  <a:pt x="417959" y="4762"/>
                </a:lnTo>
                <a:lnTo>
                  <a:pt x="413692" y="7193"/>
                </a:lnTo>
                <a:lnTo>
                  <a:pt x="410815" y="12055"/>
                </a:lnTo>
                <a:lnTo>
                  <a:pt x="407937" y="16817"/>
                </a:lnTo>
                <a:lnTo>
                  <a:pt x="406582" y="23266"/>
                </a:lnTo>
                <a:lnTo>
                  <a:pt x="406498" y="32593"/>
                </a:lnTo>
                <a:lnTo>
                  <a:pt x="410849" y="32593"/>
                </a:lnTo>
                <a:lnTo>
                  <a:pt x="408979" y="34528"/>
                </a:lnTo>
                <a:lnTo>
                  <a:pt x="407540" y="38496"/>
                </a:lnTo>
                <a:lnTo>
                  <a:pt x="407540" y="48418"/>
                </a:lnTo>
                <a:lnTo>
                  <a:pt x="408879" y="52337"/>
                </a:lnTo>
                <a:lnTo>
                  <a:pt x="411559" y="55215"/>
                </a:lnTo>
                <a:lnTo>
                  <a:pt x="414337" y="57993"/>
                </a:lnTo>
                <a:lnTo>
                  <a:pt x="418157" y="59382"/>
                </a:lnTo>
                <a:lnTo>
                  <a:pt x="436413" y="59382"/>
                </a:lnTo>
                <a:lnTo>
                  <a:pt x="433635" y="62160"/>
                </a:lnTo>
                <a:lnTo>
                  <a:pt x="428625" y="64144"/>
                </a:lnTo>
                <a:close/>
              </a:path>
              <a:path w="492759" h="75564">
                <a:moveTo>
                  <a:pt x="442068" y="16371"/>
                </a:moveTo>
                <a:lnTo>
                  <a:pt x="436562" y="16371"/>
                </a:lnTo>
                <a:lnTo>
                  <a:pt x="436066" y="12898"/>
                </a:lnTo>
                <a:lnTo>
                  <a:pt x="434677" y="10120"/>
                </a:lnTo>
                <a:lnTo>
                  <a:pt x="432395" y="8036"/>
                </a:lnTo>
                <a:lnTo>
                  <a:pt x="430112" y="5853"/>
                </a:lnTo>
                <a:lnTo>
                  <a:pt x="427185" y="4762"/>
                </a:lnTo>
                <a:lnTo>
                  <a:pt x="436923" y="4762"/>
                </a:lnTo>
                <a:lnTo>
                  <a:pt x="439588" y="7094"/>
                </a:lnTo>
                <a:lnTo>
                  <a:pt x="441473" y="11112"/>
                </a:lnTo>
                <a:lnTo>
                  <a:pt x="442068" y="16371"/>
                </a:lnTo>
                <a:close/>
              </a:path>
              <a:path w="492759" h="75564">
                <a:moveTo>
                  <a:pt x="410849" y="32593"/>
                </a:moveTo>
                <a:lnTo>
                  <a:pt x="406648" y="32593"/>
                </a:lnTo>
                <a:lnTo>
                  <a:pt x="408135" y="29418"/>
                </a:lnTo>
                <a:lnTo>
                  <a:pt x="410368" y="26937"/>
                </a:lnTo>
                <a:lnTo>
                  <a:pt x="413345" y="25151"/>
                </a:lnTo>
                <a:lnTo>
                  <a:pt x="416420" y="23266"/>
                </a:lnTo>
                <a:lnTo>
                  <a:pt x="419695" y="22324"/>
                </a:lnTo>
                <a:lnTo>
                  <a:pt x="429220" y="22324"/>
                </a:lnTo>
                <a:lnTo>
                  <a:pt x="434131" y="24258"/>
                </a:lnTo>
                <a:lnTo>
                  <a:pt x="436886" y="27086"/>
                </a:lnTo>
                <a:lnTo>
                  <a:pt x="418455" y="27086"/>
                </a:lnTo>
                <a:lnTo>
                  <a:pt x="414733" y="28574"/>
                </a:lnTo>
                <a:lnTo>
                  <a:pt x="410849" y="32593"/>
                </a:lnTo>
                <a:close/>
              </a:path>
              <a:path w="492759" h="75564">
                <a:moveTo>
                  <a:pt x="436413" y="59382"/>
                </a:moveTo>
                <a:lnTo>
                  <a:pt x="427384" y="59382"/>
                </a:lnTo>
                <a:lnTo>
                  <a:pt x="430956" y="57844"/>
                </a:lnTo>
                <a:lnTo>
                  <a:pt x="436611" y="51593"/>
                </a:lnTo>
                <a:lnTo>
                  <a:pt x="438050" y="47823"/>
                </a:lnTo>
                <a:lnTo>
                  <a:pt x="437979" y="38496"/>
                </a:lnTo>
                <a:lnTo>
                  <a:pt x="436661" y="34776"/>
                </a:lnTo>
                <a:lnTo>
                  <a:pt x="433882" y="31700"/>
                </a:lnTo>
                <a:lnTo>
                  <a:pt x="431204" y="28624"/>
                </a:lnTo>
                <a:lnTo>
                  <a:pt x="427583" y="27086"/>
                </a:lnTo>
                <a:lnTo>
                  <a:pt x="436886" y="27086"/>
                </a:lnTo>
                <a:lnTo>
                  <a:pt x="438397" y="28624"/>
                </a:lnTo>
                <a:lnTo>
                  <a:pt x="441771" y="31998"/>
                </a:lnTo>
                <a:lnTo>
                  <a:pt x="443706" y="36958"/>
                </a:lnTo>
                <a:lnTo>
                  <a:pt x="443706" y="49162"/>
                </a:lnTo>
                <a:lnTo>
                  <a:pt x="441672" y="54222"/>
                </a:lnTo>
                <a:lnTo>
                  <a:pt x="437604" y="58191"/>
                </a:lnTo>
                <a:lnTo>
                  <a:pt x="436413" y="59382"/>
                </a:lnTo>
                <a:close/>
              </a:path>
              <a:path w="492759" h="75564">
                <a:moveTo>
                  <a:pt x="492525" y="47327"/>
                </a:moveTo>
                <a:lnTo>
                  <a:pt x="449364" y="47327"/>
                </a:lnTo>
                <a:lnTo>
                  <a:pt x="449364" y="41969"/>
                </a:lnTo>
                <a:lnTo>
                  <a:pt x="478088" y="595"/>
                </a:lnTo>
                <a:lnTo>
                  <a:pt x="483148" y="595"/>
                </a:lnTo>
                <a:lnTo>
                  <a:pt x="483148" y="8780"/>
                </a:lnTo>
                <a:lnTo>
                  <a:pt x="477939" y="8780"/>
                </a:lnTo>
                <a:lnTo>
                  <a:pt x="454425" y="42564"/>
                </a:lnTo>
                <a:lnTo>
                  <a:pt x="492525" y="42564"/>
                </a:lnTo>
                <a:lnTo>
                  <a:pt x="492525" y="47327"/>
                </a:lnTo>
                <a:close/>
              </a:path>
              <a:path w="492759" h="75564">
                <a:moveTo>
                  <a:pt x="483148" y="42564"/>
                </a:moveTo>
                <a:lnTo>
                  <a:pt x="478088" y="42564"/>
                </a:lnTo>
                <a:lnTo>
                  <a:pt x="478088" y="8780"/>
                </a:lnTo>
                <a:lnTo>
                  <a:pt x="483148" y="8780"/>
                </a:lnTo>
                <a:lnTo>
                  <a:pt x="483148" y="42564"/>
                </a:lnTo>
                <a:close/>
              </a:path>
              <a:path w="492759" h="75564">
                <a:moveTo>
                  <a:pt x="483148" y="62805"/>
                </a:moveTo>
                <a:lnTo>
                  <a:pt x="478088" y="62805"/>
                </a:lnTo>
                <a:lnTo>
                  <a:pt x="478088" y="47327"/>
                </a:lnTo>
                <a:lnTo>
                  <a:pt x="483148" y="47327"/>
                </a:lnTo>
                <a:lnTo>
                  <a:pt x="483148" y="62805"/>
                </a:lnTo>
                <a:close/>
              </a:path>
            </a:pathLst>
          </a:custGeom>
          <a:solidFill>
            <a:srgbClr val="741A4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257710" y="439311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257736" y="4523818"/>
            <a:ext cx="1905" cy="38735"/>
          </a:xfrm>
          <a:custGeom>
            <a:avLst/>
            <a:gdLst/>
            <a:ahLst/>
            <a:cxnLst/>
            <a:rect l="l" t="t" r="r" b="b"/>
            <a:pathLst>
              <a:path w="1904" h="38735">
                <a:moveTo>
                  <a:pt x="17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237860" y="4217644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lnTo>
                  <a:pt x="1592" y="12909"/>
                </a:lnTo>
                <a:lnTo>
                  <a:pt x="5934" y="6187"/>
                </a:lnTo>
                <a:lnTo>
                  <a:pt x="12371" y="1659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74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237860" y="4217644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92" y="12909"/>
                </a:lnTo>
                <a:lnTo>
                  <a:pt x="5934" y="6187"/>
                </a:lnTo>
                <a:lnTo>
                  <a:pt x="12371" y="1659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74" y="6199"/>
                </a:lnTo>
                <a:lnTo>
                  <a:pt x="38374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257711" y="4260068"/>
            <a:ext cx="635" cy="40640"/>
          </a:xfrm>
          <a:custGeom>
            <a:avLst/>
            <a:gdLst/>
            <a:ahLst/>
            <a:cxnLst/>
            <a:rect l="l" t="t" r="r" b="b"/>
            <a:pathLst>
              <a:path w="634" h="40639">
                <a:moveTo>
                  <a:pt x="149" y="-4762"/>
                </a:moveTo>
                <a:lnTo>
                  <a:pt x="149" y="452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278285" y="4238668"/>
            <a:ext cx="798830" cy="345440"/>
          </a:xfrm>
          <a:custGeom>
            <a:avLst/>
            <a:gdLst/>
            <a:ahLst/>
            <a:cxnLst/>
            <a:rect l="l" t="t" r="r" b="b"/>
            <a:pathLst>
              <a:path w="798829" h="345439">
                <a:moveTo>
                  <a:pt x="1499" y="344999"/>
                </a:moveTo>
                <a:lnTo>
                  <a:pt x="67870" y="344215"/>
                </a:lnTo>
                <a:lnTo>
                  <a:pt x="133835" y="341923"/>
                </a:lnTo>
                <a:lnTo>
                  <a:pt x="198982" y="338211"/>
                </a:lnTo>
                <a:lnTo>
                  <a:pt x="262901" y="333168"/>
                </a:lnTo>
                <a:lnTo>
                  <a:pt x="325181" y="326882"/>
                </a:lnTo>
                <a:lnTo>
                  <a:pt x="385411" y="319443"/>
                </a:lnTo>
                <a:lnTo>
                  <a:pt x="443180" y="310940"/>
                </a:lnTo>
                <a:lnTo>
                  <a:pt x="498079" y="301460"/>
                </a:lnTo>
                <a:lnTo>
                  <a:pt x="549695" y="291093"/>
                </a:lnTo>
                <a:lnTo>
                  <a:pt x="597619" y="279927"/>
                </a:lnTo>
                <a:lnTo>
                  <a:pt x="641439" y="268051"/>
                </a:lnTo>
                <a:lnTo>
                  <a:pt x="680744" y="255555"/>
                </a:lnTo>
                <a:lnTo>
                  <a:pt x="744169" y="229053"/>
                </a:lnTo>
                <a:lnTo>
                  <a:pt x="784608" y="201131"/>
                </a:lnTo>
                <a:lnTo>
                  <a:pt x="798773" y="172499"/>
                </a:lnTo>
                <a:lnTo>
                  <a:pt x="795117" y="158139"/>
                </a:lnTo>
                <a:lnTo>
                  <a:pt x="767278" y="129774"/>
                </a:lnTo>
                <a:lnTo>
                  <a:pt x="714804" y="102473"/>
                </a:lnTo>
                <a:lnTo>
                  <a:pt x="640979" y="76947"/>
                </a:lnTo>
                <a:lnTo>
                  <a:pt x="597086" y="65071"/>
                </a:lnTo>
                <a:lnTo>
                  <a:pt x="549086" y="53906"/>
                </a:lnTo>
                <a:lnTo>
                  <a:pt x="497390" y="43539"/>
                </a:lnTo>
                <a:lnTo>
                  <a:pt x="442407" y="34059"/>
                </a:lnTo>
                <a:lnTo>
                  <a:pt x="384550" y="25555"/>
                </a:lnTo>
                <a:lnTo>
                  <a:pt x="324227" y="18116"/>
                </a:lnTo>
                <a:lnTo>
                  <a:pt x="261849" y="11831"/>
                </a:lnTo>
                <a:lnTo>
                  <a:pt x="197827" y="6788"/>
                </a:lnTo>
                <a:lnTo>
                  <a:pt x="132571" y="3076"/>
                </a:lnTo>
                <a:lnTo>
                  <a:pt x="66492" y="783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822562" y="3955618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822562" y="3955618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011027" y="3972123"/>
            <a:ext cx="492759" cy="75565"/>
          </a:xfrm>
          <a:custGeom>
            <a:avLst/>
            <a:gdLst/>
            <a:ahLst/>
            <a:cxnLst/>
            <a:rect l="l" t="t" r="r" b="b"/>
            <a:pathLst>
              <a:path w="492759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4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492759" h="75564">
                <a:moveTo>
                  <a:pt x="36052" y="59382"/>
                </a:moveTo>
                <a:lnTo>
                  <a:pt x="25697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7" y="38447"/>
                </a:lnTo>
                <a:lnTo>
                  <a:pt x="33139" y="36165"/>
                </a:lnTo>
                <a:lnTo>
                  <a:pt x="30459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6" y="27830"/>
                </a:lnTo>
                <a:lnTo>
                  <a:pt x="28674" y="26838"/>
                </a:lnTo>
                <a:lnTo>
                  <a:pt x="33535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5" y="9872"/>
                </a:lnTo>
                <a:lnTo>
                  <a:pt x="31055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7"/>
                </a:lnTo>
                <a:lnTo>
                  <a:pt x="39488" y="22224"/>
                </a:lnTo>
                <a:lnTo>
                  <a:pt x="35817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29" y="55463"/>
                </a:lnTo>
                <a:lnTo>
                  <a:pt x="36052" y="59382"/>
                </a:lnTo>
                <a:close/>
              </a:path>
              <a:path w="492759" h="75564">
                <a:moveTo>
                  <a:pt x="27483" y="64144"/>
                </a:moveTo>
                <a:lnTo>
                  <a:pt x="15080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4" y="55363"/>
                </a:lnTo>
                <a:lnTo>
                  <a:pt x="112" y="50899"/>
                </a:lnTo>
                <a:lnTo>
                  <a:pt x="0" y="43209"/>
                </a:lnTo>
                <a:lnTo>
                  <a:pt x="99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699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3" y="64144"/>
                </a:lnTo>
                <a:close/>
              </a:path>
              <a:path w="492759" h="75564">
                <a:moveTo>
                  <a:pt x="53680" y="62805"/>
                </a:moveTo>
                <a:lnTo>
                  <a:pt x="46834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8" y="16966"/>
                </a:lnTo>
                <a:lnTo>
                  <a:pt x="68265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492759" h="75564">
                <a:moveTo>
                  <a:pt x="74793" y="34379"/>
                </a:moveTo>
                <a:lnTo>
                  <a:pt x="68265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492759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492759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2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492759" h="75564">
                <a:moveTo>
                  <a:pt x="128199" y="59382"/>
                </a:moveTo>
                <a:lnTo>
                  <a:pt x="117844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5" y="38447"/>
                </a:lnTo>
                <a:lnTo>
                  <a:pt x="125286" y="36165"/>
                </a:lnTo>
                <a:lnTo>
                  <a:pt x="122607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1" y="26838"/>
                </a:lnTo>
                <a:lnTo>
                  <a:pt x="125683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3" y="9872"/>
                </a:lnTo>
                <a:lnTo>
                  <a:pt x="123202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7"/>
                </a:lnTo>
                <a:lnTo>
                  <a:pt x="131636" y="22224"/>
                </a:lnTo>
                <a:lnTo>
                  <a:pt x="127965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7" y="55463"/>
                </a:lnTo>
                <a:lnTo>
                  <a:pt x="128199" y="59382"/>
                </a:lnTo>
                <a:close/>
              </a:path>
              <a:path w="492759" h="75564">
                <a:moveTo>
                  <a:pt x="119630" y="64144"/>
                </a:moveTo>
                <a:lnTo>
                  <a:pt x="107228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2" y="55363"/>
                </a:lnTo>
                <a:lnTo>
                  <a:pt x="92259" y="50899"/>
                </a:lnTo>
                <a:lnTo>
                  <a:pt x="92147" y="43209"/>
                </a:lnTo>
                <a:lnTo>
                  <a:pt x="92246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7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0" y="64144"/>
                </a:lnTo>
                <a:close/>
              </a:path>
              <a:path w="492759" h="75564">
                <a:moveTo>
                  <a:pt x="193284" y="64144"/>
                </a:moveTo>
                <a:lnTo>
                  <a:pt x="181774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6" y="17908"/>
                </a:lnTo>
                <a:lnTo>
                  <a:pt x="181675" y="15626"/>
                </a:lnTo>
                <a:lnTo>
                  <a:pt x="193581" y="15626"/>
                </a:lnTo>
                <a:lnTo>
                  <a:pt x="197848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0" y="34428"/>
                </a:lnTo>
                <a:lnTo>
                  <a:pt x="172150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492759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0" y="25003"/>
                </a:lnTo>
                <a:lnTo>
                  <a:pt x="196708" y="23217"/>
                </a:lnTo>
                <a:lnTo>
                  <a:pt x="194524" y="21331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7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492759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4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492759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2" y="15626"/>
                </a:lnTo>
                <a:lnTo>
                  <a:pt x="240889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7" y="34428"/>
                </a:lnTo>
                <a:lnTo>
                  <a:pt x="218267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5" y="63053"/>
                </a:lnTo>
                <a:lnTo>
                  <a:pt x="238806" y="64144"/>
                </a:lnTo>
                <a:close/>
              </a:path>
              <a:path w="492759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2" y="45342"/>
                </a:lnTo>
                <a:lnTo>
                  <a:pt x="250382" y="34428"/>
                </a:lnTo>
                <a:lnTo>
                  <a:pt x="248926" y="29963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3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6" y="48170"/>
                </a:lnTo>
                <a:lnTo>
                  <a:pt x="253540" y="51940"/>
                </a:lnTo>
                <a:lnTo>
                  <a:pt x="251952" y="55611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492759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6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492759" h="75564">
                <a:moveTo>
                  <a:pt x="269915" y="62805"/>
                </a:moveTo>
                <a:lnTo>
                  <a:pt x="264259" y="62805"/>
                </a:lnTo>
                <a:lnTo>
                  <a:pt x="264259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2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492759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7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492759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492759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492759" h="75564">
                <a:moveTo>
                  <a:pt x="356085" y="75009"/>
                </a:moveTo>
                <a:lnTo>
                  <a:pt x="356085" y="71139"/>
                </a:lnTo>
                <a:lnTo>
                  <a:pt x="357376" y="70643"/>
                </a:lnTo>
                <a:lnTo>
                  <a:pt x="358367" y="69601"/>
                </a:lnTo>
                <a:lnTo>
                  <a:pt x="359062" y="68014"/>
                </a:lnTo>
                <a:lnTo>
                  <a:pt x="359856" y="66525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2" y="62805"/>
                </a:lnTo>
                <a:lnTo>
                  <a:pt x="356532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0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5" y="75009"/>
                </a:lnTo>
                <a:close/>
              </a:path>
              <a:path w="492759" h="75564">
                <a:moveTo>
                  <a:pt x="428625" y="64144"/>
                </a:moveTo>
                <a:lnTo>
                  <a:pt x="414634" y="64144"/>
                </a:lnTo>
                <a:lnTo>
                  <a:pt x="409029" y="61565"/>
                </a:lnTo>
                <a:lnTo>
                  <a:pt x="400843" y="22125"/>
                </a:lnTo>
                <a:lnTo>
                  <a:pt x="402728" y="14634"/>
                </a:lnTo>
                <a:lnTo>
                  <a:pt x="410269" y="2926"/>
                </a:lnTo>
                <a:lnTo>
                  <a:pt x="415775" y="0"/>
                </a:lnTo>
                <a:lnTo>
                  <a:pt x="428773" y="0"/>
                </a:lnTo>
                <a:lnTo>
                  <a:pt x="433238" y="1438"/>
                </a:lnTo>
                <a:lnTo>
                  <a:pt x="436923" y="4762"/>
                </a:lnTo>
                <a:lnTo>
                  <a:pt x="417959" y="4762"/>
                </a:lnTo>
                <a:lnTo>
                  <a:pt x="413692" y="7193"/>
                </a:lnTo>
                <a:lnTo>
                  <a:pt x="410815" y="12055"/>
                </a:lnTo>
                <a:lnTo>
                  <a:pt x="407937" y="16817"/>
                </a:lnTo>
                <a:lnTo>
                  <a:pt x="406582" y="23266"/>
                </a:lnTo>
                <a:lnTo>
                  <a:pt x="406498" y="32593"/>
                </a:lnTo>
                <a:lnTo>
                  <a:pt x="410849" y="32593"/>
                </a:lnTo>
                <a:lnTo>
                  <a:pt x="408979" y="34528"/>
                </a:lnTo>
                <a:lnTo>
                  <a:pt x="407540" y="38496"/>
                </a:lnTo>
                <a:lnTo>
                  <a:pt x="407540" y="48418"/>
                </a:lnTo>
                <a:lnTo>
                  <a:pt x="408879" y="52337"/>
                </a:lnTo>
                <a:lnTo>
                  <a:pt x="411559" y="55215"/>
                </a:lnTo>
                <a:lnTo>
                  <a:pt x="414337" y="57993"/>
                </a:lnTo>
                <a:lnTo>
                  <a:pt x="418157" y="59382"/>
                </a:lnTo>
                <a:lnTo>
                  <a:pt x="436413" y="59382"/>
                </a:lnTo>
                <a:lnTo>
                  <a:pt x="433635" y="62160"/>
                </a:lnTo>
                <a:lnTo>
                  <a:pt x="428625" y="64144"/>
                </a:lnTo>
                <a:close/>
              </a:path>
              <a:path w="492759" h="75564">
                <a:moveTo>
                  <a:pt x="442068" y="16371"/>
                </a:moveTo>
                <a:lnTo>
                  <a:pt x="436562" y="16371"/>
                </a:lnTo>
                <a:lnTo>
                  <a:pt x="436066" y="12898"/>
                </a:lnTo>
                <a:lnTo>
                  <a:pt x="434677" y="10120"/>
                </a:lnTo>
                <a:lnTo>
                  <a:pt x="432395" y="8036"/>
                </a:lnTo>
                <a:lnTo>
                  <a:pt x="430112" y="5853"/>
                </a:lnTo>
                <a:lnTo>
                  <a:pt x="427185" y="4762"/>
                </a:lnTo>
                <a:lnTo>
                  <a:pt x="436923" y="4762"/>
                </a:lnTo>
                <a:lnTo>
                  <a:pt x="439588" y="7094"/>
                </a:lnTo>
                <a:lnTo>
                  <a:pt x="441473" y="11112"/>
                </a:lnTo>
                <a:lnTo>
                  <a:pt x="442068" y="16371"/>
                </a:lnTo>
                <a:close/>
              </a:path>
              <a:path w="492759" h="75564">
                <a:moveTo>
                  <a:pt x="410849" y="32593"/>
                </a:moveTo>
                <a:lnTo>
                  <a:pt x="406648" y="32593"/>
                </a:lnTo>
                <a:lnTo>
                  <a:pt x="408135" y="29418"/>
                </a:lnTo>
                <a:lnTo>
                  <a:pt x="410368" y="26937"/>
                </a:lnTo>
                <a:lnTo>
                  <a:pt x="413345" y="25151"/>
                </a:lnTo>
                <a:lnTo>
                  <a:pt x="416420" y="23266"/>
                </a:lnTo>
                <a:lnTo>
                  <a:pt x="419695" y="22324"/>
                </a:lnTo>
                <a:lnTo>
                  <a:pt x="429220" y="22324"/>
                </a:lnTo>
                <a:lnTo>
                  <a:pt x="434131" y="24258"/>
                </a:lnTo>
                <a:lnTo>
                  <a:pt x="436886" y="27086"/>
                </a:lnTo>
                <a:lnTo>
                  <a:pt x="418455" y="27086"/>
                </a:lnTo>
                <a:lnTo>
                  <a:pt x="414733" y="28574"/>
                </a:lnTo>
                <a:lnTo>
                  <a:pt x="410849" y="32593"/>
                </a:lnTo>
                <a:close/>
              </a:path>
              <a:path w="492759" h="75564">
                <a:moveTo>
                  <a:pt x="436413" y="59382"/>
                </a:moveTo>
                <a:lnTo>
                  <a:pt x="427384" y="59382"/>
                </a:lnTo>
                <a:lnTo>
                  <a:pt x="430956" y="57844"/>
                </a:lnTo>
                <a:lnTo>
                  <a:pt x="436611" y="51593"/>
                </a:lnTo>
                <a:lnTo>
                  <a:pt x="438050" y="47823"/>
                </a:lnTo>
                <a:lnTo>
                  <a:pt x="437979" y="38496"/>
                </a:lnTo>
                <a:lnTo>
                  <a:pt x="436661" y="34776"/>
                </a:lnTo>
                <a:lnTo>
                  <a:pt x="433882" y="31700"/>
                </a:lnTo>
                <a:lnTo>
                  <a:pt x="431204" y="28624"/>
                </a:lnTo>
                <a:lnTo>
                  <a:pt x="427583" y="27086"/>
                </a:lnTo>
                <a:lnTo>
                  <a:pt x="436886" y="27086"/>
                </a:lnTo>
                <a:lnTo>
                  <a:pt x="438397" y="28624"/>
                </a:lnTo>
                <a:lnTo>
                  <a:pt x="441771" y="31998"/>
                </a:lnTo>
                <a:lnTo>
                  <a:pt x="443706" y="36958"/>
                </a:lnTo>
                <a:lnTo>
                  <a:pt x="443706" y="49162"/>
                </a:lnTo>
                <a:lnTo>
                  <a:pt x="441672" y="54222"/>
                </a:lnTo>
                <a:lnTo>
                  <a:pt x="437604" y="58191"/>
                </a:lnTo>
                <a:lnTo>
                  <a:pt x="436413" y="59382"/>
                </a:lnTo>
                <a:close/>
              </a:path>
              <a:path w="492759" h="75564">
                <a:moveTo>
                  <a:pt x="492525" y="47327"/>
                </a:moveTo>
                <a:lnTo>
                  <a:pt x="449364" y="47327"/>
                </a:lnTo>
                <a:lnTo>
                  <a:pt x="449364" y="41969"/>
                </a:lnTo>
                <a:lnTo>
                  <a:pt x="478088" y="595"/>
                </a:lnTo>
                <a:lnTo>
                  <a:pt x="483148" y="595"/>
                </a:lnTo>
                <a:lnTo>
                  <a:pt x="483148" y="8780"/>
                </a:lnTo>
                <a:lnTo>
                  <a:pt x="477939" y="8780"/>
                </a:lnTo>
                <a:lnTo>
                  <a:pt x="454425" y="42564"/>
                </a:lnTo>
                <a:lnTo>
                  <a:pt x="492525" y="42564"/>
                </a:lnTo>
                <a:lnTo>
                  <a:pt x="492525" y="47327"/>
                </a:lnTo>
                <a:close/>
              </a:path>
              <a:path w="492759" h="75564">
                <a:moveTo>
                  <a:pt x="483148" y="42564"/>
                </a:moveTo>
                <a:lnTo>
                  <a:pt x="478088" y="42564"/>
                </a:lnTo>
                <a:lnTo>
                  <a:pt x="478088" y="8780"/>
                </a:lnTo>
                <a:lnTo>
                  <a:pt x="483148" y="8780"/>
                </a:lnTo>
                <a:lnTo>
                  <a:pt x="483148" y="42564"/>
                </a:lnTo>
                <a:close/>
              </a:path>
              <a:path w="492759" h="75564">
                <a:moveTo>
                  <a:pt x="483148" y="62805"/>
                </a:moveTo>
                <a:lnTo>
                  <a:pt x="478088" y="62805"/>
                </a:lnTo>
                <a:lnTo>
                  <a:pt x="478088" y="47327"/>
                </a:lnTo>
                <a:lnTo>
                  <a:pt x="483148" y="47327"/>
                </a:lnTo>
                <a:lnTo>
                  <a:pt x="483148" y="62805"/>
                </a:lnTo>
                <a:close/>
              </a:path>
            </a:pathLst>
          </a:custGeom>
          <a:solidFill>
            <a:srgbClr val="741A4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822562" y="4086268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822562" y="4086268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011027" y="4102777"/>
            <a:ext cx="492759" cy="75565"/>
          </a:xfrm>
          <a:custGeom>
            <a:avLst/>
            <a:gdLst/>
            <a:ahLst/>
            <a:cxnLst/>
            <a:rect l="l" t="t" r="r" b="b"/>
            <a:pathLst>
              <a:path w="492759" h="75564">
                <a:moveTo>
                  <a:pt x="7094" y="20538"/>
                </a:moveTo>
                <a:lnTo>
                  <a:pt x="1439" y="20538"/>
                </a:lnTo>
                <a:lnTo>
                  <a:pt x="1538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1" y="0"/>
                </a:lnTo>
                <a:lnTo>
                  <a:pt x="31104" y="1389"/>
                </a:lnTo>
                <a:lnTo>
                  <a:pt x="35584" y="4762"/>
                </a:lnTo>
                <a:lnTo>
                  <a:pt x="16966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492759" h="75564">
                <a:moveTo>
                  <a:pt x="36052" y="59382"/>
                </a:moveTo>
                <a:lnTo>
                  <a:pt x="25697" y="59382"/>
                </a:lnTo>
                <a:lnTo>
                  <a:pt x="29468" y="58092"/>
                </a:lnTo>
                <a:lnTo>
                  <a:pt x="35619" y="52933"/>
                </a:lnTo>
                <a:lnTo>
                  <a:pt x="37157" y="49658"/>
                </a:lnTo>
                <a:lnTo>
                  <a:pt x="37157" y="41622"/>
                </a:lnTo>
                <a:lnTo>
                  <a:pt x="35817" y="38447"/>
                </a:lnTo>
                <a:lnTo>
                  <a:pt x="33139" y="36165"/>
                </a:lnTo>
                <a:lnTo>
                  <a:pt x="30459" y="33783"/>
                </a:lnTo>
                <a:lnTo>
                  <a:pt x="26789" y="32593"/>
                </a:lnTo>
                <a:lnTo>
                  <a:pt x="17512" y="32593"/>
                </a:lnTo>
                <a:lnTo>
                  <a:pt x="17512" y="27830"/>
                </a:lnTo>
                <a:lnTo>
                  <a:pt x="25796" y="27830"/>
                </a:lnTo>
                <a:lnTo>
                  <a:pt x="28674" y="26838"/>
                </a:lnTo>
                <a:lnTo>
                  <a:pt x="33535" y="22770"/>
                </a:lnTo>
                <a:lnTo>
                  <a:pt x="34776" y="19992"/>
                </a:lnTo>
                <a:lnTo>
                  <a:pt x="34776" y="12749"/>
                </a:lnTo>
                <a:lnTo>
                  <a:pt x="33535" y="9872"/>
                </a:lnTo>
                <a:lnTo>
                  <a:pt x="31055" y="7887"/>
                </a:lnTo>
                <a:lnTo>
                  <a:pt x="28574" y="5804"/>
                </a:lnTo>
                <a:lnTo>
                  <a:pt x="25301" y="4762"/>
                </a:lnTo>
                <a:lnTo>
                  <a:pt x="35584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7"/>
                </a:lnTo>
                <a:lnTo>
                  <a:pt x="39488" y="22224"/>
                </a:lnTo>
                <a:lnTo>
                  <a:pt x="35817" y="27086"/>
                </a:lnTo>
                <a:lnTo>
                  <a:pt x="33287" y="28723"/>
                </a:lnTo>
                <a:lnTo>
                  <a:pt x="30014" y="29616"/>
                </a:lnTo>
                <a:lnTo>
                  <a:pt x="30014" y="29765"/>
                </a:lnTo>
                <a:lnTo>
                  <a:pt x="34280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4" y="41274"/>
                </a:lnTo>
                <a:lnTo>
                  <a:pt x="42664" y="50899"/>
                </a:lnTo>
                <a:lnTo>
                  <a:pt x="40629" y="55463"/>
                </a:lnTo>
                <a:lnTo>
                  <a:pt x="36052" y="59382"/>
                </a:lnTo>
                <a:close/>
              </a:path>
              <a:path w="492759" h="75564">
                <a:moveTo>
                  <a:pt x="27483" y="64144"/>
                </a:moveTo>
                <a:lnTo>
                  <a:pt x="15080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4" y="55363"/>
                </a:lnTo>
                <a:lnTo>
                  <a:pt x="112" y="50899"/>
                </a:lnTo>
                <a:lnTo>
                  <a:pt x="0" y="43209"/>
                </a:lnTo>
                <a:lnTo>
                  <a:pt x="99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699" y="57993"/>
                </a:lnTo>
                <a:lnTo>
                  <a:pt x="16470" y="59382"/>
                </a:lnTo>
                <a:lnTo>
                  <a:pt x="36052" y="59382"/>
                </a:lnTo>
                <a:lnTo>
                  <a:pt x="32593" y="62408"/>
                </a:lnTo>
                <a:lnTo>
                  <a:pt x="27483" y="64144"/>
                </a:lnTo>
                <a:close/>
              </a:path>
              <a:path w="492759" h="75564">
                <a:moveTo>
                  <a:pt x="53680" y="62805"/>
                </a:moveTo>
                <a:lnTo>
                  <a:pt x="46834" y="62805"/>
                </a:lnTo>
                <a:lnTo>
                  <a:pt x="64545" y="38992"/>
                </a:lnTo>
                <a:lnTo>
                  <a:pt x="48174" y="16966"/>
                </a:lnTo>
                <a:lnTo>
                  <a:pt x="55168" y="16966"/>
                </a:lnTo>
                <a:lnTo>
                  <a:pt x="68265" y="34379"/>
                </a:lnTo>
                <a:lnTo>
                  <a:pt x="74793" y="34379"/>
                </a:lnTo>
                <a:lnTo>
                  <a:pt x="71391" y="38844"/>
                </a:lnTo>
                <a:lnTo>
                  <a:pt x="74970" y="43606"/>
                </a:lnTo>
                <a:lnTo>
                  <a:pt x="67819" y="43606"/>
                </a:lnTo>
                <a:lnTo>
                  <a:pt x="53680" y="62805"/>
                </a:lnTo>
                <a:close/>
              </a:path>
              <a:path w="492759" h="75564">
                <a:moveTo>
                  <a:pt x="74793" y="34379"/>
                </a:moveTo>
                <a:lnTo>
                  <a:pt x="68265" y="34379"/>
                </a:lnTo>
                <a:lnTo>
                  <a:pt x="81065" y="16966"/>
                </a:lnTo>
                <a:lnTo>
                  <a:pt x="88060" y="16966"/>
                </a:lnTo>
                <a:lnTo>
                  <a:pt x="74793" y="34379"/>
                </a:lnTo>
                <a:close/>
              </a:path>
              <a:path w="492759" h="75564">
                <a:moveTo>
                  <a:pt x="89399" y="62805"/>
                </a:moveTo>
                <a:lnTo>
                  <a:pt x="82255" y="62805"/>
                </a:lnTo>
                <a:lnTo>
                  <a:pt x="67819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492759" h="75564">
                <a:moveTo>
                  <a:pt x="99241" y="20538"/>
                </a:moveTo>
                <a:lnTo>
                  <a:pt x="93586" y="20538"/>
                </a:lnTo>
                <a:lnTo>
                  <a:pt x="93685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8" y="0"/>
                </a:lnTo>
                <a:lnTo>
                  <a:pt x="123252" y="1389"/>
                </a:lnTo>
                <a:lnTo>
                  <a:pt x="127732" y="4762"/>
                </a:lnTo>
                <a:lnTo>
                  <a:pt x="109114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492759" h="75564">
                <a:moveTo>
                  <a:pt x="128199" y="59382"/>
                </a:moveTo>
                <a:lnTo>
                  <a:pt x="117844" y="59382"/>
                </a:lnTo>
                <a:lnTo>
                  <a:pt x="121615" y="58092"/>
                </a:lnTo>
                <a:lnTo>
                  <a:pt x="127767" y="52933"/>
                </a:lnTo>
                <a:lnTo>
                  <a:pt x="129305" y="49658"/>
                </a:lnTo>
                <a:lnTo>
                  <a:pt x="129305" y="41622"/>
                </a:lnTo>
                <a:lnTo>
                  <a:pt x="127965" y="38447"/>
                </a:lnTo>
                <a:lnTo>
                  <a:pt x="125286" y="36165"/>
                </a:lnTo>
                <a:lnTo>
                  <a:pt x="122607" y="33783"/>
                </a:lnTo>
                <a:lnTo>
                  <a:pt x="118936" y="32593"/>
                </a:lnTo>
                <a:lnTo>
                  <a:pt x="109660" y="32593"/>
                </a:lnTo>
                <a:lnTo>
                  <a:pt x="109660" y="27830"/>
                </a:lnTo>
                <a:lnTo>
                  <a:pt x="117944" y="27830"/>
                </a:lnTo>
                <a:lnTo>
                  <a:pt x="120821" y="26838"/>
                </a:lnTo>
                <a:lnTo>
                  <a:pt x="125683" y="22770"/>
                </a:lnTo>
                <a:lnTo>
                  <a:pt x="126924" y="19992"/>
                </a:lnTo>
                <a:lnTo>
                  <a:pt x="126924" y="12749"/>
                </a:lnTo>
                <a:lnTo>
                  <a:pt x="125683" y="9872"/>
                </a:lnTo>
                <a:lnTo>
                  <a:pt x="123202" y="7887"/>
                </a:lnTo>
                <a:lnTo>
                  <a:pt x="120722" y="5804"/>
                </a:lnTo>
                <a:lnTo>
                  <a:pt x="117448" y="4762"/>
                </a:lnTo>
                <a:lnTo>
                  <a:pt x="127732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7"/>
                </a:lnTo>
                <a:lnTo>
                  <a:pt x="131636" y="22224"/>
                </a:lnTo>
                <a:lnTo>
                  <a:pt x="127965" y="27086"/>
                </a:lnTo>
                <a:lnTo>
                  <a:pt x="125435" y="28723"/>
                </a:lnTo>
                <a:lnTo>
                  <a:pt x="122161" y="29616"/>
                </a:lnTo>
                <a:lnTo>
                  <a:pt x="122161" y="29765"/>
                </a:lnTo>
                <a:lnTo>
                  <a:pt x="126427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1" y="41274"/>
                </a:lnTo>
                <a:lnTo>
                  <a:pt x="134811" y="50899"/>
                </a:lnTo>
                <a:lnTo>
                  <a:pt x="132777" y="55463"/>
                </a:lnTo>
                <a:lnTo>
                  <a:pt x="128199" y="59382"/>
                </a:lnTo>
                <a:close/>
              </a:path>
              <a:path w="492759" h="75564">
                <a:moveTo>
                  <a:pt x="119630" y="64144"/>
                </a:moveTo>
                <a:lnTo>
                  <a:pt x="107228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2" y="55363"/>
                </a:lnTo>
                <a:lnTo>
                  <a:pt x="92259" y="50899"/>
                </a:lnTo>
                <a:lnTo>
                  <a:pt x="92147" y="43209"/>
                </a:lnTo>
                <a:lnTo>
                  <a:pt x="92246" y="43011"/>
                </a:lnTo>
                <a:lnTo>
                  <a:pt x="97902" y="43011"/>
                </a:lnTo>
                <a:lnTo>
                  <a:pt x="97902" y="48765"/>
                </a:lnTo>
                <a:lnTo>
                  <a:pt x="99291" y="52437"/>
                </a:lnTo>
                <a:lnTo>
                  <a:pt x="104847" y="57993"/>
                </a:lnTo>
                <a:lnTo>
                  <a:pt x="108618" y="59382"/>
                </a:lnTo>
                <a:lnTo>
                  <a:pt x="128199" y="59382"/>
                </a:lnTo>
                <a:lnTo>
                  <a:pt x="124741" y="62408"/>
                </a:lnTo>
                <a:lnTo>
                  <a:pt x="119630" y="64144"/>
                </a:lnTo>
                <a:close/>
              </a:path>
              <a:path w="492759" h="75564">
                <a:moveTo>
                  <a:pt x="193284" y="64144"/>
                </a:moveTo>
                <a:lnTo>
                  <a:pt x="181774" y="64144"/>
                </a:lnTo>
                <a:lnTo>
                  <a:pt x="176516" y="61862"/>
                </a:lnTo>
                <a:lnTo>
                  <a:pt x="172448" y="57298"/>
                </a:lnTo>
                <a:lnTo>
                  <a:pt x="168479" y="52734"/>
                </a:lnTo>
                <a:lnTo>
                  <a:pt x="166495" y="46930"/>
                </a:lnTo>
                <a:lnTo>
                  <a:pt x="166495" y="32841"/>
                </a:lnTo>
                <a:lnTo>
                  <a:pt x="168479" y="27037"/>
                </a:lnTo>
                <a:lnTo>
                  <a:pt x="176416" y="17908"/>
                </a:lnTo>
                <a:lnTo>
                  <a:pt x="181675" y="15626"/>
                </a:lnTo>
                <a:lnTo>
                  <a:pt x="193581" y="15626"/>
                </a:lnTo>
                <a:lnTo>
                  <a:pt x="197848" y="17015"/>
                </a:lnTo>
                <a:lnTo>
                  <a:pt x="201725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7" y="26044"/>
                </a:lnTo>
                <a:lnTo>
                  <a:pt x="173589" y="29815"/>
                </a:lnTo>
                <a:lnTo>
                  <a:pt x="172150" y="34428"/>
                </a:lnTo>
                <a:lnTo>
                  <a:pt x="172150" y="45342"/>
                </a:lnTo>
                <a:lnTo>
                  <a:pt x="173589" y="49956"/>
                </a:lnTo>
                <a:lnTo>
                  <a:pt x="176467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4" y="64144"/>
                </a:lnTo>
                <a:close/>
              </a:path>
              <a:path w="492759" h="75564">
                <a:moveTo>
                  <a:pt x="206828" y="31402"/>
                </a:moveTo>
                <a:lnTo>
                  <a:pt x="201172" y="31402"/>
                </a:lnTo>
                <a:lnTo>
                  <a:pt x="200378" y="27731"/>
                </a:lnTo>
                <a:lnTo>
                  <a:pt x="198890" y="25003"/>
                </a:lnTo>
                <a:lnTo>
                  <a:pt x="196708" y="23217"/>
                </a:lnTo>
                <a:lnTo>
                  <a:pt x="194524" y="21331"/>
                </a:lnTo>
                <a:lnTo>
                  <a:pt x="191696" y="20389"/>
                </a:lnTo>
                <a:lnTo>
                  <a:pt x="201725" y="20389"/>
                </a:lnTo>
                <a:lnTo>
                  <a:pt x="204297" y="22572"/>
                </a:lnTo>
                <a:lnTo>
                  <a:pt x="206232" y="26441"/>
                </a:lnTo>
                <a:lnTo>
                  <a:pt x="206828" y="31402"/>
                </a:lnTo>
                <a:close/>
              </a:path>
              <a:path w="492759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4" y="53429"/>
                </a:lnTo>
                <a:lnTo>
                  <a:pt x="201122" y="50303"/>
                </a:lnTo>
                <a:lnTo>
                  <a:pt x="201619" y="46434"/>
                </a:lnTo>
                <a:lnTo>
                  <a:pt x="207125" y="46434"/>
                </a:lnTo>
                <a:lnTo>
                  <a:pt x="206332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492759" h="75564">
                <a:moveTo>
                  <a:pt x="238806" y="64144"/>
                </a:moveTo>
                <a:lnTo>
                  <a:pt x="227892" y="64144"/>
                </a:lnTo>
                <a:lnTo>
                  <a:pt x="222634" y="61862"/>
                </a:lnTo>
                <a:lnTo>
                  <a:pt x="218565" y="57298"/>
                </a:lnTo>
                <a:lnTo>
                  <a:pt x="214596" y="52734"/>
                </a:lnTo>
                <a:lnTo>
                  <a:pt x="212612" y="46930"/>
                </a:lnTo>
                <a:lnTo>
                  <a:pt x="212612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2" y="15626"/>
                </a:lnTo>
                <a:lnTo>
                  <a:pt x="240889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1" y="22274"/>
                </a:lnTo>
                <a:lnTo>
                  <a:pt x="222470" y="26193"/>
                </a:lnTo>
                <a:lnTo>
                  <a:pt x="219707" y="29815"/>
                </a:lnTo>
                <a:lnTo>
                  <a:pt x="218267" y="34428"/>
                </a:lnTo>
                <a:lnTo>
                  <a:pt x="218267" y="45342"/>
                </a:lnTo>
                <a:lnTo>
                  <a:pt x="219707" y="49956"/>
                </a:lnTo>
                <a:lnTo>
                  <a:pt x="222584" y="53726"/>
                </a:lnTo>
                <a:lnTo>
                  <a:pt x="225561" y="57497"/>
                </a:lnTo>
                <a:lnTo>
                  <a:pt x="229479" y="59382"/>
                </a:lnTo>
                <a:lnTo>
                  <a:pt x="248299" y="59382"/>
                </a:lnTo>
                <a:lnTo>
                  <a:pt x="246098" y="60870"/>
                </a:lnTo>
                <a:lnTo>
                  <a:pt x="242725" y="63053"/>
                </a:lnTo>
                <a:lnTo>
                  <a:pt x="238806" y="64144"/>
                </a:lnTo>
                <a:close/>
              </a:path>
              <a:path w="492759" h="75564">
                <a:moveTo>
                  <a:pt x="248299" y="59382"/>
                </a:moveTo>
                <a:lnTo>
                  <a:pt x="239203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2" y="45342"/>
                </a:lnTo>
                <a:lnTo>
                  <a:pt x="250382" y="34428"/>
                </a:lnTo>
                <a:lnTo>
                  <a:pt x="248926" y="29963"/>
                </a:lnTo>
                <a:lnTo>
                  <a:pt x="245839" y="26044"/>
                </a:lnTo>
                <a:lnTo>
                  <a:pt x="243072" y="22324"/>
                </a:lnTo>
                <a:lnTo>
                  <a:pt x="239153" y="20389"/>
                </a:lnTo>
                <a:lnTo>
                  <a:pt x="248305" y="20389"/>
                </a:lnTo>
                <a:lnTo>
                  <a:pt x="254086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6" y="48170"/>
                </a:lnTo>
                <a:lnTo>
                  <a:pt x="253540" y="51940"/>
                </a:lnTo>
                <a:lnTo>
                  <a:pt x="251952" y="55611"/>
                </a:lnTo>
                <a:lnTo>
                  <a:pt x="249472" y="58588"/>
                </a:lnTo>
                <a:lnTo>
                  <a:pt x="248299" y="59382"/>
                </a:lnTo>
                <a:close/>
              </a:path>
              <a:path w="492759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9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1" y="15626"/>
                </a:lnTo>
                <a:lnTo>
                  <a:pt x="294868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6" y="21133"/>
                </a:lnTo>
                <a:lnTo>
                  <a:pt x="276314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492759" h="75564">
                <a:moveTo>
                  <a:pt x="269915" y="62805"/>
                </a:moveTo>
                <a:lnTo>
                  <a:pt x="264259" y="62805"/>
                </a:lnTo>
                <a:lnTo>
                  <a:pt x="264259" y="16966"/>
                </a:lnTo>
                <a:lnTo>
                  <a:pt x="269915" y="16966"/>
                </a:lnTo>
                <a:lnTo>
                  <a:pt x="269915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2" y="28574"/>
                </a:lnTo>
                <a:lnTo>
                  <a:pt x="270411" y="31055"/>
                </a:lnTo>
                <a:lnTo>
                  <a:pt x="269915" y="33535"/>
                </a:lnTo>
                <a:lnTo>
                  <a:pt x="269915" y="62805"/>
                </a:lnTo>
                <a:close/>
              </a:path>
              <a:path w="492759" h="75564">
                <a:moveTo>
                  <a:pt x="301466" y="62805"/>
                </a:moveTo>
                <a:lnTo>
                  <a:pt x="295960" y="62805"/>
                </a:lnTo>
                <a:lnTo>
                  <a:pt x="295960" y="29418"/>
                </a:lnTo>
                <a:lnTo>
                  <a:pt x="294967" y="26094"/>
                </a:lnTo>
                <a:lnTo>
                  <a:pt x="292983" y="23812"/>
                </a:lnTo>
                <a:lnTo>
                  <a:pt x="291097" y="21530"/>
                </a:lnTo>
                <a:lnTo>
                  <a:pt x="288221" y="20389"/>
                </a:lnTo>
                <a:lnTo>
                  <a:pt x="297863" y="20389"/>
                </a:lnTo>
                <a:lnTo>
                  <a:pt x="300127" y="22820"/>
                </a:lnTo>
                <a:lnTo>
                  <a:pt x="301466" y="27136"/>
                </a:lnTo>
                <a:lnTo>
                  <a:pt x="301466" y="62805"/>
                </a:lnTo>
                <a:close/>
              </a:path>
              <a:path w="492759" h="75564">
                <a:moveTo>
                  <a:pt x="330585" y="62805"/>
                </a:moveTo>
                <a:lnTo>
                  <a:pt x="324632" y="62805"/>
                </a:lnTo>
                <a:lnTo>
                  <a:pt x="306921" y="16966"/>
                </a:lnTo>
                <a:lnTo>
                  <a:pt x="313172" y="16966"/>
                </a:lnTo>
                <a:lnTo>
                  <a:pt x="327608" y="57149"/>
                </a:lnTo>
                <a:lnTo>
                  <a:pt x="332697" y="57149"/>
                </a:lnTo>
                <a:lnTo>
                  <a:pt x="330585" y="62805"/>
                </a:lnTo>
                <a:close/>
              </a:path>
              <a:path w="492759" h="75564">
                <a:moveTo>
                  <a:pt x="332697" y="57149"/>
                </a:moveTo>
                <a:lnTo>
                  <a:pt x="327757" y="57149"/>
                </a:lnTo>
                <a:lnTo>
                  <a:pt x="341896" y="16966"/>
                </a:lnTo>
                <a:lnTo>
                  <a:pt x="347700" y="16966"/>
                </a:lnTo>
                <a:lnTo>
                  <a:pt x="332697" y="57149"/>
                </a:lnTo>
                <a:close/>
              </a:path>
              <a:path w="492759" h="75564">
                <a:moveTo>
                  <a:pt x="356085" y="75009"/>
                </a:moveTo>
                <a:lnTo>
                  <a:pt x="356085" y="71139"/>
                </a:lnTo>
                <a:lnTo>
                  <a:pt x="357376" y="70643"/>
                </a:lnTo>
                <a:lnTo>
                  <a:pt x="358367" y="69601"/>
                </a:lnTo>
                <a:lnTo>
                  <a:pt x="359062" y="68014"/>
                </a:lnTo>
                <a:lnTo>
                  <a:pt x="359856" y="66525"/>
                </a:lnTo>
                <a:lnTo>
                  <a:pt x="360253" y="64938"/>
                </a:lnTo>
                <a:lnTo>
                  <a:pt x="360253" y="62805"/>
                </a:lnTo>
                <a:lnTo>
                  <a:pt x="356532" y="62805"/>
                </a:lnTo>
                <a:lnTo>
                  <a:pt x="356532" y="53429"/>
                </a:lnTo>
                <a:lnTo>
                  <a:pt x="363974" y="53429"/>
                </a:lnTo>
                <a:lnTo>
                  <a:pt x="363974" y="65682"/>
                </a:lnTo>
                <a:lnTo>
                  <a:pt x="363279" y="68113"/>
                </a:lnTo>
                <a:lnTo>
                  <a:pt x="361890" y="70395"/>
                </a:lnTo>
                <a:lnTo>
                  <a:pt x="360600" y="72677"/>
                </a:lnTo>
                <a:lnTo>
                  <a:pt x="358666" y="74215"/>
                </a:lnTo>
                <a:lnTo>
                  <a:pt x="356085" y="75009"/>
                </a:lnTo>
                <a:close/>
              </a:path>
              <a:path w="492759" h="75564">
                <a:moveTo>
                  <a:pt x="428625" y="64144"/>
                </a:moveTo>
                <a:lnTo>
                  <a:pt x="414634" y="64144"/>
                </a:lnTo>
                <a:lnTo>
                  <a:pt x="409029" y="61565"/>
                </a:lnTo>
                <a:lnTo>
                  <a:pt x="400843" y="22125"/>
                </a:lnTo>
                <a:lnTo>
                  <a:pt x="402728" y="14634"/>
                </a:lnTo>
                <a:lnTo>
                  <a:pt x="410269" y="2926"/>
                </a:lnTo>
                <a:lnTo>
                  <a:pt x="415775" y="0"/>
                </a:lnTo>
                <a:lnTo>
                  <a:pt x="428773" y="0"/>
                </a:lnTo>
                <a:lnTo>
                  <a:pt x="433238" y="1438"/>
                </a:lnTo>
                <a:lnTo>
                  <a:pt x="436923" y="4762"/>
                </a:lnTo>
                <a:lnTo>
                  <a:pt x="417959" y="4762"/>
                </a:lnTo>
                <a:lnTo>
                  <a:pt x="413692" y="7193"/>
                </a:lnTo>
                <a:lnTo>
                  <a:pt x="410815" y="12055"/>
                </a:lnTo>
                <a:lnTo>
                  <a:pt x="407937" y="16817"/>
                </a:lnTo>
                <a:lnTo>
                  <a:pt x="406582" y="23266"/>
                </a:lnTo>
                <a:lnTo>
                  <a:pt x="406498" y="32593"/>
                </a:lnTo>
                <a:lnTo>
                  <a:pt x="410849" y="32593"/>
                </a:lnTo>
                <a:lnTo>
                  <a:pt x="408979" y="34528"/>
                </a:lnTo>
                <a:lnTo>
                  <a:pt x="407540" y="38496"/>
                </a:lnTo>
                <a:lnTo>
                  <a:pt x="407540" y="48418"/>
                </a:lnTo>
                <a:lnTo>
                  <a:pt x="408879" y="52337"/>
                </a:lnTo>
                <a:lnTo>
                  <a:pt x="411559" y="55215"/>
                </a:lnTo>
                <a:lnTo>
                  <a:pt x="414337" y="57993"/>
                </a:lnTo>
                <a:lnTo>
                  <a:pt x="418157" y="59382"/>
                </a:lnTo>
                <a:lnTo>
                  <a:pt x="436413" y="59382"/>
                </a:lnTo>
                <a:lnTo>
                  <a:pt x="433635" y="62160"/>
                </a:lnTo>
                <a:lnTo>
                  <a:pt x="428625" y="64144"/>
                </a:lnTo>
                <a:close/>
              </a:path>
              <a:path w="492759" h="75564">
                <a:moveTo>
                  <a:pt x="442068" y="16371"/>
                </a:moveTo>
                <a:lnTo>
                  <a:pt x="436562" y="16371"/>
                </a:lnTo>
                <a:lnTo>
                  <a:pt x="436066" y="12898"/>
                </a:lnTo>
                <a:lnTo>
                  <a:pt x="434677" y="10120"/>
                </a:lnTo>
                <a:lnTo>
                  <a:pt x="432395" y="8036"/>
                </a:lnTo>
                <a:lnTo>
                  <a:pt x="430112" y="5853"/>
                </a:lnTo>
                <a:lnTo>
                  <a:pt x="427185" y="4762"/>
                </a:lnTo>
                <a:lnTo>
                  <a:pt x="436923" y="4762"/>
                </a:lnTo>
                <a:lnTo>
                  <a:pt x="439588" y="7094"/>
                </a:lnTo>
                <a:lnTo>
                  <a:pt x="441473" y="11112"/>
                </a:lnTo>
                <a:lnTo>
                  <a:pt x="442068" y="16371"/>
                </a:lnTo>
                <a:close/>
              </a:path>
              <a:path w="492759" h="75564">
                <a:moveTo>
                  <a:pt x="410849" y="32593"/>
                </a:moveTo>
                <a:lnTo>
                  <a:pt x="406648" y="32593"/>
                </a:lnTo>
                <a:lnTo>
                  <a:pt x="408135" y="29418"/>
                </a:lnTo>
                <a:lnTo>
                  <a:pt x="410368" y="26937"/>
                </a:lnTo>
                <a:lnTo>
                  <a:pt x="413345" y="25151"/>
                </a:lnTo>
                <a:lnTo>
                  <a:pt x="416420" y="23266"/>
                </a:lnTo>
                <a:lnTo>
                  <a:pt x="419695" y="22324"/>
                </a:lnTo>
                <a:lnTo>
                  <a:pt x="429220" y="22324"/>
                </a:lnTo>
                <a:lnTo>
                  <a:pt x="434131" y="24258"/>
                </a:lnTo>
                <a:lnTo>
                  <a:pt x="436886" y="27086"/>
                </a:lnTo>
                <a:lnTo>
                  <a:pt x="418455" y="27086"/>
                </a:lnTo>
                <a:lnTo>
                  <a:pt x="414733" y="28574"/>
                </a:lnTo>
                <a:lnTo>
                  <a:pt x="410849" y="32593"/>
                </a:lnTo>
                <a:close/>
              </a:path>
              <a:path w="492759" h="75564">
                <a:moveTo>
                  <a:pt x="436413" y="59382"/>
                </a:moveTo>
                <a:lnTo>
                  <a:pt x="427384" y="59382"/>
                </a:lnTo>
                <a:lnTo>
                  <a:pt x="430956" y="57844"/>
                </a:lnTo>
                <a:lnTo>
                  <a:pt x="436611" y="51593"/>
                </a:lnTo>
                <a:lnTo>
                  <a:pt x="438050" y="47823"/>
                </a:lnTo>
                <a:lnTo>
                  <a:pt x="437979" y="38496"/>
                </a:lnTo>
                <a:lnTo>
                  <a:pt x="436661" y="34776"/>
                </a:lnTo>
                <a:lnTo>
                  <a:pt x="433882" y="31700"/>
                </a:lnTo>
                <a:lnTo>
                  <a:pt x="431204" y="28624"/>
                </a:lnTo>
                <a:lnTo>
                  <a:pt x="427583" y="27086"/>
                </a:lnTo>
                <a:lnTo>
                  <a:pt x="436886" y="27086"/>
                </a:lnTo>
                <a:lnTo>
                  <a:pt x="438397" y="28624"/>
                </a:lnTo>
                <a:lnTo>
                  <a:pt x="441771" y="31998"/>
                </a:lnTo>
                <a:lnTo>
                  <a:pt x="443706" y="36958"/>
                </a:lnTo>
                <a:lnTo>
                  <a:pt x="443706" y="49162"/>
                </a:lnTo>
                <a:lnTo>
                  <a:pt x="441672" y="54222"/>
                </a:lnTo>
                <a:lnTo>
                  <a:pt x="437604" y="58191"/>
                </a:lnTo>
                <a:lnTo>
                  <a:pt x="436413" y="59382"/>
                </a:lnTo>
                <a:close/>
              </a:path>
              <a:path w="492759" h="75564">
                <a:moveTo>
                  <a:pt x="492525" y="47327"/>
                </a:moveTo>
                <a:lnTo>
                  <a:pt x="449364" y="47327"/>
                </a:lnTo>
                <a:lnTo>
                  <a:pt x="449364" y="41969"/>
                </a:lnTo>
                <a:lnTo>
                  <a:pt x="478088" y="595"/>
                </a:lnTo>
                <a:lnTo>
                  <a:pt x="483148" y="595"/>
                </a:lnTo>
                <a:lnTo>
                  <a:pt x="483148" y="8780"/>
                </a:lnTo>
                <a:lnTo>
                  <a:pt x="477939" y="8780"/>
                </a:lnTo>
                <a:lnTo>
                  <a:pt x="454425" y="42564"/>
                </a:lnTo>
                <a:lnTo>
                  <a:pt x="492525" y="42564"/>
                </a:lnTo>
                <a:lnTo>
                  <a:pt x="492525" y="47327"/>
                </a:lnTo>
                <a:close/>
              </a:path>
              <a:path w="492759" h="75564">
                <a:moveTo>
                  <a:pt x="483148" y="42564"/>
                </a:moveTo>
                <a:lnTo>
                  <a:pt x="478088" y="42564"/>
                </a:lnTo>
                <a:lnTo>
                  <a:pt x="478088" y="8780"/>
                </a:lnTo>
                <a:lnTo>
                  <a:pt x="483148" y="8780"/>
                </a:lnTo>
                <a:lnTo>
                  <a:pt x="483148" y="42564"/>
                </a:lnTo>
                <a:close/>
              </a:path>
              <a:path w="492759" h="75564">
                <a:moveTo>
                  <a:pt x="483148" y="62805"/>
                </a:moveTo>
                <a:lnTo>
                  <a:pt x="478088" y="62805"/>
                </a:lnTo>
                <a:lnTo>
                  <a:pt x="478088" y="47327"/>
                </a:lnTo>
                <a:lnTo>
                  <a:pt x="483148" y="47327"/>
                </a:lnTo>
                <a:lnTo>
                  <a:pt x="483148" y="62805"/>
                </a:lnTo>
                <a:close/>
              </a:path>
            </a:pathLst>
          </a:custGeom>
          <a:solidFill>
            <a:srgbClr val="741A4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257710" y="4048168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257811" y="4178944"/>
            <a:ext cx="635" cy="38735"/>
          </a:xfrm>
          <a:custGeom>
            <a:avLst/>
            <a:gdLst/>
            <a:ahLst/>
            <a:cxnLst/>
            <a:rect l="l" t="t" r="r" b="b"/>
            <a:pathLst>
              <a:path w="634" h="38735">
                <a:moveTo>
                  <a:pt x="149" y="-4762"/>
                </a:moveTo>
                <a:lnTo>
                  <a:pt x="149" y="43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237860" y="3877469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74" y="10149"/>
                </a:lnTo>
                <a:lnTo>
                  <a:pt x="40499" y="15549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237860" y="3877469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74" y="6199"/>
                </a:lnTo>
                <a:lnTo>
                  <a:pt x="38374" y="10149"/>
                </a:lnTo>
                <a:lnTo>
                  <a:pt x="40499" y="15549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257711" y="3919619"/>
            <a:ext cx="635" cy="36195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7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278361" y="3898593"/>
            <a:ext cx="781685" cy="340360"/>
          </a:xfrm>
          <a:custGeom>
            <a:avLst/>
            <a:gdLst/>
            <a:ahLst/>
            <a:cxnLst/>
            <a:rect l="l" t="t" r="r" b="b"/>
            <a:pathLst>
              <a:path w="781684" h="340360">
                <a:moveTo>
                  <a:pt x="0" y="340199"/>
                </a:moveTo>
                <a:lnTo>
                  <a:pt x="68884" y="339333"/>
                </a:lnTo>
                <a:lnTo>
                  <a:pt x="137289" y="336806"/>
                </a:lnTo>
                <a:lnTo>
                  <a:pt x="204738" y="332720"/>
                </a:lnTo>
                <a:lnTo>
                  <a:pt x="270754" y="327181"/>
                </a:lnTo>
                <a:lnTo>
                  <a:pt x="334860" y="320291"/>
                </a:lnTo>
                <a:lnTo>
                  <a:pt x="396580" y="312155"/>
                </a:lnTo>
                <a:lnTo>
                  <a:pt x="455436" y="302876"/>
                </a:lnTo>
                <a:lnTo>
                  <a:pt x="510952" y="292558"/>
                </a:lnTo>
                <a:lnTo>
                  <a:pt x="562650" y="281306"/>
                </a:lnTo>
                <a:lnTo>
                  <a:pt x="610053" y="269223"/>
                </a:lnTo>
                <a:lnTo>
                  <a:pt x="652686" y="256413"/>
                </a:lnTo>
                <a:lnTo>
                  <a:pt x="690070" y="242979"/>
                </a:lnTo>
                <a:lnTo>
                  <a:pt x="747185" y="214658"/>
                </a:lnTo>
                <a:lnTo>
                  <a:pt x="777584" y="185091"/>
                </a:lnTo>
                <a:lnTo>
                  <a:pt x="781573" y="170099"/>
                </a:lnTo>
                <a:lnTo>
                  <a:pt x="777611" y="155108"/>
                </a:lnTo>
                <a:lnTo>
                  <a:pt x="747265" y="125540"/>
                </a:lnTo>
                <a:lnTo>
                  <a:pt x="690206" y="97219"/>
                </a:lnTo>
                <a:lnTo>
                  <a:pt x="652851" y="83786"/>
                </a:lnTo>
                <a:lnTo>
                  <a:pt x="610249" y="70975"/>
                </a:lnTo>
                <a:lnTo>
                  <a:pt x="562877" y="58892"/>
                </a:lnTo>
                <a:lnTo>
                  <a:pt x="511212" y="47640"/>
                </a:lnTo>
                <a:lnTo>
                  <a:pt x="455731" y="37322"/>
                </a:lnTo>
                <a:lnTo>
                  <a:pt x="396912" y="28044"/>
                </a:lnTo>
                <a:lnTo>
                  <a:pt x="335231" y="19907"/>
                </a:lnTo>
                <a:lnTo>
                  <a:pt x="271165" y="13018"/>
                </a:lnTo>
                <a:lnTo>
                  <a:pt x="205192" y="7478"/>
                </a:lnTo>
                <a:lnTo>
                  <a:pt x="137789" y="3392"/>
                </a:lnTo>
                <a:lnTo>
                  <a:pt x="69432" y="865"/>
                </a:ln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823462" y="3612019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823462" y="3612019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987223" y="3628509"/>
            <a:ext cx="542290" cy="75565"/>
          </a:xfrm>
          <a:custGeom>
            <a:avLst/>
            <a:gdLst/>
            <a:ahLst/>
            <a:cxnLst/>
            <a:rect l="l" t="t" r="r" b="b"/>
            <a:pathLst>
              <a:path w="542290" h="75564">
                <a:moveTo>
                  <a:pt x="7094" y="20538"/>
                </a:moveTo>
                <a:lnTo>
                  <a:pt x="1438" y="20538"/>
                </a:lnTo>
                <a:lnTo>
                  <a:pt x="1537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0" y="0"/>
                </a:lnTo>
                <a:lnTo>
                  <a:pt x="31104" y="1389"/>
                </a:lnTo>
                <a:lnTo>
                  <a:pt x="35583" y="4762"/>
                </a:lnTo>
                <a:lnTo>
                  <a:pt x="16965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2290" h="75564">
                <a:moveTo>
                  <a:pt x="36051" y="59382"/>
                </a:moveTo>
                <a:lnTo>
                  <a:pt x="25697" y="59382"/>
                </a:lnTo>
                <a:lnTo>
                  <a:pt x="29467" y="58092"/>
                </a:lnTo>
                <a:lnTo>
                  <a:pt x="35619" y="52933"/>
                </a:lnTo>
                <a:lnTo>
                  <a:pt x="37156" y="49658"/>
                </a:lnTo>
                <a:lnTo>
                  <a:pt x="37156" y="41622"/>
                </a:lnTo>
                <a:lnTo>
                  <a:pt x="35817" y="38447"/>
                </a:lnTo>
                <a:lnTo>
                  <a:pt x="33138" y="36165"/>
                </a:lnTo>
                <a:lnTo>
                  <a:pt x="30459" y="33783"/>
                </a:lnTo>
                <a:lnTo>
                  <a:pt x="26789" y="32593"/>
                </a:lnTo>
                <a:lnTo>
                  <a:pt x="17511" y="32593"/>
                </a:lnTo>
                <a:lnTo>
                  <a:pt x="17511" y="27830"/>
                </a:lnTo>
                <a:lnTo>
                  <a:pt x="25796" y="27830"/>
                </a:lnTo>
                <a:lnTo>
                  <a:pt x="28674" y="26838"/>
                </a:lnTo>
                <a:lnTo>
                  <a:pt x="33535" y="22770"/>
                </a:lnTo>
                <a:lnTo>
                  <a:pt x="34775" y="19992"/>
                </a:lnTo>
                <a:lnTo>
                  <a:pt x="34775" y="12749"/>
                </a:lnTo>
                <a:lnTo>
                  <a:pt x="33535" y="9872"/>
                </a:lnTo>
                <a:lnTo>
                  <a:pt x="31055" y="7887"/>
                </a:lnTo>
                <a:lnTo>
                  <a:pt x="28574" y="5804"/>
                </a:lnTo>
                <a:lnTo>
                  <a:pt x="25300" y="4762"/>
                </a:lnTo>
                <a:lnTo>
                  <a:pt x="35583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7"/>
                </a:lnTo>
                <a:lnTo>
                  <a:pt x="39488" y="22224"/>
                </a:lnTo>
                <a:lnTo>
                  <a:pt x="35817" y="27086"/>
                </a:lnTo>
                <a:lnTo>
                  <a:pt x="33287" y="28723"/>
                </a:lnTo>
                <a:lnTo>
                  <a:pt x="30013" y="29616"/>
                </a:lnTo>
                <a:lnTo>
                  <a:pt x="30013" y="29765"/>
                </a:lnTo>
                <a:lnTo>
                  <a:pt x="34279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3" y="41274"/>
                </a:lnTo>
                <a:lnTo>
                  <a:pt x="42663" y="50899"/>
                </a:lnTo>
                <a:lnTo>
                  <a:pt x="40629" y="55463"/>
                </a:lnTo>
                <a:lnTo>
                  <a:pt x="36051" y="59382"/>
                </a:lnTo>
                <a:close/>
              </a:path>
              <a:path w="542290" h="75564">
                <a:moveTo>
                  <a:pt x="27483" y="64144"/>
                </a:moveTo>
                <a:lnTo>
                  <a:pt x="15080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4" y="55363"/>
                </a:lnTo>
                <a:lnTo>
                  <a:pt x="112" y="50899"/>
                </a:lnTo>
                <a:lnTo>
                  <a:pt x="0" y="43209"/>
                </a:lnTo>
                <a:lnTo>
                  <a:pt x="99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699" y="57993"/>
                </a:lnTo>
                <a:lnTo>
                  <a:pt x="16469" y="59382"/>
                </a:lnTo>
                <a:lnTo>
                  <a:pt x="36051" y="59382"/>
                </a:lnTo>
                <a:lnTo>
                  <a:pt x="32593" y="62408"/>
                </a:lnTo>
                <a:lnTo>
                  <a:pt x="27483" y="64144"/>
                </a:lnTo>
                <a:close/>
              </a:path>
              <a:path w="542290" h="75564">
                <a:moveTo>
                  <a:pt x="53680" y="62805"/>
                </a:moveTo>
                <a:lnTo>
                  <a:pt x="46834" y="62805"/>
                </a:lnTo>
                <a:lnTo>
                  <a:pt x="64545" y="38992"/>
                </a:lnTo>
                <a:lnTo>
                  <a:pt x="48173" y="16966"/>
                </a:lnTo>
                <a:lnTo>
                  <a:pt x="55168" y="16966"/>
                </a:lnTo>
                <a:lnTo>
                  <a:pt x="68265" y="34379"/>
                </a:lnTo>
                <a:lnTo>
                  <a:pt x="74792" y="34379"/>
                </a:lnTo>
                <a:lnTo>
                  <a:pt x="71390" y="38844"/>
                </a:lnTo>
                <a:lnTo>
                  <a:pt x="74970" y="43606"/>
                </a:lnTo>
                <a:lnTo>
                  <a:pt x="67818" y="43606"/>
                </a:lnTo>
                <a:lnTo>
                  <a:pt x="53680" y="62805"/>
                </a:lnTo>
                <a:close/>
              </a:path>
              <a:path w="542290" h="75564">
                <a:moveTo>
                  <a:pt x="74792" y="34379"/>
                </a:moveTo>
                <a:lnTo>
                  <a:pt x="68265" y="34379"/>
                </a:lnTo>
                <a:lnTo>
                  <a:pt x="81065" y="16966"/>
                </a:lnTo>
                <a:lnTo>
                  <a:pt x="88059" y="16966"/>
                </a:lnTo>
                <a:lnTo>
                  <a:pt x="74792" y="34379"/>
                </a:lnTo>
                <a:close/>
              </a:path>
              <a:path w="542290" h="75564">
                <a:moveTo>
                  <a:pt x="89399" y="62805"/>
                </a:moveTo>
                <a:lnTo>
                  <a:pt x="82255" y="62805"/>
                </a:lnTo>
                <a:lnTo>
                  <a:pt x="67818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2290" h="75564">
                <a:moveTo>
                  <a:pt x="99241" y="20538"/>
                </a:moveTo>
                <a:lnTo>
                  <a:pt x="93585" y="20538"/>
                </a:lnTo>
                <a:lnTo>
                  <a:pt x="93684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7" y="0"/>
                </a:lnTo>
                <a:lnTo>
                  <a:pt x="123252" y="1389"/>
                </a:lnTo>
                <a:lnTo>
                  <a:pt x="127731" y="4762"/>
                </a:lnTo>
                <a:lnTo>
                  <a:pt x="109113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2290" h="75564">
                <a:moveTo>
                  <a:pt x="128198" y="59382"/>
                </a:moveTo>
                <a:lnTo>
                  <a:pt x="117844" y="59382"/>
                </a:lnTo>
                <a:lnTo>
                  <a:pt x="121614" y="58092"/>
                </a:lnTo>
                <a:lnTo>
                  <a:pt x="127767" y="52933"/>
                </a:lnTo>
                <a:lnTo>
                  <a:pt x="129304" y="49658"/>
                </a:lnTo>
                <a:lnTo>
                  <a:pt x="129304" y="41622"/>
                </a:lnTo>
                <a:lnTo>
                  <a:pt x="127965" y="38447"/>
                </a:lnTo>
                <a:lnTo>
                  <a:pt x="125285" y="36165"/>
                </a:lnTo>
                <a:lnTo>
                  <a:pt x="122607" y="33783"/>
                </a:lnTo>
                <a:lnTo>
                  <a:pt x="118936" y="32593"/>
                </a:lnTo>
                <a:lnTo>
                  <a:pt x="109659" y="32593"/>
                </a:lnTo>
                <a:lnTo>
                  <a:pt x="109659" y="27830"/>
                </a:lnTo>
                <a:lnTo>
                  <a:pt x="117944" y="27830"/>
                </a:lnTo>
                <a:lnTo>
                  <a:pt x="120821" y="26838"/>
                </a:lnTo>
                <a:lnTo>
                  <a:pt x="125683" y="22770"/>
                </a:lnTo>
                <a:lnTo>
                  <a:pt x="126923" y="19992"/>
                </a:lnTo>
                <a:lnTo>
                  <a:pt x="126923" y="12749"/>
                </a:lnTo>
                <a:lnTo>
                  <a:pt x="125683" y="9872"/>
                </a:lnTo>
                <a:lnTo>
                  <a:pt x="123202" y="7887"/>
                </a:lnTo>
                <a:lnTo>
                  <a:pt x="120722" y="5804"/>
                </a:lnTo>
                <a:lnTo>
                  <a:pt x="117447" y="4762"/>
                </a:lnTo>
                <a:lnTo>
                  <a:pt x="127731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7"/>
                </a:lnTo>
                <a:lnTo>
                  <a:pt x="131636" y="22224"/>
                </a:lnTo>
                <a:lnTo>
                  <a:pt x="127965" y="27086"/>
                </a:lnTo>
                <a:lnTo>
                  <a:pt x="125435" y="28723"/>
                </a:lnTo>
                <a:lnTo>
                  <a:pt x="122160" y="29616"/>
                </a:lnTo>
                <a:lnTo>
                  <a:pt x="122160" y="29765"/>
                </a:lnTo>
                <a:lnTo>
                  <a:pt x="126426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0" y="41274"/>
                </a:lnTo>
                <a:lnTo>
                  <a:pt x="134810" y="50899"/>
                </a:lnTo>
                <a:lnTo>
                  <a:pt x="132777" y="55463"/>
                </a:lnTo>
                <a:lnTo>
                  <a:pt x="128198" y="59382"/>
                </a:lnTo>
                <a:close/>
              </a:path>
              <a:path w="542290" h="75564">
                <a:moveTo>
                  <a:pt x="119630" y="64144"/>
                </a:moveTo>
                <a:lnTo>
                  <a:pt x="107228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2" y="55363"/>
                </a:lnTo>
                <a:lnTo>
                  <a:pt x="92259" y="50899"/>
                </a:lnTo>
                <a:lnTo>
                  <a:pt x="92147" y="43209"/>
                </a:lnTo>
                <a:lnTo>
                  <a:pt x="92246" y="43011"/>
                </a:lnTo>
                <a:lnTo>
                  <a:pt x="97901" y="43011"/>
                </a:lnTo>
                <a:lnTo>
                  <a:pt x="97901" y="48765"/>
                </a:lnTo>
                <a:lnTo>
                  <a:pt x="99291" y="52437"/>
                </a:lnTo>
                <a:lnTo>
                  <a:pt x="104847" y="57993"/>
                </a:lnTo>
                <a:lnTo>
                  <a:pt x="108617" y="59382"/>
                </a:lnTo>
                <a:lnTo>
                  <a:pt x="128198" y="59382"/>
                </a:lnTo>
                <a:lnTo>
                  <a:pt x="124741" y="62408"/>
                </a:lnTo>
                <a:lnTo>
                  <a:pt x="119630" y="64144"/>
                </a:lnTo>
                <a:close/>
              </a:path>
              <a:path w="542290" h="75564">
                <a:moveTo>
                  <a:pt x="193283" y="64144"/>
                </a:moveTo>
                <a:lnTo>
                  <a:pt x="181774" y="64144"/>
                </a:lnTo>
                <a:lnTo>
                  <a:pt x="176515" y="61862"/>
                </a:lnTo>
                <a:lnTo>
                  <a:pt x="172447" y="57298"/>
                </a:lnTo>
                <a:lnTo>
                  <a:pt x="168479" y="52734"/>
                </a:lnTo>
                <a:lnTo>
                  <a:pt x="166494" y="46930"/>
                </a:lnTo>
                <a:lnTo>
                  <a:pt x="166494" y="32841"/>
                </a:lnTo>
                <a:lnTo>
                  <a:pt x="168479" y="27037"/>
                </a:lnTo>
                <a:lnTo>
                  <a:pt x="176416" y="17908"/>
                </a:lnTo>
                <a:lnTo>
                  <a:pt x="181675" y="15626"/>
                </a:lnTo>
                <a:lnTo>
                  <a:pt x="193581" y="15626"/>
                </a:lnTo>
                <a:lnTo>
                  <a:pt x="197848" y="17015"/>
                </a:lnTo>
                <a:lnTo>
                  <a:pt x="201724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6" y="26044"/>
                </a:lnTo>
                <a:lnTo>
                  <a:pt x="173588" y="29815"/>
                </a:lnTo>
                <a:lnTo>
                  <a:pt x="172150" y="34428"/>
                </a:lnTo>
                <a:lnTo>
                  <a:pt x="172150" y="45342"/>
                </a:lnTo>
                <a:lnTo>
                  <a:pt x="173588" y="49956"/>
                </a:lnTo>
                <a:lnTo>
                  <a:pt x="176466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3" y="64144"/>
                </a:lnTo>
                <a:close/>
              </a:path>
              <a:path w="542290" h="75564">
                <a:moveTo>
                  <a:pt x="206827" y="31402"/>
                </a:moveTo>
                <a:lnTo>
                  <a:pt x="201172" y="31402"/>
                </a:lnTo>
                <a:lnTo>
                  <a:pt x="200377" y="27731"/>
                </a:lnTo>
                <a:lnTo>
                  <a:pt x="198890" y="25003"/>
                </a:lnTo>
                <a:lnTo>
                  <a:pt x="196707" y="23217"/>
                </a:lnTo>
                <a:lnTo>
                  <a:pt x="194524" y="21331"/>
                </a:lnTo>
                <a:lnTo>
                  <a:pt x="191696" y="20389"/>
                </a:lnTo>
                <a:lnTo>
                  <a:pt x="201724" y="20389"/>
                </a:lnTo>
                <a:lnTo>
                  <a:pt x="204297" y="22572"/>
                </a:lnTo>
                <a:lnTo>
                  <a:pt x="206232" y="26441"/>
                </a:lnTo>
                <a:lnTo>
                  <a:pt x="206827" y="31402"/>
                </a:lnTo>
                <a:close/>
              </a:path>
              <a:path w="542290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4" y="53429"/>
                </a:lnTo>
                <a:lnTo>
                  <a:pt x="201122" y="50303"/>
                </a:lnTo>
                <a:lnTo>
                  <a:pt x="201618" y="46434"/>
                </a:lnTo>
                <a:lnTo>
                  <a:pt x="207125" y="46434"/>
                </a:lnTo>
                <a:lnTo>
                  <a:pt x="206331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2290" h="75564">
                <a:moveTo>
                  <a:pt x="238806" y="64144"/>
                </a:moveTo>
                <a:lnTo>
                  <a:pt x="227891" y="64144"/>
                </a:lnTo>
                <a:lnTo>
                  <a:pt x="222633" y="61862"/>
                </a:lnTo>
                <a:lnTo>
                  <a:pt x="218564" y="57298"/>
                </a:lnTo>
                <a:lnTo>
                  <a:pt x="214596" y="52734"/>
                </a:lnTo>
                <a:lnTo>
                  <a:pt x="212611" y="46930"/>
                </a:lnTo>
                <a:lnTo>
                  <a:pt x="212611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2" y="15626"/>
                </a:lnTo>
                <a:lnTo>
                  <a:pt x="240889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0" y="22274"/>
                </a:lnTo>
                <a:lnTo>
                  <a:pt x="222470" y="26193"/>
                </a:lnTo>
                <a:lnTo>
                  <a:pt x="219706" y="29815"/>
                </a:lnTo>
                <a:lnTo>
                  <a:pt x="218267" y="34428"/>
                </a:lnTo>
                <a:lnTo>
                  <a:pt x="218267" y="45342"/>
                </a:lnTo>
                <a:lnTo>
                  <a:pt x="219706" y="49956"/>
                </a:lnTo>
                <a:lnTo>
                  <a:pt x="222583" y="53726"/>
                </a:lnTo>
                <a:lnTo>
                  <a:pt x="225560" y="57497"/>
                </a:lnTo>
                <a:lnTo>
                  <a:pt x="229479" y="59382"/>
                </a:lnTo>
                <a:lnTo>
                  <a:pt x="248298" y="59382"/>
                </a:lnTo>
                <a:lnTo>
                  <a:pt x="246098" y="60870"/>
                </a:lnTo>
                <a:lnTo>
                  <a:pt x="242725" y="63053"/>
                </a:lnTo>
                <a:lnTo>
                  <a:pt x="238806" y="64144"/>
                </a:lnTo>
                <a:close/>
              </a:path>
              <a:path w="542290" h="75564">
                <a:moveTo>
                  <a:pt x="248298" y="59382"/>
                </a:moveTo>
                <a:lnTo>
                  <a:pt x="239202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2" y="45342"/>
                </a:lnTo>
                <a:lnTo>
                  <a:pt x="250382" y="34428"/>
                </a:lnTo>
                <a:lnTo>
                  <a:pt x="248926" y="29963"/>
                </a:lnTo>
                <a:lnTo>
                  <a:pt x="245838" y="26044"/>
                </a:lnTo>
                <a:lnTo>
                  <a:pt x="243072" y="22324"/>
                </a:lnTo>
                <a:lnTo>
                  <a:pt x="239153" y="20389"/>
                </a:lnTo>
                <a:lnTo>
                  <a:pt x="248305" y="20389"/>
                </a:lnTo>
                <a:lnTo>
                  <a:pt x="254085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6" y="48170"/>
                </a:lnTo>
                <a:lnTo>
                  <a:pt x="253539" y="51940"/>
                </a:lnTo>
                <a:lnTo>
                  <a:pt x="251952" y="55611"/>
                </a:lnTo>
                <a:lnTo>
                  <a:pt x="249471" y="58588"/>
                </a:lnTo>
                <a:lnTo>
                  <a:pt x="248298" y="59382"/>
                </a:lnTo>
                <a:close/>
              </a:path>
              <a:path w="542290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8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0" y="15626"/>
                </a:lnTo>
                <a:lnTo>
                  <a:pt x="294867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6" y="21133"/>
                </a:lnTo>
                <a:lnTo>
                  <a:pt x="276313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2290" h="75564">
                <a:moveTo>
                  <a:pt x="269914" y="62805"/>
                </a:moveTo>
                <a:lnTo>
                  <a:pt x="264259" y="62805"/>
                </a:lnTo>
                <a:lnTo>
                  <a:pt x="264259" y="16966"/>
                </a:lnTo>
                <a:lnTo>
                  <a:pt x="269914" y="16966"/>
                </a:lnTo>
                <a:lnTo>
                  <a:pt x="269914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2" y="28574"/>
                </a:lnTo>
                <a:lnTo>
                  <a:pt x="270410" y="31055"/>
                </a:lnTo>
                <a:lnTo>
                  <a:pt x="269914" y="33535"/>
                </a:lnTo>
                <a:lnTo>
                  <a:pt x="269914" y="62805"/>
                </a:lnTo>
                <a:close/>
              </a:path>
              <a:path w="542290" h="75564">
                <a:moveTo>
                  <a:pt x="301465" y="62805"/>
                </a:moveTo>
                <a:lnTo>
                  <a:pt x="295959" y="62805"/>
                </a:lnTo>
                <a:lnTo>
                  <a:pt x="295959" y="29418"/>
                </a:lnTo>
                <a:lnTo>
                  <a:pt x="294967" y="26094"/>
                </a:lnTo>
                <a:lnTo>
                  <a:pt x="292982" y="23812"/>
                </a:lnTo>
                <a:lnTo>
                  <a:pt x="291097" y="21530"/>
                </a:lnTo>
                <a:lnTo>
                  <a:pt x="288220" y="20389"/>
                </a:lnTo>
                <a:lnTo>
                  <a:pt x="297863" y="20389"/>
                </a:lnTo>
                <a:lnTo>
                  <a:pt x="300126" y="22820"/>
                </a:lnTo>
                <a:lnTo>
                  <a:pt x="301465" y="27136"/>
                </a:lnTo>
                <a:lnTo>
                  <a:pt x="301465" y="62805"/>
                </a:lnTo>
                <a:close/>
              </a:path>
              <a:path w="542290" h="75564">
                <a:moveTo>
                  <a:pt x="330584" y="62805"/>
                </a:moveTo>
                <a:lnTo>
                  <a:pt x="324631" y="62805"/>
                </a:lnTo>
                <a:lnTo>
                  <a:pt x="306921" y="16966"/>
                </a:lnTo>
                <a:lnTo>
                  <a:pt x="313171" y="16966"/>
                </a:lnTo>
                <a:lnTo>
                  <a:pt x="327607" y="57149"/>
                </a:lnTo>
                <a:lnTo>
                  <a:pt x="332696" y="57149"/>
                </a:lnTo>
                <a:lnTo>
                  <a:pt x="330584" y="62805"/>
                </a:lnTo>
                <a:close/>
              </a:path>
              <a:path w="542290" h="75564">
                <a:moveTo>
                  <a:pt x="332696" y="57149"/>
                </a:moveTo>
                <a:lnTo>
                  <a:pt x="327757" y="57149"/>
                </a:lnTo>
                <a:lnTo>
                  <a:pt x="341895" y="16966"/>
                </a:lnTo>
                <a:lnTo>
                  <a:pt x="347699" y="16966"/>
                </a:lnTo>
                <a:lnTo>
                  <a:pt x="332696" y="57149"/>
                </a:lnTo>
                <a:close/>
              </a:path>
              <a:path w="542290" h="75564">
                <a:moveTo>
                  <a:pt x="356085" y="75009"/>
                </a:moveTo>
                <a:lnTo>
                  <a:pt x="356085" y="71139"/>
                </a:lnTo>
                <a:lnTo>
                  <a:pt x="357375" y="70643"/>
                </a:lnTo>
                <a:lnTo>
                  <a:pt x="358367" y="69601"/>
                </a:lnTo>
                <a:lnTo>
                  <a:pt x="359062" y="68014"/>
                </a:lnTo>
                <a:lnTo>
                  <a:pt x="359856" y="66525"/>
                </a:lnTo>
                <a:lnTo>
                  <a:pt x="360252" y="64938"/>
                </a:lnTo>
                <a:lnTo>
                  <a:pt x="360252" y="62805"/>
                </a:lnTo>
                <a:lnTo>
                  <a:pt x="356532" y="62805"/>
                </a:lnTo>
                <a:lnTo>
                  <a:pt x="356532" y="53429"/>
                </a:lnTo>
                <a:lnTo>
                  <a:pt x="363973" y="53429"/>
                </a:lnTo>
                <a:lnTo>
                  <a:pt x="363973" y="65682"/>
                </a:lnTo>
                <a:lnTo>
                  <a:pt x="363278" y="68113"/>
                </a:lnTo>
                <a:lnTo>
                  <a:pt x="361890" y="70395"/>
                </a:lnTo>
                <a:lnTo>
                  <a:pt x="360600" y="72677"/>
                </a:lnTo>
                <a:lnTo>
                  <a:pt x="358665" y="74215"/>
                </a:lnTo>
                <a:lnTo>
                  <a:pt x="356085" y="75009"/>
                </a:lnTo>
                <a:close/>
              </a:path>
              <a:path w="542290" h="75564">
                <a:moveTo>
                  <a:pt x="427929" y="62805"/>
                </a:moveTo>
                <a:lnTo>
                  <a:pt x="422274" y="62805"/>
                </a:lnTo>
                <a:lnTo>
                  <a:pt x="422274" y="16668"/>
                </a:lnTo>
                <a:lnTo>
                  <a:pt x="405903" y="16668"/>
                </a:lnTo>
                <a:lnTo>
                  <a:pt x="405903" y="12650"/>
                </a:lnTo>
                <a:lnTo>
                  <a:pt x="410963" y="12551"/>
                </a:lnTo>
                <a:lnTo>
                  <a:pt x="414486" y="12104"/>
                </a:lnTo>
                <a:lnTo>
                  <a:pt x="416470" y="11310"/>
                </a:lnTo>
                <a:lnTo>
                  <a:pt x="418553" y="10517"/>
                </a:lnTo>
                <a:lnTo>
                  <a:pt x="420091" y="9276"/>
                </a:lnTo>
                <a:lnTo>
                  <a:pt x="421084" y="7590"/>
                </a:lnTo>
                <a:lnTo>
                  <a:pt x="422174" y="5903"/>
                </a:lnTo>
                <a:lnTo>
                  <a:pt x="422919" y="3571"/>
                </a:lnTo>
                <a:lnTo>
                  <a:pt x="423315" y="595"/>
                </a:lnTo>
                <a:lnTo>
                  <a:pt x="427929" y="595"/>
                </a:lnTo>
                <a:lnTo>
                  <a:pt x="427929" y="62805"/>
                </a:lnTo>
                <a:close/>
              </a:path>
              <a:path w="542290" h="75564">
                <a:moveTo>
                  <a:pt x="456955" y="22175"/>
                </a:moveTo>
                <a:lnTo>
                  <a:pt x="451447" y="22175"/>
                </a:lnTo>
                <a:lnTo>
                  <a:pt x="451447" y="14833"/>
                </a:lnTo>
                <a:lnTo>
                  <a:pt x="453134" y="9673"/>
                </a:lnTo>
                <a:lnTo>
                  <a:pt x="456508" y="5804"/>
                </a:lnTo>
                <a:lnTo>
                  <a:pt x="459981" y="1934"/>
                </a:lnTo>
                <a:lnTo>
                  <a:pt x="464892" y="0"/>
                </a:lnTo>
                <a:lnTo>
                  <a:pt x="477095" y="0"/>
                </a:lnTo>
                <a:lnTo>
                  <a:pt x="481759" y="1587"/>
                </a:lnTo>
                <a:lnTo>
                  <a:pt x="485232" y="4762"/>
                </a:lnTo>
                <a:lnTo>
                  <a:pt x="466727" y="4762"/>
                </a:lnTo>
                <a:lnTo>
                  <a:pt x="463304" y="6201"/>
                </a:lnTo>
                <a:lnTo>
                  <a:pt x="458443" y="11856"/>
                </a:lnTo>
                <a:lnTo>
                  <a:pt x="457153" y="15775"/>
                </a:lnTo>
                <a:lnTo>
                  <a:pt x="456955" y="20835"/>
                </a:lnTo>
                <a:lnTo>
                  <a:pt x="456955" y="22175"/>
                </a:lnTo>
                <a:close/>
              </a:path>
              <a:path w="542290" h="75564">
                <a:moveTo>
                  <a:pt x="490888" y="62805"/>
                </a:moveTo>
                <a:lnTo>
                  <a:pt x="449960" y="62805"/>
                </a:lnTo>
                <a:lnTo>
                  <a:pt x="449960" y="58241"/>
                </a:lnTo>
                <a:lnTo>
                  <a:pt x="474318" y="34131"/>
                </a:lnTo>
                <a:lnTo>
                  <a:pt x="478832" y="30559"/>
                </a:lnTo>
                <a:lnTo>
                  <a:pt x="481213" y="27681"/>
                </a:lnTo>
                <a:lnTo>
                  <a:pt x="483693" y="24804"/>
                </a:lnTo>
                <a:lnTo>
                  <a:pt x="484934" y="21431"/>
                </a:lnTo>
                <a:lnTo>
                  <a:pt x="484934" y="13791"/>
                </a:lnTo>
                <a:lnTo>
                  <a:pt x="483644" y="10715"/>
                </a:lnTo>
                <a:lnTo>
                  <a:pt x="478485" y="5953"/>
                </a:lnTo>
                <a:lnTo>
                  <a:pt x="475161" y="4762"/>
                </a:lnTo>
                <a:lnTo>
                  <a:pt x="485232" y="4762"/>
                </a:lnTo>
                <a:lnTo>
                  <a:pt x="488803" y="7937"/>
                </a:lnTo>
                <a:lnTo>
                  <a:pt x="490589" y="12203"/>
                </a:lnTo>
                <a:lnTo>
                  <a:pt x="490474" y="22175"/>
                </a:lnTo>
                <a:lnTo>
                  <a:pt x="489250" y="25846"/>
                </a:lnTo>
                <a:lnTo>
                  <a:pt x="483991" y="33287"/>
                </a:lnTo>
                <a:lnTo>
                  <a:pt x="479179" y="37256"/>
                </a:lnTo>
                <a:lnTo>
                  <a:pt x="466579" y="44896"/>
                </a:lnTo>
                <a:lnTo>
                  <a:pt x="462659" y="47823"/>
                </a:lnTo>
                <a:lnTo>
                  <a:pt x="458095" y="52784"/>
                </a:lnTo>
                <a:lnTo>
                  <a:pt x="456706" y="55215"/>
                </a:lnTo>
                <a:lnTo>
                  <a:pt x="456210" y="57596"/>
                </a:lnTo>
                <a:lnTo>
                  <a:pt x="490888" y="57596"/>
                </a:lnTo>
                <a:lnTo>
                  <a:pt x="490888" y="62805"/>
                </a:lnTo>
                <a:close/>
              </a:path>
              <a:path w="542290" h="75564">
                <a:moveTo>
                  <a:pt x="527155" y="64144"/>
                </a:moveTo>
                <a:lnTo>
                  <a:pt x="514455" y="64144"/>
                </a:lnTo>
                <a:lnTo>
                  <a:pt x="509295" y="62458"/>
                </a:lnTo>
                <a:lnTo>
                  <a:pt x="501358" y="55711"/>
                </a:lnTo>
                <a:lnTo>
                  <a:pt x="499395" y="51246"/>
                </a:lnTo>
                <a:lnTo>
                  <a:pt x="499484" y="41423"/>
                </a:lnTo>
                <a:lnTo>
                  <a:pt x="500465" y="38347"/>
                </a:lnTo>
                <a:lnTo>
                  <a:pt x="504831" y="32196"/>
                </a:lnTo>
                <a:lnTo>
                  <a:pt x="507956" y="30261"/>
                </a:lnTo>
                <a:lnTo>
                  <a:pt x="512024" y="29467"/>
                </a:lnTo>
                <a:lnTo>
                  <a:pt x="512024" y="29319"/>
                </a:lnTo>
                <a:lnTo>
                  <a:pt x="501904" y="10864"/>
                </a:lnTo>
                <a:lnTo>
                  <a:pt x="503690" y="7094"/>
                </a:lnTo>
                <a:lnTo>
                  <a:pt x="510933" y="1438"/>
                </a:lnTo>
                <a:lnTo>
                  <a:pt x="515397" y="0"/>
                </a:lnTo>
                <a:lnTo>
                  <a:pt x="526014" y="0"/>
                </a:lnTo>
                <a:lnTo>
                  <a:pt x="530529" y="1438"/>
                </a:lnTo>
                <a:lnTo>
                  <a:pt x="534789" y="4762"/>
                </a:lnTo>
                <a:lnTo>
                  <a:pt x="517035" y="4762"/>
                </a:lnTo>
                <a:lnTo>
                  <a:pt x="513860" y="5754"/>
                </a:lnTo>
                <a:lnTo>
                  <a:pt x="508700" y="9723"/>
                </a:lnTo>
                <a:lnTo>
                  <a:pt x="507459" y="12253"/>
                </a:lnTo>
                <a:lnTo>
                  <a:pt x="507410" y="19198"/>
                </a:lnTo>
                <a:lnTo>
                  <a:pt x="508601" y="22026"/>
                </a:lnTo>
                <a:lnTo>
                  <a:pt x="513364" y="26193"/>
                </a:lnTo>
                <a:lnTo>
                  <a:pt x="516538" y="27235"/>
                </a:lnTo>
                <a:lnTo>
                  <a:pt x="534348" y="27235"/>
                </a:lnTo>
                <a:lnTo>
                  <a:pt x="532711" y="28326"/>
                </a:lnTo>
                <a:lnTo>
                  <a:pt x="529437" y="29319"/>
                </a:lnTo>
                <a:lnTo>
                  <a:pt x="529437" y="29467"/>
                </a:lnTo>
                <a:lnTo>
                  <a:pt x="533604" y="30360"/>
                </a:lnTo>
                <a:lnTo>
                  <a:pt x="536178" y="31849"/>
                </a:lnTo>
                <a:lnTo>
                  <a:pt x="515695" y="31849"/>
                </a:lnTo>
                <a:lnTo>
                  <a:pt x="511825" y="33089"/>
                </a:lnTo>
                <a:lnTo>
                  <a:pt x="509048" y="35569"/>
                </a:lnTo>
                <a:lnTo>
                  <a:pt x="506368" y="38050"/>
                </a:lnTo>
                <a:lnTo>
                  <a:pt x="505070" y="41225"/>
                </a:lnTo>
                <a:lnTo>
                  <a:pt x="505029" y="49758"/>
                </a:lnTo>
                <a:lnTo>
                  <a:pt x="506468" y="53181"/>
                </a:lnTo>
                <a:lnTo>
                  <a:pt x="512223" y="58142"/>
                </a:lnTo>
                <a:lnTo>
                  <a:pt x="516042" y="59382"/>
                </a:lnTo>
                <a:lnTo>
                  <a:pt x="536103" y="59382"/>
                </a:lnTo>
                <a:lnTo>
                  <a:pt x="532315" y="62507"/>
                </a:lnTo>
                <a:lnTo>
                  <a:pt x="527155" y="64144"/>
                </a:lnTo>
                <a:close/>
              </a:path>
              <a:path w="542290" h="75564">
                <a:moveTo>
                  <a:pt x="534348" y="27235"/>
                </a:moveTo>
                <a:lnTo>
                  <a:pt x="524973" y="27235"/>
                </a:lnTo>
                <a:lnTo>
                  <a:pt x="528345" y="26193"/>
                </a:lnTo>
                <a:lnTo>
                  <a:pt x="530628" y="24110"/>
                </a:lnTo>
                <a:lnTo>
                  <a:pt x="532910" y="21927"/>
                </a:lnTo>
                <a:lnTo>
                  <a:pt x="534011" y="19198"/>
                </a:lnTo>
                <a:lnTo>
                  <a:pt x="534051" y="12253"/>
                </a:lnTo>
                <a:lnTo>
                  <a:pt x="532860" y="9624"/>
                </a:lnTo>
                <a:lnTo>
                  <a:pt x="530479" y="7739"/>
                </a:lnTo>
                <a:lnTo>
                  <a:pt x="528098" y="5754"/>
                </a:lnTo>
                <a:lnTo>
                  <a:pt x="524873" y="4762"/>
                </a:lnTo>
                <a:lnTo>
                  <a:pt x="534789" y="4762"/>
                </a:lnTo>
                <a:lnTo>
                  <a:pt x="537870" y="7094"/>
                </a:lnTo>
                <a:lnTo>
                  <a:pt x="539706" y="10864"/>
                </a:lnTo>
                <a:lnTo>
                  <a:pt x="539614" y="19198"/>
                </a:lnTo>
                <a:lnTo>
                  <a:pt x="538813" y="21778"/>
                </a:lnTo>
                <a:lnTo>
                  <a:pt x="537027" y="24258"/>
                </a:lnTo>
                <a:lnTo>
                  <a:pt x="535242" y="26640"/>
                </a:lnTo>
                <a:lnTo>
                  <a:pt x="534348" y="27235"/>
                </a:lnTo>
                <a:close/>
              </a:path>
              <a:path w="542290" h="75564">
                <a:moveTo>
                  <a:pt x="536103" y="59382"/>
                </a:moveTo>
                <a:lnTo>
                  <a:pt x="525667" y="59382"/>
                </a:lnTo>
                <a:lnTo>
                  <a:pt x="529487" y="58142"/>
                </a:lnTo>
                <a:lnTo>
                  <a:pt x="532265" y="55661"/>
                </a:lnTo>
                <a:lnTo>
                  <a:pt x="535142" y="53181"/>
                </a:lnTo>
                <a:lnTo>
                  <a:pt x="536581" y="49758"/>
                </a:lnTo>
                <a:lnTo>
                  <a:pt x="536495" y="41225"/>
                </a:lnTo>
                <a:lnTo>
                  <a:pt x="535192" y="38199"/>
                </a:lnTo>
                <a:lnTo>
                  <a:pt x="532414" y="35718"/>
                </a:lnTo>
                <a:lnTo>
                  <a:pt x="529635" y="33139"/>
                </a:lnTo>
                <a:lnTo>
                  <a:pt x="525717" y="31849"/>
                </a:lnTo>
                <a:lnTo>
                  <a:pt x="536178" y="31849"/>
                </a:lnTo>
                <a:lnTo>
                  <a:pt x="536779" y="32196"/>
                </a:lnTo>
                <a:lnTo>
                  <a:pt x="541145" y="37752"/>
                </a:lnTo>
                <a:lnTo>
                  <a:pt x="542236" y="41225"/>
                </a:lnTo>
                <a:lnTo>
                  <a:pt x="542236" y="51246"/>
                </a:lnTo>
                <a:lnTo>
                  <a:pt x="540252" y="55860"/>
                </a:lnTo>
                <a:lnTo>
                  <a:pt x="536103" y="59382"/>
                </a:lnTo>
                <a:close/>
              </a:path>
            </a:pathLst>
          </a:custGeom>
          <a:solidFill>
            <a:srgbClr val="8A80D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823462" y="3742669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6823462" y="3742669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960273" y="3759026"/>
            <a:ext cx="594995" cy="66040"/>
          </a:xfrm>
          <a:custGeom>
            <a:avLst/>
            <a:gdLst/>
            <a:ahLst/>
            <a:cxnLst/>
            <a:rect l="l" t="t" r="r" b="b"/>
            <a:pathLst>
              <a:path w="594995" h="66039">
                <a:moveTo>
                  <a:pt x="6101" y="19198"/>
                </a:moveTo>
                <a:lnTo>
                  <a:pt x="1190" y="19198"/>
                </a:lnTo>
                <a:lnTo>
                  <a:pt x="1289" y="13940"/>
                </a:lnTo>
                <a:lnTo>
                  <a:pt x="2877" y="9723"/>
                </a:lnTo>
                <a:lnTo>
                  <a:pt x="9127" y="3274"/>
                </a:lnTo>
                <a:lnTo>
                  <a:pt x="13195" y="1637"/>
                </a:lnTo>
                <a:lnTo>
                  <a:pt x="22720" y="1637"/>
                </a:lnTo>
                <a:lnTo>
                  <a:pt x="26589" y="2827"/>
                </a:lnTo>
                <a:lnTo>
                  <a:pt x="30584" y="5804"/>
                </a:lnTo>
                <a:lnTo>
                  <a:pt x="14485" y="5804"/>
                </a:lnTo>
                <a:lnTo>
                  <a:pt x="11558" y="6945"/>
                </a:lnTo>
                <a:lnTo>
                  <a:pt x="7193" y="11509"/>
                </a:lnTo>
                <a:lnTo>
                  <a:pt x="6101" y="14733"/>
                </a:lnTo>
                <a:lnTo>
                  <a:pt x="6101" y="19198"/>
                </a:lnTo>
                <a:close/>
              </a:path>
              <a:path w="594995" h="66039">
                <a:moveTo>
                  <a:pt x="31054" y="52536"/>
                </a:moveTo>
                <a:lnTo>
                  <a:pt x="22026" y="52536"/>
                </a:lnTo>
                <a:lnTo>
                  <a:pt x="25250" y="51444"/>
                </a:lnTo>
                <a:lnTo>
                  <a:pt x="27951" y="49162"/>
                </a:lnTo>
                <a:lnTo>
                  <a:pt x="30509" y="47079"/>
                </a:lnTo>
                <a:lnTo>
                  <a:pt x="31848" y="44251"/>
                </a:lnTo>
                <a:lnTo>
                  <a:pt x="31744" y="37058"/>
                </a:lnTo>
                <a:lnTo>
                  <a:pt x="30707" y="34577"/>
                </a:lnTo>
                <a:lnTo>
                  <a:pt x="28425" y="32593"/>
                </a:lnTo>
                <a:lnTo>
                  <a:pt x="26144" y="30509"/>
                </a:lnTo>
                <a:lnTo>
                  <a:pt x="22968" y="29467"/>
                </a:lnTo>
                <a:lnTo>
                  <a:pt x="15031" y="29467"/>
                </a:lnTo>
                <a:lnTo>
                  <a:pt x="15031" y="25449"/>
                </a:lnTo>
                <a:lnTo>
                  <a:pt x="22076" y="25449"/>
                </a:lnTo>
                <a:lnTo>
                  <a:pt x="24556" y="24606"/>
                </a:lnTo>
                <a:lnTo>
                  <a:pt x="26639" y="22919"/>
                </a:lnTo>
                <a:lnTo>
                  <a:pt x="28723" y="21133"/>
                </a:lnTo>
                <a:lnTo>
                  <a:pt x="29765" y="18752"/>
                </a:lnTo>
                <a:lnTo>
                  <a:pt x="29765" y="12501"/>
                </a:lnTo>
                <a:lnTo>
                  <a:pt x="28674" y="10021"/>
                </a:lnTo>
                <a:lnTo>
                  <a:pt x="26490" y="8334"/>
                </a:lnTo>
                <a:lnTo>
                  <a:pt x="24407" y="6647"/>
                </a:lnTo>
                <a:lnTo>
                  <a:pt x="21629" y="5804"/>
                </a:lnTo>
                <a:lnTo>
                  <a:pt x="30584" y="5804"/>
                </a:lnTo>
                <a:lnTo>
                  <a:pt x="33039" y="7590"/>
                </a:lnTo>
                <a:lnTo>
                  <a:pt x="34676" y="10963"/>
                </a:lnTo>
                <a:lnTo>
                  <a:pt x="34676" y="18206"/>
                </a:lnTo>
                <a:lnTo>
                  <a:pt x="33883" y="20687"/>
                </a:lnTo>
                <a:lnTo>
                  <a:pt x="30707" y="24854"/>
                </a:lnTo>
                <a:lnTo>
                  <a:pt x="28475" y="26292"/>
                </a:lnTo>
                <a:lnTo>
                  <a:pt x="25598" y="27086"/>
                </a:lnTo>
                <a:lnTo>
                  <a:pt x="25598" y="27235"/>
                </a:lnTo>
                <a:lnTo>
                  <a:pt x="29269" y="27930"/>
                </a:lnTo>
                <a:lnTo>
                  <a:pt x="31997" y="29467"/>
                </a:lnTo>
                <a:lnTo>
                  <a:pt x="33783" y="31849"/>
                </a:lnTo>
                <a:lnTo>
                  <a:pt x="35669" y="34230"/>
                </a:lnTo>
                <a:lnTo>
                  <a:pt x="36611" y="37058"/>
                </a:lnTo>
                <a:lnTo>
                  <a:pt x="36611" y="45194"/>
                </a:lnTo>
                <a:lnTo>
                  <a:pt x="34874" y="49162"/>
                </a:lnTo>
                <a:lnTo>
                  <a:pt x="31054" y="52536"/>
                </a:lnTo>
                <a:close/>
              </a:path>
              <a:path w="594995" h="66039">
                <a:moveTo>
                  <a:pt x="23563" y="56703"/>
                </a:moveTo>
                <a:lnTo>
                  <a:pt x="12947" y="56703"/>
                </a:lnTo>
                <a:lnTo>
                  <a:pt x="8532" y="55215"/>
                </a:lnTo>
                <a:lnTo>
                  <a:pt x="5059" y="52238"/>
                </a:lnTo>
                <a:lnTo>
                  <a:pt x="1686" y="49162"/>
                </a:lnTo>
                <a:lnTo>
                  <a:pt x="80" y="45194"/>
                </a:lnTo>
                <a:lnTo>
                  <a:pt x="0" y="38546"/>
                </a:lnTo>
                <a:lnTo>
                  <a:pt x="4911" y="38546"/>
                </a:lnTo>
                <a:lnTo>
                  <a:pt x="4911" y="43408"/>
                </a:lnTo>
                <a:lnTo>
                  <a:pt x="6101" y="46583"/>
                </a:lnTo>
                <a:lnTo>
                  <a:pt x="10864" y="51345"/>
                </a:lnTo>
                <a:lnTo>
                  <a:pt x="14088" y="52536"/>
                </a:lnTo>
                <a:lnTo>
                  <a:pt x="31054" y="52536"/>
                </a:lnTo>
                <a:lnTo>
                  <a:pt x="27930" y="55215"/>
                </a:lnTo>
                <a:lnTo>
                  <a:pt x="23563" y="56703"/>
                </a:lnTo>
                <a:close/>
              </a:path>
              <a:path w="594995" h="66039">
                <a:moveTo>
                  <a:pt x="46099" y="55512"/>
                </a:moveTo>
                <a:lnTo>
                  <a:pt x="40145" y="55512"/>
                </a:lnTo>
                <a:lnTo>
                  <a:pt x="55326" y="35123"/>
                </a:lnTo>
                <a:lnTo>
                  <a:pt x="41187" y="16222"/>
                </a:lnTo>
                <a:lnTo>
                  <a:pt x="47289" y="16222"/>
                </a:lnTo>
                <a:lnTo>
                  <a:pt x="58451" y="31104"/>
                </a:lnTo>
                <a:lnTo>
                  <a:pt x="64197" y="31104"/>
                </a:lnTo>
                <a:lnTo>
                  <a:pt x="61279" y="34974"/>
                </a:lnTo>
                <a:lnTo>
                  <a:pt x="64279" y="38992"/>
                </a:lnTo>
                <a:lnTo>
                  <a:pt x="58153" y="38992"/>
                </a:lnTo>
                <a:lnTo>
                  <a:pt x="46099" y="55512"/>
                </a:lnTo>
                <a:close/>
              </a:path>
              <a:path w="594995" h="66039">
                <a:moveTo>
                  <a:pt x="64197" y="31104"/>
                </a:moveTo>
                <a:lnTo>
                  <a:pt x="58451" y="31104"/>
                </a:lnTo>
                <a:lnTo>
                  <a:pt x="69464" y="16222"/>
                </a:lnTo>
                <a:lnTo>
                  <a:pt x="75417" y="16222"/>
                </a:lnTo>
                <a:lnTo>
                  <a:pt x="64197" y="31104"/>
                </a:lnTo>
                <a:close/>
              </a:path>
              <a:path w="594995" h="66039">
                <a:moveTo>
                  <a:pt x="76608" y="55512"/>
                </a:moveTo>
                <a:lnTo>
                  <a:pt x="70506" y="55512"/>
                </a:lnTo>
                <a:lnTo>
                  <a:pt x="58153" y="38992"/>
                </a:lnTo>
                <a:lnTo>
                  <a:pt x="64279" y="38992"/>
                </a:lnTo>
                <a:lnTo>
                  <a:pt x="76608" y="55512"/>
                </a:lnTo>
                <a:close/>
              </a:path>
              <a:path w="594995" h="66039">
                <a:moveTo>
                  <a:pt x="85129" y="19198"/>
                </a:moveTo>
                <a:lnTo>
                  <a:pt x="80217" y="19198"/>
                </a:lnTo>
                <a:lnTo>
                  <a:pt x="80317" y="13940"/>
                </a:lnTo>
                <a:lnTo>
                  <a:pt x="81904" y="9723"/>
                </a:lnTo>
                <a:lnTo>
                  <a:pt x="88155" y="3274"/>
                </a:lnTo>
                <a:lnTo>
                  <a:pt x="92223" y="1637"/>
                </a:lnTo>
                <a:lnTo>
                  <a:pt x="101748" y="1637"/>
                </a:lnTo>
                <a:lnTo>
                  <a:pt x="105617" y="2827"/>
                </a:lnTo>
                <a:lnTo>
                  <a:pt x="109611" y="5804"/>
                </a:lnTo>
                <a:lnTo>
                  <a:pt x="93513" y="5804"/>
                </a:lnTo>
                <a:lnTo>
                  <a:pt x="90586" y="6945"/>
                </a:lnTo>
                <a:lnTo>
                  <a:pt x="86221" y="11509"/>
                </a:lnTo>
                <a:lnTo>
                  <a:pt x="85129" y="14733"/>
                </a:lnTo>
                <a:lnTo>
                  <a:pt x="85129" y="19198"/>
                </a:lnTo>
                <a:close/>
              </a:path>
              <a:path w="594995" h="66039">
                <a:moveTo>
                  <a:pt x="110082" y="52536"/>
                </a:moveTo>
                <a:lnTo>
                  <a:pt x="101053" y="52536"/>
                </a:lnTo>
                <a:lnTo>
                  <a:pt x="104278" y="51444"/>
                </a:lnTo>
                <a:lnTo>
                  <a:pt x="106979" y="49162"/>
                </a:lnTo>
                <a:lnTo>
                  <a:pt x="109537" y="47079"/>
                </a:lnTo>
                <a:lnTo>
                  <a:pt x="110876" y="44251"/>
                </a:lnTo>
                <a:lnTo>
                  <a:pt x="110772" y="37058"/>
                </a:lnTo>
                <a:lnTo>
                  <a:pt x="109735" y="34577"/>
                </a:lnTo>
                <a:lnTo>
                  <a:pt x="107453" y="32593"/>
                </a:lnTo>
                <a:lnTo>
                  <a:pt x="105171" y="30509"/>
                </a:lnTo>
                <a:lnTo>
                  <a:pt x="101996" y="29467"/>
                </a:lnTo>
                <a:lnTo>
                  <a:pt x="94059" y="29467"/>
                </a:lnTo>
                <a:lnTo>
                  <a:pt x="94059" y="25449"/>
                </a:lnTo>
                <a:lnTo>
                  <a:pt x="101103" y="25449"/>
                </a:lnTo>
                <a:lnTo>
                  <a:pt x="103584" y="24606"/>
                </a:lnTo>
                <a:lnTo>
                  <a:pt x="105667" y="22919"/>
                </a:lnTo>
                <a:lnTo>
                  <a:pt x="107751" y="21133"/>
                </a:lnTo>
                <a:lnTo>
                  <a:pt x="108792" y="18752"/>
                </a:lnTo>
                <a:lnTo>
                  <a:pt x="108792" y="12501"/>
                </a:lnTo>
                <a:lnTo>
                  <a:pt x="107701" y="10021"/>
                </a:lnTo>
                <a:lnTo>
                  <a:pt x="105518" y="8334"/>
                </a:lnTo>
                <a:lnTo>
                  <a:pt x="103434" y="6647"/>
                </a:lnTo>
                <a:lnTo>
                  <a:pt x="100657" y="5804"/>
                </a:lnTo>
                <a:lnTo>
                  <a:pt x="109611" y="5804"/>
                </a:lnTo>
                <a:lnTo>
                  <a:pt x="112067" y="7590"/>
                </a:lnTo>
                <a:lnTo>
                  <a:pt x="113704" y="10963"/>
                </a:lnTo>
                <a:lnTo>
                  <a:pt x="113704" y="18206"/>
                </a:lnTo>
                <a:lnTo>
                  <a:pt x="112910" y="20687"/>
                </a:lnTo>
                <a:lnTo>
                  <a:pt x="109735" y="24854"/>
                </a:lnTo>
                <a:lnTo>
                  <a:pt x="107502" y="26292"/>
                </a:lnTo>
                <a:lnTo>
                  <a:pt x="104625" y="27086"/>
                </a:lnTo>
                <a:lnTo>
                  <a:pt x="104625" y="27235"/>
                </a:lnTo>
                <a:lnTo>
                  <a:pt x="108297" y="27930"/>
                </a:lnTo>
                <a:lnTo>
                  <a:pt x="111025" y="29467"/>
                </a:lnTo>
                <a:lnTo>
                  <a:pt x="112811" y="31849"/>
                </a:lnTo>
                <a:lnTo>
                  <a:pt x="114696" y="34230"/>
                </a:lnTo>
                <a:lnTo>
                  <a:pt x="115638" y="37058"/>
                </a:lnTo>
                <a:lnTo>
                  <a:pt x="115638" y="45194"/>
                </a:lnTo>
                <a:lnTo>
                  <a:pt x="113902" y="49162"/>
                </a:lnTo>
                <a:lnTo>
                  <a:pt x="110082" y="52536"/>
                </a:lnTo>
                <a:close/>
              </a:path>
              <a:path w="594995" h="66039">
                <a:moveTo>
                  <a:pt x="102591" y="56703"/>
                </a:moveTo>
                <a:lnTo>
                  <a:pt x="91975" y="56703"/>
                </a:lnTo>
                <a:lnTo>
                  <a:pt x="87560" y="55215"/>
                </a:lnTo>
                <a:lnTo>
                  <a:pt x="84087" y="52238"/>
                </a:lnTo>
                <a:lnTo>
                  <a:pt x="80713" y="49162"/>
                </a:lnTo>
                <a:lnTo>
                  <a:pt x="79107" y="45194"/>
                </a:lnTo>
                <a:lnTo>
                  <a:pt x="79026" y="38546"/>
                </a:lnTo>
                <a:lnTo>
                  <a:pt x="83938" y="38546"/>
                </a:lnTo>
                <a:lnTo>
                  <a:pt x="83938" y="43408"/>
                </a:lnTo>
                <a:lnTo>
                  <a:pt x="85129" y="46583"/>
                </a:lnTo>
                <a:lnTo>
                  <a:pt x="89892" y="51345"/>
                </a:lnTo>
                <a:lnTo>
                  <a:pt x="93116" y="52536"/>
                </a:lnTo>
                <a:lnTo>
                  <a:pt x="110082" y="52536"/>
                </a:lnTo>
                <a:lnTo>
                  <a:pt x="106956" y="55215"/>
                </a:lnTo>
                <a:lnTo>
                  <a:pt x="102591" y="56703"/>
                </a:lnTo>
                <a:close/>
              </a:path>
              <a:path w="594995" h="66039">
                <a:moveTo>
                  <a:pt x="165793" y="56703"/>
                </a:moveTo>
                <a:lnTo>
                  <a:pt x="155772" y="56703"/>
                </a:lnTo>
                <a:lnTo>
                  <a:pt x="151308" y="54768"/>
                </a:lnTo>
                <a:lnTo>
                  <a:pt x="147934" y="50899"/>
                </a:lnTo>
                <a:lnTo>
                  <a:pt x="144561" y="46930"/>
                </a:lnTo>
                <a:lnTo>
                  <a:pt x="142874" y="41919"/>
                </a:lnTo>
                <a:lnTo>
                  <a:pt x="142874" y="29815"/>
                </a:lnTo>
                <a:lnTo>
                  <a:pt x="144561" y="24854"/>
                </a:lnTo>
                <a:lnTo>
                  <a:pt x="147934" y="20984"/>
                </a:lnTo>
                <a:lnTo>
                  <a:pt x="151308" y="17015"/>
                </a:lnTo>
                <a:lnTo>
                  <a:pt x="155772" y="15031"/>
                </a:lnTo>
                <a:lnTo>
                  <a:pt x="165992" y="15031"/>
                </a:lnTo>
                <a:lnTo>
                  <a:pt x="169663" y="16222"/>
                </a:lnTo>
                <a:lnTo>
                  <a:pt x="172863" y="19049"/>
                </a:lnTo>
                <a:lnTo>
                  <a:pt x="157261" y="19049"/>
                </a:lnTo>
                <a:lnTo>
                  <a:pt x="153937" y="20687"/>
                </a:lnTo>
                <a:lnTo>
                  <a:pt x="148877" y="27136"/>
                </a:lnTo>
                <a:lnTo>
                  <a:pt x="147637" y="31104"/>
                </a:lnTo>
                <a:lnTo>
                  <a:pt x="147637" y="40530"/>
                </a:lnTo>
                <a:lnTo>
                  <a:pt x="148877" y="44499"/>
                </a:lnTo>
                <a:lnTo>
                  <a:pt x="151357" y="47773"/>
                </a:lnTo>
                <a:lnTo>
                  <a:pt x="153937" y="50948"/>
                </a:lnTo>
                <a:lnTo>
                  <a:pt x="157261" y="52536"/>
                </a:lnTo>
                <a:lnTo>
                  <a:pt x="172353" y="52536"/>
                </a:lnTo>
                <a:lnTo>
                  <a:pt x="169415" y="55363"/>
                </a:lnTo>
                <a:lnTo>
                  <a:pt x="165793" y="56703"/>
                </a:lnTo>
                <a:close/>
              </a:path>
              <a:path w="594995" h="66039">
                <a:moveTo>
                  <a:pt x="177254" y="28574"/>
                </a:moveTo>
                <a:lnTo>
                  <a:pt x="172491" y="28574"/>
                </a:lnTo>
                <a:lnTo>
                  <a:pt x="171796" y="25399"/>
                </a:lnTo>
                <a:lnTo>
                  <a:pt x="170506" y="23018"/>
                </a:lnTo>
                <a:lnTo>
                  <a:pt x="168621" y="21431"/>
                </a:lnTo>
                <a:lnTo>
                  <a:pt x="166835" y="19843"/>
                </a:lnTo>
                <a:lnTo>
                  <a:pt x="164404" y="19049"/>
                </a:lnTo>
                <a:lnTo>
                  <a:pt x="172863" y="19049"/>
                </a:lnTo>
                <a:lnTo>
                  <a:pt x="175120" y="20984"/>
                </a:lnTo>
                <a:lnTo>
                  <a:pt x="176757" y="24308"/>
                </a:lnTo>
                <a:lnTo>
                  <a:pt x="177254" y="28574"/>
                </a:lnTo>
                <a:close/>
              </a:path>
              <a:path w="594995" h="66039">
                <a:moveTo>
                  <a:pt x="172353" y="52536"/>
                </a:moveTo>
                <a:lnTo>
                  <a:pt x="164206" y="52536"/>
                </a:lnTo>
                <a:lnTo>
                  <a:pt x="166736" y="51543"/>
                </a:lnTo>
                <a:lnTo>
                  <a:pt x="168919" y="49559"/>
                </a:lnTo>
                <a:lnTo>
                  <a:pt x="171101" y="47476"/>
                </a:lnTo>
                <a:lnTo>
                  <a:pt x="172391" y="44747"/>
                </a:lnTo>
                <a:lnTo>
                  <a:pt x="172788" y="41374"/>
                </a:lnTo>
                <a:lnTo>
                  <a:pt x="177699" y="41374"/>
                </a:lnTo>
                <a:lnTo>
                  <a:pt x="176906" y="46235"/>
                </a:lnTo>
                <a:lnTo>
                  <a:pt x="175071" y="50006"/>
                </a:lnTo>
                <a:lnTo>
                  <a:pt x="172353" y="52536"/>
                </a:lnTo>
                <a:close/>
              </a:path>
              <a:path w="594995" h="66039">
                <a:moveTo>
                  <a:pt x="204749" y="56703"/>
                </a:moveTo>
                <a:lnTo>
                  <a:pt x="195324" y="56703"/>
                </a:lnTo>
                <a:lnTo>
                  <a:pt x="190858" y="54768"/>
                </a:lnTo>
                <a:lnTo>
                  <a:pt x="187485" y="50899"/>
                </a:lnTo>
                <a:lnTo>
                  <a:pt x="184112" y="46930"/>
                </a:lnTo>
                <a:lnTo>
                  <a:pt x="182425" y="41919"/>
                </a:lnTo>
                <a:lnTo>
                  <a:pt x="182425" y="29815"/>
                </a:lnTo>
                <a:lnTo>
                  <a:pt x="184112" y="24854"/>
                </a:lnTo>
                <a:lnTo>
                  <a:pt x="187485" y="20984"/>
                </a:lnTo>
                <a:lnTo>
                  <a:pt x="190858" y="17015"/>
                </a:lnTo>
                <a:lnTo>
                  <a:pt x="195324" y="15031"/>
                </a:lnTo>
                <a:lnTo>
                  <a:pt x="206535" y="15031"/>
                </a:lnTo>
                <a:lnTo>
                  <a:pt x="211049" y="17015"/>
                </a:lnTo>
                <a:lnTo>
                  <a:pt x="212778" y="19049"/>
                </a:lnTo>
                <a:lnTo>
                  <a:pt x="196811" y="19049"/>
                </a:lnTo>
                <a:lnTo>
                  <a:pt x="193488" y="20687"/>
                </a:lnTo>
                <a:lnTo>
                  <a:pt x="190908" y="23961"/>
                </a:lnTo>
                <a:lnTo>
                  <a:pt x="188427" y="27235"/>
                </a:lnTo>
                <a:lnTo>
                  <a:pt x="187187" y="31204"/>
                </a:lnTo>
                <a:lnTo>
                  <a:pt x="187187" y="40530"/>
                </a:lnTo>
                <a:lnTo>
                  <a:pt x="188427" y="44499"/>
                </a:lnTo>
                <a:lnTo>
                  <a:pt x="190908" y="47773"/>
                </a:lnTo>
                <a:lnTo>
                  <a:pt x="193389" y="50948"/>
                </a:lnTo>
                <a:lnTo>
                  <a:pt x="196712" y="52536"/>
                </a:lnTo>
                <a:lnTo>
                  <a:pt x="212942" y="52536"/>
                </a:lnTo>
                <a:lnTo>
                  <a:pt x="211000" y="53875"/>
                </a:lnTo>
                <a:lnTo>
                  <a:pt x="208122" y="55760"/>
                </a:lnTo>
                <a:lnTo>
                  <a:pt x="204749" y="56703"/>
                </a:lnTo>
                <a:close/>
              </a:path>
              <a:path w="594995" h="66039">
                <a:moveTo>
                  <a:pt x="212942" y="52536"/>
                </a:moveTo>
                <a:lnTo>
                  <a:pt x="205047" y="52536"/>
                </a:lnTo>
                <a:lnTo>
                  <a:pt x="208371" y="50899"/>
                </a:lnTo>
                <a:lnTo>
                  <a:pt x="210851" y="47624"/>
                </a:lnTo>
                <a:lnTo>
                  <a:pt x="213431" y="44350"/>
                </a:lnTo>
                <a:lnTo>
                  <a:pt x="214688" y="40530"/>
                </a:lnTo>
                <a:lnTo>
                  <a:pt x="214720" y="31204"/>
                </a:lnTo>
                <a:lnTo>
                  <a:pt x="213431" y="27235"/>
                </a:lnTo>
                <a:lnTo>
                  <a:pt x="210851" y="23961"/>
                </a:lnTo>
                <a:lnTo>
                  <a:pt x="208371" y="20687"/>
                </a:lnTo>
                <a:lnTo>
                  <a:pt x="205047" y="19049"/>
                </a:lnTo>
                <a:lnTo>
                  <a:pt x="212778" y="19049"/>
                </a:lnTo>
                <a:lnTo>
                  <a:pt x="214423" y="20984"/>
                </a:lnTo>
                <a:lnTo>
                  <a:pt x="217797" y="24854"/>
                </a:lnTo>
                <a:lnTo>
                  <a:pt x="219483" y="29815"/>
                </a:lnTo>
                <a:lnTo>
                  <a:pt x="219483" y="39538"/>
                </a:lnTo>
                <a:lnTo>
                  <a:pt x="218788" y="42961"/>
                </a:lnTo>
                <a:lnTo>
                  <a:pt x="216011" y="49311"/>
                </a:lnTo>
                <a:lnTo>
                  <a:pt x="213877" y="51891"/>
                </a:lnTo>
                <a:lnTo>
                  <a:pt x="212942" y="52536"/>
                </a:lnTo>
                <a:close/>
              </a:path>
              <a:path w="594995" h="66039">
                <a:moveTo>
                  <a:pt x="234607" y="22919"/>
                </a:moveTo>
                <a:lnTo>
                  <a:pt x="231650" y="22919"/>
                </a:lnTo>
                <a:lnTo>
                  <a:pt x="232542" y="20637"/>
                </a:lnTo>
                <a:lnTo>
                  <a:pt x="234130" y="18752"/>
                </a:lnTo>
                <a:lnTo>
                  <a:pt x="238695" y="15775"/>
                </a:lnTo>
                <a:lnTo>
                  <a:pt x="241274" y="15031"/>
                </a:lnTo>
                <a:lnTo>
                  <a:pt x="249211" y="15031"/>
                </a:lnTo>
                <a:lnTo>
                  <a:pt x="252883" y="16271"/>
                </a:lnTo>
                <a:lnTo>
                  <a:pt x="255439" y="19049"/>
                </a:lnTo>
                <a:lnTo>
                  <a:pt x="241175" y="19049"/>
                </a:lnTo>
                <a:lnTo>
                  <a:pt x="238893" y="19694"/>
                </a:lnTo>
                <a:lnTo>
                  <a:pt x="235123" y="22274"/>
                </a:lnTo>
                <a:lnTo>
                  <a:pt x="234607" y="22919"/>
                </a:lnTo>
                <a:close/>
              </a:path>
              <a:path w="594995" h="66039">
                <a:moveTo>
                  <a:pt x="231501" y="55512"/>
                </a:moveTo>
                <a:lnTo>
                  <a:pt x="226589" y="55512"/>
                </a:lnTo>
                <a:lnTo>
                  <a:pt x="226589" y="16222"/>
                </a:lnTo>
                <a:lnTo>
                  <a:pt x="231501" y="16222"/>
                </a:lnTo>
                <a:lnTo>
                  <a:pt x="231501" y="22919"/>
                </a:lnTo>
                <a:lnTo>
                  <a:pt x="234607" y="22919"/>
                </a:lnTo>
                <a:lnTo>
                  <a:pt x="233733" y="24010"/>
                </a:lnTo>
                <a:lnTo>
                  <a:pt x="232841" y="26193"/>
                </a:lnTo>
                <a:lnTo>
                  <a:pt x="231947" y="28277"/>
                </a:lnTo>
                <a:lnTo>
                  <a:pt x="231501" y="30360"/>
                </a:lnTo>
                <a:lnTo>
                  <a:pt x="231501" y="55512"/>
                </a:lnTo>
                <a:close/>
              </a:path>
              <a:path w="594995" h="66039">
                <a:moveTo>
                  <a:pt x="258587" y="55512"/>
                </a:moveTo>
                <a:lnTo>
                  <a:pt x="253825" y="55512"/>
                </a:lnTo>
                <a:lnTo>
                  <a:pt x="253825" y="26888"/>
                </a:lnTo>
                <a:lnTo>
                  <a:pt x="252982" y="24010"/>
                </a:lnTo>
                <a:lnTo>
                  <a:pt x="249608" y="20042"/>
                </a:lnTo>
                <a:lnTo>
                  <a:pt x="247128" y="19049"/>
                </a:lnTo>
                <a:lnTo>
                  <a:pt x="255439" y="19049"/>
                </a:lnTo>
                <a:lnTo>
                  <a:pt x="257446" y="21232"/>
                </a:lnTo>
                <a:lnTo>
                  <a:pt x="258587" y="24903"/>
                </a:lnTo>
                <a:lnTo>
                  <a:pt x="258587" y="55512"/>
                </a:lnTo>
                <a:close/>
              </a:path>
              <a:path w="594995" h="66039">
                <a:moveTo>
                  <a:pt x="283442" y="55512"/>
                </a:moveTo>
                <a:lnTo>
                  <a:pt x="278381" y="55512"/>
                </a:lnTo>
                <a:lnTo>
                  <a:pt x="263201" y="16222"/>
                </a:lnTo>
                <a:lnTo>
                  <a:pt x="268559" y="16222"/>
                </a:lnTo>
                <a:lnTo>
                  <a:pt x="280912" y="50750"/>
                </a:lnTo>
                <a:lnTo>
                  <a:pt x="285228" y="50750"/>
                </a:lnTo>
                <a:lnTo>
                  <a:pt x="283442" y="55512"/>
                </a:lnTo>
                <a:close/>
              </a:path>
              <a:path w="594995" h="66039">
                <a:moveTo>
                  <a:pt x="285228" y="50750"/>
                </a:moveTo>
                <a:lnTo>
                  <a:pt x="281061" y="50750"/>
                </a:lnTo>
                <a:lnTo>
                  <a:pt x="293264" y="16222"/>
                </a:lnTo>
                <a:lnTo>
                  <a:pt x="298176" y="16222"/>
                </a:lnTo>
                <a:lnTo>
                  <a:pt x="285228" y="50750"/>
                </a:lnTo>
                <a:close/>
              </a:path>
              <a:path w="594995" h="66039">
                <a:moveTo>
                  <a:pt x="305469" y="65930"/>
                </a:moveTo>
                <a:lnTo>
                  <a:pt x="305469" y="62656"/>
                </a:lnTo>
                <a:lnTo>
                  <a:pt x="306461" y="62259"/>
                </a:lnTo>
                <a:lnTo>
                  <a:pt x="307304" y="61366"/>
                </a:lnTo>
                <a:lnTo>
                  <a:pt x="307998" y="59977"/>
                </a:lnTo>
                <a:lnTo>
                  <a:pt x="308693" y="58687"/>
                </a:lnTo>
                <a:lnTo>
                  <a:pt x="308847" y="57993"/>
                </a:lnTo>
                <a:lnTo>
                  <a:pt x="308892" y="55512"/>
                </a:lnTo>
                <a:lnTo>
                  <a:pt x="305766" y="55512"/>
                </a:lnTo>
                <a:lnTo>
                  <a:pt x="305766" y="47476"/>
                </a:lnTo>
                <a:lnTo>
                  <a:pt x="312166" y="47476"/>
                </a:lnTo>
                <a:lnTo>
                  <a:pt x="312166" y="57993"/>
                </a:lnTo>
                <a:lnTo>
                  <a:pt x="311570" y="60076"/>
                </a:lnTo>
                <a:lnTo>
                  <a:pt x="310270" y="62259"/>
                </a:lnTo>
                <a:lnTo>
                  <a:pt x="309288" y="64045"/>
                </a:lnTo>
                <a:lnTo>
                  <a:pt x="307652" y="65335"/>
                </a:lnTo>
                <a:lnTo>
                  <a:pt x="305469" y="65930"/>
                </a:lnTo>
                <a:close/>
              </a:path>
              <a:path w="594995" h="66039">
                <a:moveTo>
                  <a:pt x="367008" y="55512"/>
                </a:moveTo>
                <a:lnTo>
                  <a:pt x="362246" y="55512"/>
                </a:lnTo>
                <a:lnTo>
                  <a:pt x="362246" y="15924"/>
                </a:lnTo>
                <a:lnTo>
                  <a:pt x="348107" y="15924"/>
                </a:lnTo>
                <a:lnTo>
                  <a:pt x="348107" y="12501"/>
                </a:lnTo>
                <a:lnTo>
                  <a:pt x="352473" y="12402"/>
                </a:lnTo>
                <a:lnTo>
                  <a:pt x="355499" y="12005"/>
                </a:lnTo>
                <a:lnTo>
                  <a:pt x="358873" y="10616"/>
                </a:lnTo>
                <a:lnTo>
                  <a:pt x="360163" y="9574"/>
                </a:lnTo>
                <a:lnTo>
                  <a:pt x="361055" y="8185"/>
                </a:lnTo>
                <a:lnTo>
                  <a:pt x="362048" y="6697"/>
                </a:lnTo>
                <a:lnTo>
                  <a:pt x="362742" y="4663"/>
                </a:lnTo>
                <a:lnTo>
                  <a:pt x="363139" y="2083"/>
                </a:lnTo>
                <a:lnTo>
                  <a:pt x="367008" y="2083"/>
                </a:lnTo>
                <a:lnTo>
                  <a:pt x="367008" y="55512"/>
                </a:lnTo>
                <a:close/>
              </a:path>
              <a:path w="594995" h="66039">
                <a:moveTo>
                  <a:pt x="391826" y="20538"/>
                </a:moveTo>
                <a:lnTo>
                  <a:pt x="387063" y="20538"/>
                </a:lnTo>
                <a:lnTo>
                  <a:pt x="387063" y="14337"/>
                </a:lnTo>
                <a:lnTo>
                  <a:pt x="388551" y="9971"/>
                </a:lnTo>
                <a:lnTo>
                  <a:pt x="391528" y="6697"/>
                </a:lnTo>
                <a:lnTo>
                  <a:pt x="394504" y="3323"/>
                </a:lnTo>
                <a:lnTo>
                  <a:pt x="398722" y="1637"/>
                </a:lnTo>
                <a:lnTo>
                  <a:pt x="409139" y="1637"/>
                </a:lnTo>
                <a:lnTo>
                  <a:pt x="413108" y="3026"/>
                </a:lnTo>
                <a:lnTo>
                  <a:pt x="416085" y="5804"/>
                </a:lnTo>
                <a:lnTo>
                  <a:pt x="400210" y="5804"/>
                </a:lnTo>
                <a:lnTo>
                  <a:pt x="397332" y="6994"/>
                </a:lnTo>
                <a:lnTo>
                  <a:pt x="393165" y="11757"/>
                </a:lnTo>
                <a:lnTo>
                  <a:pt x="392024" y="15130"/>
                </a:lnTo>
                <a:lnTo>
                  <a:pt x="391826" y="19496"/>
                </a:lnTo>
                <a:lnTo>
                  <a:pt x="391826" y="20538"/>
                </a:lnTo>
                <a:close/>
              </a:path>
              <a:path w="594995" h="66039">
                <a:moveTo>
                  <a:pt x="420996" y="55512"/>
                </a:moveTo>
                <a:lnTo>
                  <a:pt x="385873" y="55512"/>
                </a:lnTo>
                <a:lnTo>
                  <a:pt x="385873" y="51543"/>
                </a:lnTo>
                <a:lnTo>
                  <a:pt x="406808" y="30856"/>
                </a:lnTo>
                <a:lnTo>
                  <a:pt x="410727" y="27781"/>
                </a:lnTo>
                <a:lnTo>
                  <a:pt x="414894" y="22820"/>
                </a:lnTo>
                <a:lnTo>
                  <a:pt x="415935" y="19942"/>
                </a:lnTo>
                <a:lnTo>
                  <a:pt x="415935" y="13394"/>
                </a:lnTo>
                <a:lnTo>
                  <a:pt x="414795" y="10765"/>
                </a:lnTo>
                <a:lnTo>
                  <a:pt x="412513" y="8780"/>
                </a:lnTo>
                <a:lnTo>
                  <a:pt x="410330" y="6796"/>
                </a:lnTo>
                <a:lnTo>
                  <a:pt x="407452" y="5804"/>
                </a:lnTo>
                <a:lnTo>
                  <a:pt x="416085" y="5804"/>
                </a:lnTo>
                <a:lnTo>
                  <a:pt x="419161" y="8483"/>
                </a:lnTo>
                <a:lnTo>
                  <a:pt x="420698" y="12104"/>
                </a:lnTo>
                <a:lnTo>
                  <a:pt x="420632" y="20538"/>
                </a:lnTo>
                <a:lnTo>
                  <a:pt x="400061" y="40084"/>
                </a:lnTo>
                <a:lnTo>
                  <a:pt x="396638" y="42614"/>
                </a:lnTo>
                <a:lnTo>
                  <a:pt x="392769" y="46880"/>
                </a:lnTo>
                <a:lnTo>
                  <a:pt x="391628" y="48964"/>
                </a:lnTo>
                <a:lnTo>
                  <a:pt x="391230" y="51047"/>
                </a:lnTo>
                <a:lnTo>
                  <a:pt x="420996" y="51047"/>
                </a:lnTo>
                <a:lnTo>
                  <a:pt x="420996" y="55512"/>
                </a:lnTo>
                <a:close/>
              </a:path>
              <a:path w="594995" h="66039">
                <a:moveTo>
                  <a:pt x="452014" y="56703"/>
                </a:moveTo>
                <a:lnTo>
                  <a:pt x="441100" y="56703"/>
                </a:lnTo>
                <a:lnTo>
                  <a:pt x="436685" y="55264"/>
                </a:lnTo>
                <a:lnTo>
                  <a:pt x="433312" y="52387"/>
                </a:lnTo>
                <a:lnTo>
                  <a:pt x="429938" y="49410"/>
                </a:lnTo>
                <a:lnTo>
                  <a:pt x="428294" y="45590"/>
                </a:lnTo>
                <a:lnTo>
                  <a:pt x="428347" y="37058"/>
                </a:lnTo>
                <a:lnTo>
                  <a:pt x="439115" y="26937"/>
                </a:lnTo>
                <a:lnTo>
                  <a:pt x="439115" y="26789"/>
                </a:lnTo>
                <a:lnTo>
                  <a:pt x="430335" y="10963"/>
                </a:lnTo>
                <a:lnTo>
                  <a:pt x="431873" y="7739"/>
                </a:lnTo>
                <a:lnTo>
                  <a:pt x="438124" y="2877"/>
                </a:lnTo>
                <a:lnTo>
                  <a:pt x="441993" y="1637"/>
                </a:lnTo>
                <a:lnTo>
                  <a:pt x="451122" y="1637"/>
                </a:lnTo>
                <a:lnTo>
                  <a:pt x="454941" y="2877"/>
                </a:lnTo>
                <a:lnTo>
                  <a:pt x="458017" y="5357"/>
                </a:lnTo>
                <a:lnTo>
                  <a:pt x="458612" y="5804"/>
                </a:lnTo>
                <a:lnTo>
                  <a:pt x="443383" y="5804"/>
                </a:lnTo>
                <a:lnTo>
                  <a:pt x="440703" y="6647"/>
                </a:lnTo>
                <a:lnTo>
                  <a:pt x="436338" y="10021"/>
                </a:lnTo>
                <a:lnTo>
                  <a:pt x="435295" y="12154"/>
                </a:lnTo>
                <a:lnTo>
                  <a:pt x="435246" y="18107"/>
                </a:lnTo>
                <a:lnTo>
                  <a:pt x="436239" y="20538"/>
                </a:lnTo>
                <a:lnTo>
                  <a:pt x="438223" y="22324"/>
                </a:lnTo>
                <a:lnTo>
                  <a:pt x="440306" y="24110"/>
                </a:lnTo>
                <a:lnTo>
                  <a:pt x="443035" y="25003"/>
                </a:lnTo>
                <a:lnTo>
                  <a:pt x="458397" y="25003"/>
                </a:lnTo>
                <a:lnTo>
                  <a:pt x="456925" y="25995"/>
                </a:lnTo>
                <a:lnTo>
                  <a:pt x="454148" y="26789"/>
                </a:lnTo>
                <a:lnTo>
                  <a:pt x="454148" y="26937"/>
                </a:lnTo>
                <a:lnTo>
                  <a:pt x="457620" y="27731"/>
                </a:lnTo>
                <a:lnTo>
                  <a:pt x="459797" y="29021"/>
                </a:lnTo>
                <a:lnTo>
                  <a:pt x="442291" y="29021"/>
                </a:lnTo>
                <a:lnTo>
                  <a:pt x="438967" y="30112"/>
                </a:lnTo>
                <a:lnTo>
                  <a:pt x="436586" y="32295"/>
                </a:lnTo>
                <a:lnTo>
                  <a:pt x="434204" y="34379"/>
                </a:lnTo>
                <a:lnTo>
                  <a:pt x="433056" y="37058"/>
                </a:lnTo>
                <a:lnTo>
                  <a:pt x="433014" y="44301"/>
                </a:lnTo>
                <a:lnTo>
                  <a:pt x="434254" y="47227"/>
                </a:lnTo>
                <a:lnTo>
                  <a:pt x="436852" y="49509"/>
                </a:lnTo>
                <a:lnTo>
                  <a:pt x="439215" y="51494"/>
                </a:lnTo>
                <a:lnTo>
                  <a:pt x="442489" y="52536"/>
                </a:lnTo>
                <a:lnTo>
                  <a:pt x="459628" y="52536"/>
                </a:lnTo>
                <a:lnTo>
                  <a:pt x="456429" y="55264"/>
                </a:lnTo>
                <a:lnTo>
                  <a:pt x="452014" y="56703"/>
                </a:lnTo>
                <a:close/>
              </a:path>
              <a:path w="594995" h="66039">
                <a:moveTo>
                  <a:pt x="458397" y="25003"/>
                </a:moveTo>
                <a:lnTo>
                  <a:pt x="450278" y="25003"/>
                </a:lnTo>
                <a:lnTo>
                  <a:pt x="453155" y="24110"/>
                </a:lnTo>
                <a:lnTo>
                  <a:pt x="457024" y="20438"/>
                </a:lnTo>
                <a:lnTo>
                  <a:pt x="457976" y="18107"/>
                </a:lnTo>
                <a:lnTo>
                  <a:pt x="458017" y="12154"/>
                </a:lnTo>
                <a:lnTo>
                  <a:pt x="456975" y="9921"/>
                </a:lnTo>
                <a:lnTo>
                  <a:pt x="454892" y="8334"/>
                </a:lnTo>
                <a:lnTo>
                  <a:pt x="452808" y="6647"/>
                </a:lnTo>
                <a:lnTo>
                  <a:pt x="450030" y="5804"/>
                </a:lnTo>
                <a:lnTo>
                  <a:pt x="458612" y="5804"/>
                </a:lnTo>
                <a:lnTo>
                  <a:pt x="461191" y="7739"/>
                </a:lnTo>
                <a:lnTo>
                  <a:pt x="462779" y="10963"/>
                </a:lnTo>
                <a:lnTo>
                  <a:pt x="462720" y="18107"/>
                </a:lnTo>
                <a:lnTo>
                  <a:pt x="462050" y="20339"/>
                </a:lnTo>
                <a:lnTo>
                  <a:pt x="461929" y="20538"/>
                </a:lnTo>
                <a:lnTo>
                  <a:pt x="459059" y="24556"/>
                </a:lnTo>
                <a:lnTo>
                  <a:pt x="458397" y="25003"/>
                </a:lnTo>
                <a:close/>
              </a:path>
              <a:path w="594995" h="66039">
                <a:moveTo>
                  <a:pt x="459628" y="52536"/>
                </a:moveTo>
                <a:lnTo>
                  <a:pt x="450724" y="52536"/>
                </a:lnTo>
                <a:lnTo>
                  <a:pt x="454048" y="51494"/>
                </a:lnTo>
                <a:lnTo>
                  <a:pt x="456529" y="49410"/>
                </a:lnTo>
                <a:lnTo>
                  <a:pt x="459009" y="47227"/>
                </a:lnTo>
                <a:lnTo>
                  <a:pt x="460249" y="44301"/>
                </a:lnTo>
                <a:lnTo>
                  <a:pt x="460161" y="37058"/>
                </a:lnTo>
                <a:lnTo>
                  <a:pt x="459009" y="34478"/>
                </a:lnTo>
                <a:lnTo>
                  <a:pt x="456529" y="32295"/>
                </a:lnTo>
                <a:lnTo>
                  <a:pt x="454148" y="30112"/>
                </a:lnTo>
                <a:lnTo>
                  <a:pt x="450824" y="29021"/>
                </a:lnTo>
                <a:lnTo>
                  <a:pt x="459797" y="29021"/>
                </a:lnTo>
                <a:lnTo>
                  <a:pt x="460299" y="29319"/>
                </a:lnTo>
                <a:lnTo>
                  <a:pt x="464069" y="34081"/>
                </a:lnTo>
                <a:lnTo>
                  <a:pt x="465012" y="37058"/>
                </a:lnTo>
                <a:lnTo>
                  <a:pt x="465012" y="45590"/>
                </a:lnTo>
                <a:lnTo>
                  <a:pt x="463276" y="49509"/>
                </a:lnTo>
                <a:lnTo>
                  <a:pt x="459628" y="52536"/>
                </a:lnTo>
                <a:close/>
              </a:path>
              <a:path w="594995" h="66039">
                <a:moveTo>
                  <a:pt x="474946" y="65930"/>
                </a:moveTo>
                <a:lnTo>
                  <a:pt x="474946" y="62656"/>
                </a:lnTo>
                <a:lnTo>
                  <a:pt x="475938" y="62259"/>
                </a:lnTo>
                <a:lnTo>
                  <a:pt x="476782" y="61366"/>
                </a:lnTo>
                <a:lnTo>
                  <a:pt x="477476" y="59977"/>
                </a:lnTo>
                <a:lnTo>
                  <a:pt x="478171" y="58687"/>
                </a:lnTo>
                <a:lnTo>
                  <a:pt x="478325" y="57993"/>
                </a:lnTo>
                <a:lnTo>
                  <a:pt x="478369" y="55512"/>
                </a:lnTo>
                <a:lnTo>
                  <a:pt x="475244" y="55512"/>
                </a:lnTo>
                <a:lnTo>
                  <a:pt x="475244" y="47476"/>
                </a:lnTo>
                <a:lnTo>
                  <a:pt x="481644" y="47476"/>
                </a:lnTo>
                <a:lnTo>
                  <a:pt x="481644" y="57993"/>
                </a:lnTo>
                <a:lnTo>
                  <a:pt x="481048" y="60076"/>
                </a:lnTo>
                <a:lnTo>
                  <a:pt x="479748" y="62259"/>
                </a:lnTo>
                <a:lnTo>
                  <a:pt x="478766" y="64045"/>
                </a:lnTo>
                <a:lnTo>
                  <a:pt x="477129" y="65335"/>
                </a:lnTo>
                <a:lnTo>
                  <a:pt x="474946" y="65930"/>
                </a:lnTo>
                <a:close/>
              </a:path>
              <a:path w="594995" h="66039">
                <a:moveTo>
                  <a:pt x="513269" y="56703"/>
                </a:moveTo>
                <a:lnTo>
                  <a:pt x="509102" y="56703"/>
                </a:lnTo>
                <a:lnTo>
                  <a:pt x="532616" y="0"/>
                </a:lnTo>
                <a:lnTo>
                  <a:pt x="536486" y="0"/>
                </a:lnTo>
                <a:lnTo>
                  <a:pt x="513269" y="56703"/>
                </a:lnTo>
                <a:close/>
              </a:path>
              <a:path w="594995" h="66039">
                <a:moveTo>
                  <a:pt x="565471" y="20538"/>
                </a:moveTo>
                <a:lnTo>
                  <a:pt x="560708" y="20538"/>
                </a:lnTo>
                <a:lnTo>
                  <a:pt x="560708" y="14337"/>
                </a:lnTo>
                <a:lnTo>
                  <a:pt x="562196" y="9971"/>
                </a:lnTo>
                <a:lnTo>
                  <a:pt x="565173" y="6697"/>
                </a:lnTo>
                <a:lnTo>
                  <a:pt x="568149" y="3323"/>
                </a:lnTo>
                <a:lnTo>
                  <a:pt x="572366" y="1637"/>
                </a:lnTo>
                <a:lnTo>
                  <a:pt x="582785" y="1637"/>
                </a:lnTo>
                <a:lnTo>
                  <a:pt x="586753" y="3026"/>
                </a:lnTo>
                <a:lnTo>
                  <a:pt x="589729" y="5804"/>
                </a:lnTo>
                <a:lnTo>
                  <a:pt x="573855" y="5804"/>
                </a:lnTo>
                <a:lnTo>
                  <a:pt x="570977" y="6994"/>
                </a:lnTo>
                <a:lnTo>
                  <a:pt x="566810" y="11757"/>
                </a:lnTo>
                <a:lnTo>
                  <a:pt x="565669" y="15130"/>
                </a:lnTo>
                <a:lnTo>
                  <a:pt x="565471" y="19496"/>
                </a:lnTo>
                <a:lnTo>
                  <a:pt x="565471" y="20538"/>
                </a:lnTo>
                <a:close/>
              </a:path>
              <a:path w="594995" h="66039">
                <a:moveTo>
                  <a:pt x="594641" y="55512"/>
                </a:moveTo>
                <a:lnTo>
                  <a:pt x="559518" y="55512"/>
                </a:lnTo>
                <a:lnTo>
                  <a:pt x="559518" y="51543"/>
                </a:lnTo>
                <a:lnTo>
                  <a:pt x="580453" y="30856"/>
                </a:lnTo>
                <a:lnTo>
                  <a:pt x="584371" y="27781"/>
                </a:lnTo>
                <a:lnTo>
                  <a:pt x="588539" y="22820"/>
                </a:lnTo>
                <a:lnTo>
                  <a:pt x="589581" y="19942"/>
                </a:lnTo>
                <a:lnTo>
                  <a:pt x="589581" y="13394"/>
                </a:lnTo>
                <a:lnTo>
                  <a:pt x="588440" y="10765"/>
                </a:lnTo>
                <a:lnTo>
                  <a:pt x="586157" y="8780"/>
                </a:lnTo>
                <a:lnTo>
                  <a:pt x="583975" y="6796"/>
                </a:lnTo>
                <a:lnTo>
                  <a:pt x="581098" y="5804"/>
                </a:lnTo>
                <a:lnTo>
                  <a:pt x="589729" y="5804"/>
                </a:lnTo>
                <a:lnTo>
                  <a:pt x="592806" y="8483"/>
                </a:lnTo>
                <a:lnTo>
                  <a:pt x="594343" y="12104"/>
                </a:lnTo>
                <a:lnTo>
                  <a:pt x="594277" y="20538"/>
                </a:lnTo>
                <a:lnTo>
                  <a:pt x="573706" y="40084"/>
                </a:lnTo>
                <a:lnTo>
                  <a:pt x="570283" y="42614"/>
                </a:lnTo>
                <a:lnTo>
                  <a:pt x="566413" y="46880"/>
                </a:lnTo>
                <a:lnTo>
                  <a:pt x="565272" y="48964"/>
                </a:lnTo>
                <a:lnTo>
                  <a:pt x="564876" y="51047"/>
                </a:lnTo>
                <a:lnTo>
                  <a:pt x="594641" y="51047"/>
                </a:lnTo>
                <a:lnTo>
                  <a:pt x="594641" y="55512"/>
                </a:lnTo>
                <a:close/>
              </a:path>
            </a:pathLst>
          </a:custGeom>
          <a:solidFill>
            <a:srgbClr val="8A80D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258610" y="370456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7258111" y="3835469"/>
            <a:ext cx="635" cy="42545"/>
          </a:xfrm>
          <a:custGeom>
            <a:avLst/>
            <a:gdLst/>
            <a:ahLst/>
            <a:cxnLst/>
            <a:rect l="l" t="t" r="r" b="b"/>
            <a:pathLst>
              <a:path w="634" h="42544">
                <a:moveTo>
                  <a:pt x="0" y="419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238585" y="3533995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lnTo>
                  <a:pt x="1589" y="12909"/>
                </a:lnTo>
                <a:lnTo>
                  <a:pt x="5924" y="6187"/>
                </a:lnTo>
                <a:lnTo>
                  <a:pt x="12360" y="1659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4"/>
                </a:lnTo>
                <a:lnTo>
                  <a:pt x="38349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7238585" y="3533995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89" y="12909"/>
                </a:lnTo>
                <a:lnTo>
                  <a:pt x="5924" y="6187"/>
                </a:lnTo>
                <a:lnTo>
                  <a:pt x="12360" y="1659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4"/>
                </a:lnTo>
                <a:lnTo>
                  <a:pt x="34549" y="6174"/>
                </a:lnTo>
                <a:lnTo>
                  <a:pt x="38349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258611" y="3576320"/>
            <a:ext cx="635" cy="36195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278485" y="3555145"/>
            <a:ext cx="798830" cy="343535"/>
          </a:xfrm>
          <a:custGeom>
            <a:avLst/>
            <a:gdLst/>
            <a:ahLst/>
            <a:cxnLst/>
            <a:rect l="l" t="t" r="r" b="b"/>
            <a:pathLst>
              <a:path w="798829" h="343535">
                <a:moveTo>
                  <a:pt x="599" y="0"/>
                </a:moveTo>
                <a:lnTo>
                  <a:pt x="67028" y="780"/>
                </a:lnTo>
                <a:lnTo>
                  <a:pt x="133047" y="3062"/>
                </a:lnTo>
                <a:lnTo>
                  <a:pt x="198247" y="6758"/>
                </a:lnTo>
                <a:lnTo>
                  <a:pt x="262216" y="11779"/>
                </a:lnTo>
                <a:lnTo>
                  <a:pt x="324544" y="18037"/>
                </a:lnTo>
                <a:lnTo>
                  <a:pt x="384820" y="25444"/>
                </a:lnTo>
                <a:lnTo>
                  <a:pt x="442634" y="33911"/>
                </a:lnTo>
                <a:lnTo>
                  <a:pt x="497574" y="43349"/>
                </a:lnTo>
                <a:lnTo>
                  <a:pt x="549230" y="53671"/>
                </a:lnTo>
                <a:lnTo>
                  <a:pt x="597191" y="64788"/>
                </a:lnTo>
                <a:lnTo>
                  <a:pt x="641046" y="76612"/>
                </a:lnTo>
                <a:lnTo>
                  <a:pt x="680385" y="89055"/>
                </a:lnTo>
                <a:lnTo>
                  <a:pt x="743871" y="115442"/>
                </a:lnTo>
                <a:lnTo>
                  <a:pt x="784362" y="143242"/>
                </a:lnTo>
                <a:lnTo>
                  <a:pt x="798573" y="171749"/>
                </a:lnTo>
                <a:lnTo>
                  <a:pt x="794933" y="186047"/>
                </a:lnTo>
                <a:lnTo>
                  <a:pt x="767121" y="214289"/>
                </a:lnTo>
                <a:lnTo>
                  <a:pt x="714669" y="241471"/>
                </a:lnTo>
                <a:lnTo>
                  <a:pt x="640862" y="266886"/>
                </a:lnTo>
                <a:lnTo>
                  <a:pt x="596978" y="278710"/>
                </a:lnTo>
                <a:lnTo>
                  <a:pt x="548986" y="289827"/>
                </a:lnTo>
                <a:lnTo>
                  <a:pt x="497298" y="300149"/>
                </a:lnTo>
                <a:lnTo>
                  <a:pt x="442324" y="309588"/>
                </a:lnTo>
                <a:lnTo>
                  <a:pt x="384476" y="318054"/>
                </a:lnTo>
                <a:lnTo>
                  <a:pt x="324162" y="325461"/>
                </a:lnTo>
                <a:lnTo>
                  <a:pt x="261795" y="331719"/>
                </a:lnTo>
                <a:lnTo>
                  <a:pt x="197785" y="336740"/>
                </a:lnTo>
                <a:lnTo>
                  <a:pt x="132542" y="340436"/>
                </a:lnTo>
                <a:lnTo>
                  <a:pt x="66476" y="342718"/>
                </a:lnTo>
                <a:lnTo>
                  <a:pt x="0" y="3434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821662" y="3272030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89"/>
                </a:lnTo>
                <a:lnTo>
                  <a:pt x="0" y="9268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821662" y="3272030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89"/>
                </a:lnTo>
                <a:lnTo>
                  <a:pt x="0" y="9268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6985414" y="3288534"/>
            <a:ext cx="542290" cy="75565"/>
          </a:xfrm>
          <a:custGeom>
            <a:avLst/>
            <a:gdLst/>
            <a:ahLst/>
            <a:cxnLst/>
            <a:rect l="l" t="t" r="r" b="b"/>
            <a:pathLst>
              <a:path w="542290" h="75564">
                <a:moveTo>
                  <a:pt x="7094" y="20538"/>
                </a:moveTo>
                <a:lnTo>
                  <a:pt x="1438" y="20538"/>
                </a:lnTo>
                <a:lnTo>
                  <a:pt x="1537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0" y="0"/>
                </a:lnTo>
                <a:lnTo>
                  <a:pt x="31104" y="1389"/>
                </a:lnTo>
                <a:lnTo>
                  <a:pt x="35583" y="4762"/>
                </a:lnTo>
                <a:lnTo>
                  <a:pt x="16965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2290" h="75564">
                <a:moveTo>
                  <a:pt x="36051" y="59382"/>
                </a:moveTo>
                <a:lnTo>
                  <a:pt x="25697" y="59382"/>
                </a:lnTo>
                <a:lnTo>
                  <a:pt x="29467" y="58092"/>
                </a:lnTo>
                <a:lnTo>
                  <a:pt x="35619" y="52933"/>
                </a:lnTo>
                <a:lnTo>
                  <a:pt x="37156" y="49658"/>
                </a:lnTo>
                <a:lnTo>
                  <a:pt x="37156" y="41622"/>
                </a:lnTo>
                <a:lnTo>
                  <a:pt x="35817" y="38447"/>
                </a:lnTo>
                <a:lnTo>
                  <a:pt x="33138" y="36165"/>
                </a:lnTo>
                <a:lnTo>
                  <a:pt x="30459" y="33783"/>
                </a:lnTo>
                <a:lnTo>
                  <a:pt x="26789" y="32593"/>
                </a:lnTo>
                <a:lnTo>
                  <a:pt x="17511" y="32593"/>
                </a:lnTo>
                <a:lnTo>
                  <a:pt x="17511" y="27830"/>
                </a:lnTo>
                <a:lnTo>
                  <a:pt x="25796" y="27830"/>
                </a:lnTo>
                <a:lnTo>
                  <a:pt x="28674" y="26838"/>
                </a:lnTo>
                <a:lnTo>
                  <a:pt x="33535" y="22770"/>
                </a:lnTo>
                <a:lnTo>
                  <a:pt x="34775" y="19992"/>
                </a:lnTo>
                <a:lnTo>
                  <a:pt x="34775" y="12749"/>
                </a:lnTo>
                <a:lnTo>
                  <a:pt x="33535" y="9872"/>
                </a:lnTo>
                <a:lnTo>
                  <a:pt x="31055" y="7887"/>
                </a:lnTo>
                <a:lnTo>
                  <a:pt x="28574" y="5804"/>
                </a:lnTo>
                <a:lnTo>
                  <a:pt x="25300" y="4762"/>
                </a:lnTo>
                <a:lnTo>
                  <a:pt x="35583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7"/>
                </a:lnTo>
                <a:lnTo>
                  <a:pt x="39488" y="22224"/>
                </a:lnTo>
                <a:lnTo>
                  <a:pt x="35817" y="27086"/>
                </a:lnTo>
                <a:lnTo>
                  <a:pt x="33287" y="28723"/>
                </a:lnTo>
                <a:lnTo>
                  <a:pt x="30013" y="29616"/>
                </a:lnTo>
                <a:lnTo>
                  <a:pt x="30013" y="29765"/>
                </a:lnTo>
                <a:lnTo>
                  <a:pt x="34279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3" y="41274"/>
                </a:lnTo>
                <a:lnTo>
                  <a:pt x="42663" y="50899"/>
                </a:lnTo>
                <a:lnTo>
                  <a:pt x="40629" y="55463"/>
                </a:lnTo>
                <a:lnTo>
                  <a:pt x="36051" y="59382"/>
                </a:lnTo>
                <a:close/>
              </a:path>
              <a:path w="542290" h="75564">
                <a:moveTo>
                  <a:pt x="27483" y="64144"/>
                </a:moveTo>
                <a:lnTo>
                  <a:pt x="15080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4" y="55363"/>
                </a:lnTo>
                <a:lnTo>
                  <a:pt x="112" y="50899"/>
                </a:lnTo>
                <a:lnTo>
                  <a:pt x="0" y="43209"/>
                </a:lnTo>
                <a:lnTo>
                  <a:pt x="99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699" y="57993"/>
                </a:lnTo>
                <a:lnTo>
                  <a:pt x="16469" y="59382"/>
                </a:lnTo>
                <a:lnTo>
                  <a:pt x="36051" y="59382"/>
                </a:lnTo>
                <a:lnTo>
                  <a:pt x="32593" y="62408"/>
                </a:lnTo>
                <a:lnTo>
                  <a:pt x="27483" y="64144"/>
                </a:lnTo>
                <a:close/>
              </a:path>
              <a:path w="542290" h="75564">
                <a:moveTo>
                  <a:pt x="53680" y="62805"/>
                </a:moveTo>
                <a:lnTo>
                  <a:pt x="46834" y="62805"/>
                </a:lnTo>
                <a:lnTo>
                  <a:pt x="64545" y="38992"/>
                </a:lnTo>
                <a:lnTo>
                  <a:pt x="48173" y="16966"/>
                </a:lnTo>
                <a:lnTo>
                  <a:pt x="55168" y="16966"/>
                </a:lnTo>
                <a:lnTo>
                  <a:pt x="68265" y="34379"/>
                </a:lnTo>
                <a:lnTo>
                  <a:pt x="74792" y="34379"/>
                </a:lnTo>
                <a:lnTo>
                  <a:pt x="71390" y="38844"/>
                </a:lnTo>
                <a:lnTo>
                  <a:pt x="74970" y="43606"/>
                </a:lnTo>
                <a:lnTo>
                  <a:pt x="67818" y="43606"/>
                </a:lnTo>
                <a:lnTo>
                  <a:pt x="53680" y="62805"/>
                </a:lnTo>
                <a:close/>
              </a:path>
              <a:path w="542290" h="75564">
                <a:moveTo>
                  <a:pt x="74792" y="34379"/>
                </a:moveTo>
                <a:lnTo>
                  <a:pt x="68265" y="34379"/>
                </a:lnTo>
                <a:lnTo>
                  <a:pt x="81065" y="16966"/>
                </a:lnTo>
                <a:lnTo>
                  <a:pt x="88059" y="16966"/>
                </a:lnTo>
                <a:lnTo>
                  <a:pt x="74792" y="34379"/>
                </a:lnTo>
                <a:close/>
              </a:path>
              <a:path w="542290" h="75564">
                <a:moveTo>
                  <a:pt x="89399" y="62805"/>
                </a:moveTo>
                <a:lnTo>
                  <a:pt x="82255" y="62805"/>
                </a:lnTo>
                <a:lnTo>
                  <a:pt x="67818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2290" h="75564">
                <a:moveTo>
                  <a:pt x="99241" y="20538"/>
                </a:moveTo>
                <a:lnTo>
                  <a:pt x="93585" y="20538"/>
                </a:lnTo>
                <a:lnTo>
                  <a:pt x="93684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7" y="0"/>
                </a:lnTo>
                <a:lnTo>
                  <a:pt x="123252" y="1389"/>
                </a:lnTo>
                <a:lnTo>
                  <a:pt x="127731" y="4762"/>
                </a:lnTo>
                <a:lnTo>
                  <a:pt x="109113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2290" h="75564">
                <a:moveTo>
                  <a:pt x="128198" y="59382"/>
                </a:moveTo>
                <a:lnTo>
                  <a:pt x="117844" y="59382"/>
                </a:lnTo>
                <a:lnTo>
                  <a:pt x="121614" y="58092"/>
                </a:lnTo>
                <a:lnTo>
                  <a:pt x="127767" y="52933"/>
                </a:lnTo>
                <a:lnTo>
                  <a:pt x="129304" y="49658"/>
                </a:lnTo>
                <a:lnTo>
                  <a:pt x="129304" y="41622"/>
                </a:lnTo>
                <a:lnTo>
                  <a:pt x="127965" y="38447"/>
                </a:lnTo>
                <a:lnTo>
                  <a:pt x="125285" y="36165"/>
                </a:lnTo>
                <a:lnTo>
                  <a:pt x="122607" y="33783"/>
                </a:lnTo>
                <a:lnTo>
                  <a:pt x="118936" y="32593"/>
                </a:lnTo>
                <a:lnTo>
                  <a:pt x="109659" y="32593"/>
                </a:lnTo>
                <a:lnTo>
                  <a:pt x="109659" y="27830"/>
                </a:lnTo>
                <a:lnTo>
                  <a:pt x="117944" y="27830"/>
                </a:lnTo>
                <a:lnTo>
                  <a:pt x="120821" y="26838"/>
                </a:lnTo>
                <a:lnTo>
                  <a:pt x="125683" y="22770"/>
                </a:lnTo>
                <a:lnTo>
                  <a:pt x="126923" y="19992"/>
                </a:lnTo>
                <a:lnTo>
                  <a:pt x="126923" y="12749"/>
                </a:lnTo>
                <a:lnTo>
                  <a:pt x="125683" y="9872"/>
                </a:lnTo>
                <a:lnTo>
                  <a:pt x="123202" y="7887"/>
                </a:lnTo>
                <a:lnTo>
                  <a:pt x="120722" y="5804"/>
                </a:lnTo>
                <a:lnTo>
                  <a:pt x="117447" y="4762"/>
                </a:lnTo>
                <a:lnTo>
                  <a:pt x="127731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7"/>
                </a:lnTo>
                <a:lnTo>
                  <a:pt x="131636" y="22224"/>
                </a:lnTo>
                <a:lnTo>
                  <a:pt x="127965" y="27086"/>
                </a:lnTo>
                <a:lnTo>
                  <a:pt x="125435" y="28723"/>
                </a:lnTo>
                <a:lnTo>
                  <a:pt x="122160" y="29616"/>
                </a:lnTo>
                <a:lnTo>
                  <a:pt x="122160" y="29765"/>
                </a:lnTo>
                <a:lnTo>
                  <a:pt x="126426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0" y="41274"/>
                </a:lnTo>
                <a:lnTo>
                  <a:pt x="134810" y="50899"/>
                </a:lnTo>
                <a:lnTo>
                  <a:pt x="132777" y="55463"/>
                </a:lnTo>
                <a:lnTo>
                  <a:pt x="128198" y="59382"/>
                </a:lnTo>
                <a:close/>
              </a:path>
              <a:path w="542290" h="75564">
                <a:moveTo>
                  <a:pt x="119630" y="64144"/>
                </a:moveTo>
                <a:lnTo>
                  <a:pt x="107228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2" y="55363"/>
                </a:lnTo>
                <a:lnTo>
                  <a:pt x="92259" y="50899"/>
                </a:lnTo>
                <a:lnTo>
                  <a:pt x="92147" y="43209"/>
                </a:lnTo>
                <a:lnTo>
                  <a:pt x="92246" y="43011"/>
                </a:lnTo>
                <a:lnTo>
                  <a:pt x="97901" y="43011"/>
                </a:lnTo>
                <a:lnTo>
                  <a:pt x="97901" y="48765"/>
                </a:lnTo>
                <a:lnTo>
                  <a:pt x="99291" y="52437"/>
                </a:lnTo>
                <a:lnTo>
                  <a:pt x="104847" y="57993"/>
                </a:lnTo>
                <a:lnTo>
                  <a:pt x="108617" y="59382"/>
                </a:lnTo>
                <a:lnTo>
                  <a:pt x="128198" y="59382"/>
                </a:lnTo>
                <a:lnTo>
                  <a:pt x="124741" y="62408"/>
                </a:lnTo>
                <a:lnTo>
                  <a:pt x="119630" y="64144"/>
                </a:lnTo>
                <a:close/>
              </a:path>
              <a:path w="542290" h="75564">
                <a:moveTo>
                  <a:pt x="193283" y="64144"/>
                </a:moveTo>
                <a:lnTo>
                  <a:pt x="181774" y="64144"/>
                </a:lnTo>
                <a:lnTo>
                  <a:pt x="176515" y="61862"/>
                </a:lnTo>
                <a:lnTo>
                  <a:pt x="172447" y="57298"/>
                </a:lnTo>
                <a:lnTo>
                  <a:pt x="168479" y="52734"/>
                </a:lnTo>
                <a:lnTo>
                  <a:pt x="166494" y="46930"/>
                </a:lnTo>
                <a:lnTo>
                  <a:pt x="166494" y="32841"/>
                </a:lnTo>
                <a:lnTo>
                  <a:pt x="168479" y="27037"/>
                </a:lnTo>
                <a:lnTo>
                  <a:pt x="176416" y="17908"/>
                </a:lnTo>
                <a:lnTo>
                  <a:pt x="181675" y="15626"/>
                </a:lnTo>
                <a:lnTo>
                  <a:pt x="193581" y="15626"/>
                </a:lnTo>
                <a:lnTo>
                  <a:pt x="197848" y="17015"/>
                </a:lnTo>
                <a:lnTo>
                  <a:pt x="201724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6" y="26044"/>
                </a:lnTo>
                <a:lnTo>
                  <a:pt x="173588" y="29815"/>
                </a:lnTo>
                <a:lnTo>
                  <a:pt x="172150" y="34428"/>
                </a:lnTo>
                <a:lnTo>
                  <a:pt x="172150" y="45342"/>
                </a:lnTo>
                <a:lnTo>
                  <a:pt x="173588" y="49956"/>
                </a:lnTo>
                <a:lnTo>
                  <a:pt x="176466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3" y="64144"/>
                </a:lnTo>
                <a:close/>
              </a:path>
              <a:path w="542290" h="75564">
                <a:moveTo>
                  <a:pt x="206827" y="31402"/>
                </a:moveTo>
                <a:lnTo>
                  <a:pt x="201172" y="31402"/>
                </a:lnTo>
                <a:lnTo>
                  <a:pt x="200377" y="27731"/>
                </a:lnTo>
                <a:lnTo>
                  <a:pt x="198890" y="25003"/>
                </a:lnTo>
                <a:lnTo>
                  <a:pt x="196707" y="23217"/>
                </a:lnTo>
                <a:lnTo>
                  <a:pt x="194524" y="21331"/>
                </a:lnTo>
                <a:lnTo>
                  <a:pt x="191696" y="20389"/>
                </a:lnTo>
                <a:lnTo>
                  <a:pt x="201724" y="20389"/>
                </a:lnTo>
                <a:lnTo>
                  <a:pt x="204297" y="22572"/>
                </a:lnTo>
                <a:lnTo>
                  <a:pt x="206232" y="26441"/>
                </a:lnTo>
                <a:lnTo>
                  <a:pt x="206827" y="31402"/>
                </a:lnTo>
                <a:close/>
              </a:path>
              <a:path w="542290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4" y="53429"/>
                </a:lnTo>
                <a:lnTo>
                  <a:pt x="201122" y="50303"/>
                </a:lnTo>
                <a:lnTo>
                  <a:pt x="201618" y="46434"/>
                </a:lnTo>
                <a:lnTo>
                  <a:pt x="207125" y="46434"/>
                </a:lnTo>
                <a:lnTo>
                  <a:pt x="206331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2290" h="75564">
                <a:moveTo>
                  <a:pt x="238806" y="64144"/>
                </a:moveTo>
                <a:lnTo>
                  <a:pt x="227891" y="64144"/>
                </a:lnTo>
                <a:lnTo>
                  <a:pt x="222633" y="61862"/>
                </a:lnTo>
                <a:lnTo>
                  <a:pt x="218564" y="57298"/>
                </a:lnTo>
                <a:lnTo>
                  <a:pt x="214596" y="52734"/>
                </a:lnTo>
                <a:lnTo>
                  <a:pt x="212611" y="46930"/>
                </a:lnTo>
                <a:lnTo>
                  <a:pt x="212611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2" y="15626"/>
                </a:lnTo>
                <a:lnTo>
                  <a:pt x="240889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0" y="22274"/>
                </a:lnTo>
                <a:lnTo>
                  <a:pt x="222470" y="26193"/>
                </a:lnTo>
                <a:lnTo>
                  <a:pt x="219706" y="29815"/>
                </a:lnTo>
                <a:lnTo>
                  <a:pt x="218267" y="34428"/>
                </a:lnTo>
                <a:lnTo>
                  <a:pt x="218267" y="45342"/>
                </a:lnTo>
                <a:lnTo>
                  <a:pt x="219706" y="49956"/>
                </a:lnTo>
                <a:lnTo>
                  <a:pt x="222583" y="53726"/>
                </a:lnTo>
                <a:lnTo>
                  <a:pt x="225560" y="57497"/>
                </a:lnTo>
                <a:lnTo>
                  <a:pt x="229479" y="59382"/>
                </a:lnTo>
                <a:lnTo>
                  <a:pt x="248298" y="59382"/>
                </a:lnTo>
                <a:lnTo>
                  <a:pt x="246098" y="60870"/>
                </a:lnTo>
                <a:lnTo>
                  <a:pt x="242725" y="63053"/>
                </a:lnTo>
                <a:lnTo>
                  <a:pt x="238806" y="64144"/>
                </a:lnTo>
                <a:close/>
              </a:path>
              <a:path w="542290" h="75564">
                <a:moveTo>
                  <a:pt x="248298" y="59382"/>
                </a:moveTo>
                <a:lnTo>
                  <a:pt x="239202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2" y="45342"/>
                </a:lnTo>
                <a:lnTo>
                  <a:pt x="250382" y="34428"/>
                </a:lnTo>
                <a:lnTo>
                  <a:pt x="248926" y="29963"/>
                </a:lnTo>
                <a:lnTo>
                  <a:pt x="245838" y="26044"/>
                </a:lnTo>
                <a:lnTo>
                  <a:pt x="243072" y="22324"/>
                </a:lnTo>
                <a:lnTo>
                  <a:pt x="239153" y="20389"/>
                </a:lnTo>
                <a:lnTo>
                  <a:pt x="248305" y="20389"/>
                </a:lnTo>
                <a:lnTo>
                  <a:pt x="254085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6" y="48170"/>
                </a:lnTo>
                <a:lnTo>
                  <a:pt x="253539" y="51940"/>
                </a:lnTo>
                <a:lnTo>
                  <a:pt x="251952" y="55611"/>
                </a:lnTo>
                <a:lnTo>
                  <a:pt x="249471" y="58588"/>
                </a:lnTo>
                <a:lnTo>
                  <a:pt x="248298" y="59382"/>
                </a:lnTo>
                <a:close/>
              </a:path>
              <a:path w="542290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8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0" y="15626"/>
                </a:lnTo>
                <a:lnTo>
                  <a:pt x="294867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6" y="21133"/>
                </a:lnTo>
                <a:lnTo>
                  <a:pt x="276313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2290" h="75564">
                <a:moveTo>
                  <a:pt x="269914" y="62805"/>
                </a:moveTo>
                <a:lnTo>
                  <a:pt x="264259" y="62805"/>
                </a:lnTo>
                <a:lnTo>
                  <a:pt x="264259" y="16966"/>
                </a:lnTo>
                <a:lnTo>
                  <a:pt x="269914" y="16966"/>
                </a:lnTo>
                <a:lnTo>
                  <a:pt x="269914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2" y="28574"/>
                </a:lnTo>
                <a:lnTo>
                  <a:pt x="270410" y="31055"/>
                </a:lnTo>
                <a:lnTo>
                  <a:pt x="269914" y="33535"/>
                </a:lnTo>
                <a:lnTo>
                  <a:pt x="269914" y="62805"/>
                </a:lnTo>
                <a:close/>
              </a:path>
              <a:path w="542290" h="75564">
                <a:moveTo>
                  <a:pt x="301465" y="62805"/>
                </a:moveTo>
                <a:lnTo>
                  <a:pt x="295959" y="62805"/>
                </a:lnTo>
                <a:lnTo>
                  <a:pt x="295959" y="29418"/>
                </a:lnTo>
                <a:lnTo>
                  <a:pt x="294967" y="26094"/>
                </a:lnTo>
                <a:lnTo>
                  <a:pt x="292982" y="23812"/>
                </a:lnTo>
                <a:lnTo>
                  <a:pt x="291097" y="21530"/>
                </a:lnTo>
                <a:lnTo>
                  <a:pt x="288220" y="20389"/>
                </a:lnTo>
                <a:lnTo>
                  <a:pt x="297863" y="20389"/>
                </a:lnTo>
                <a:lnTo>
                  <a:pt x="300126" y="22820"/>
                </a:lnTo>
                <a:lnTo>
                  <a:pt x="301465" y="27136"/>
                </a:lnTo>
                <a:lnTo>
                  <a:pt x="301465" y="62805"/>
                </a:lnTo>
                <a:close/>
              </a:path>
              <a:path w="542290" h="75564">
                <a:moveTo>
                  <a:pt x="330584" y="62805"/>
                </a:moveTo>
                <a:lnTo>
                  <a:pt x="324631" y="62805"/>
                </a:lnTo>
                <a:lnTo>
                  <a:pt x="306921" y="16966"/>
                </a:lnTo>
                <a:lnTo>
                  <a:pt x="313171" y="16966"/>
                </a:lnTo>
                <a:lnTo>
                  <a:pt x="327607" y="57149"/>
                </a:lnTo>
                <a:lnTo>
                  <a:pt x="332696" y="57149"/>
                </a:lnTo>
                <a:lnTo>
                  <a:pt x="330584" y="62805"/>
                </a:lnTo>
                <a:close/>
              </a:path>
              <a:path w="542290" h="75564">
                <a:moveTo>
                  <a:pt x="332696" y="57149"/>
                </a:moveTo>
                <a:lnTo>
                  <a:pt x="327757" y="57149"/>
                </a:lnTo>
                <a:lnTo>
                  <a:pt x="341895" y="16966"/>
                </a:lnTo>
                <a:lnTo>
                  <a:pt x="347699" y="16966"/>
                </a:lnTo>
                <a:lnTo>
                  <a:pt x="332696" y="57149"/>
                </a:lnTo>
                <a:close/>
              </a:path>
              <a:path w="542290" h="75564">
                <a:moveTo>
                  <a:pt x="356085" y="75009"/>
                </a:moveTo>
                <a:lnTo>
                  <a:pt x="356085" y="71139"/>
                </a:lnTo>
                <a:lnTo>
                  <a:pt x="357375" y="70643"/>
                </a:lnTo>
                <a:lnTo>
                  <a:pt x="358367" y="69601"/>
                </a:lnTo>
                <a:lnTo>
                  <a:pt x="359062" y="68014"/>
                </a:lnTo>
                <a:lnTo>
                  <a:pt x="359856" y="66525"/>
                </a:lnTo>
                <a:lnTo>
                  <a:pt x="360252" y="64938"/>
                </a:lnTo>
                <a:lnTo>
                  <a:pt x="360252" y="62805"/>
                </a:lnTo>
                <a:lnTo>
                  <a:pt x="356532" y="62805"/>
                </a:lnTo>
                <a:lnTo>
                  <a:pt x="356532" y="53429"/>
                </a:lnTo>
                <a:lnTo>
                  <a:pt x="363973" y="53429"/>
                </a:lnTo>
                <a:lnTo>
                  <a:pt x="363973" y="65682"/>
                </a:lnTo>
                <a:lnTo>
                  <a:pt x="363278" y="68113"/>
                </a:lnTo>
                <a:lnTo>
                  <a:pt x="361890" y="70395"/>
                </a:lnTo>
                <a:lnTo>
                  <a:pt x="360600" y="72677"/>
                </a:lnTo>
                <a:lnTo>
                  <a:pt x="358665" y="74215"/>
                </a:lnTo>
                <a:lnTo>
                  <a:pt x="356085" y="75009"/>
                </a:lnTo>
                <a:close/>
              </a:path>
              <a:path w="542290" h="75564">
                <a:moveTo>
                  <a:pt x="427929" y="62805"/>
                </a:moveTo>
                <a:lnTo>
                  <a:pt x="422274" y="62805"/>
                </a:lnTo>
                <a:lnTo>
                  <a:pt x="422274" y="16668"/>
                </a:lnTo>
                <a:lnTo>
                  <a:pt x="405903" y="16668"/>
                </a:lnTo>
                <a:lnTo>
                  <a:pt x="405903" y="12650"/>
                </a:lnTo>
                <a:lnTo>
                  <a:pt x="410963" y="12551"/>
                </a:lnTo>
                <a:lnTo>
                  <a:pt x="414486" y="12104"/>
                </a:lnTo>
                <a:lnTo>
                  <a:pt x="416470" y="11310"/>
                </a:lnTo>
                <a:lnTo>
                  <a:pt x="418553" y="10517"/>
                </a:lnTo>
                <a:lnTo>
                  <a:pt x="420091" y="9276"/>
                </a:lnTo>
                <a:lnTo>
                  <a:pt x="421084" y="7590"/>
                </a:lnTo>
                <a:lnTo>
                  <a:pt x="422174" y="5903"/>
                </a:lnTo>
                <a:lnTo>
                  <a:pt x="422919" y="3571"/>
                </a:lnTo>
                <a:lnTo>
                  <a:pt x="423315" y="595"/>
                </a:lnTo>
                <a:lnTo>
                  <a:pt x="427929" y="595"/>
                </a:lnTo>
                <a:lnTo>
                  <a:pt x="427929" y="62805"/>
                </a:lnTo>
                <a:close/>
              </a:path>
              <a:path w="542290" h="75564">
                <a:moveTo>
                  <a:pt x="456955" y="22175"/>
                </a:moveTo>
                <a:lnTo>
                  <a:pt x="451447" y="22175"/>
                </a:lnTo>
                <a:lnTo>
                  <a:pt x="451447" y="14833"/>
                </a:lnTo>
                <a:lnTo>
                  <a:pt x="453134" y="9673"/>
                </a:lnTo>
                <a:lnTo>
                  <a:pt x="456508" y="5804"/>
                </a:lnTo>
                <a:lnTo>
                  <a:pt x="459981" y="1934"/>
                </a:lnTo>
                <a:lnTo>
                  <a:pt x="464892" y="0"/>
                </a:lnTo>
                <a:lnTo>
                  <a:pt x="477095" y="0"/>
                </a:lnTo>
                <a:lnTo>
                  <a:pt x="481759" y="1587"/>
                </a:lnTo>
                <a:lnTo>
                  <a:pt x="485232" y="4762"/>
                </a:lnTo>
                <a:lnTo>
                  <a:pt x="466727" y="4762"/>
                </a:lnTo>
                <a:lnTo>
                  <a:pt x="463304" y="6201"/>
                </a:lnTo>
                <a:lnTo>
                  <a:pt x="458443" y="11856"/>
                </a:lnTo>
                <a:lnTo>
                  <a:pt x="457153" y="15775"/>
                </a:lnTo>
                <a:lnTo>
                  <a:pt x="456955" y="20835"/>
                </a:lnTo>
                <a:lnTo>
                  <a:pt x="456955" y="22175"/>
                </a:lnTo>
                <a:close/>
              </a:path>
              <a:path w="542290" h="75564">
                <a:moveTo>
                  <a:pt x="490888" y="62805"/>
                </a:moveTo>
                <a:lnTo>
                  <a:pt x="449960" y="62805"/>
                </a:lnTo>
                <a:lnTo>
                  <a:pt x="449960" y="58241"/>
                </a:lnTo>
                <a:lnTo>
                  <a:pt x="474318" y="34131"/>
                </a:lnTo>
                <a:lnTo>
                  <a:pt x="478832" y="30559"/>
                </a:lnTo>
                <a:lnTo>
                  <a:pt x="481213" y="27681"/>
                </a:lnTo>
                <a:lnTo>
                  <a:pt x="483693" y="24804"/>
                </a:lnTo>
                <a:lnTo>
                  <a:pt x="484934" y="21431"/>
                </a:lnTo>
                <a:lnTo>
                  <a:pt x="484934" y="13791"/>
                </a:lnTo>
                <a:lnTo>
                  <a:pt x="483644" y="10715"/>
                </a:lnTo>
                <a:lnTo>
                  <a:pt x="478485" y="5953"/>
                </a:lnTo>
                <a:lnTo>
                  <a:pt x="475161" y="4762"/>
                </a:lnTo>
                <a:lnTo>
                  <a:pt x="485232" y="4762"/>
                </a:lnTo>
                <a:lnTo>
                  <a:pt x="488803" y="7937"/>
                </a:lnTo>
                <a:lnTo>
                  <a:pt x="490589" y="12203"/>
                </a:lnTo>
                <a:lnTo>
                  <a:pt x="490474" y="22175"/>
                </a:lnTo>
                <a:lnTo>
                  <a:pt x="489250" y="25846"/>
                </a:lnTo>
                <a:lnTo>
                  <a:pt x="483991" y="33287"/>
                </a:lnTo>
                <a:lnTo>
                  <a:pt x="479179" y="37256"/>
                </a:lnTo>
                <a:lnTo>
                  <a:pt x="466579" y="44896"/>
                </a:lnTo>
                <a:lnTo>
                  <a:pt x="462659" y="47823"/>
                </a:lnTo>
                <a:lnTo>
                  <a:pt x="458095" y="52784"/>
                </a:lnTo>
                <a:lnTo>
                  <a:pt x="456706" y="55215"/>
                </a:lnTo>
                <a:lnTo>
                  <a:pt x="456210" y="57596"/>
                </a:lnTo>
                <a:lnTo>
                  <a:pt x="490888" y="57596"/>
                </a:lnTo>
                <a:lnTo>
                  <a:pt x="490888" y="62805"/>
                </a:lnTo>
                <a:close/>
              </a:path>
              <a:path w="542290" h="75564">
                <a:moveTo>
                  <a:pt x="527155" y="64144"/>
                </a:moveTo>
                <a:lnTo>
                  <a:pt x="514455" y="64144"/>
                </a:lnTo>
                <a:lnTo>
                  <a:pt x="509295" y="62458"/>
                </a:lnTo>
                <a:lnTo>
                  <a:pt x="501358" y="55711"/>
                </a:lnTo>
                <a:lnTo>
                  <a:pt x="499395" y="51246"/>
                </a:lnTo>
                <a:lnTo>
                  <a:pt x="499484" y="41423"/>
                </a:lnTo>
                <a:lnTo>
                  <a:pt x="500465" y="38347"/>
                </a:lnTo>
                <a:lnTo>
                  <a:pt x="504831" y="32196"/>
                </a:lnTo>
                <a:lnTo>
                  <a:pt x="507956" y="30261"/>
                </a:lnTo>
                <a:lnTo>
                  <a:pt x="512024" y="29467"/>
                </a:lnTo>
                <a:lnTo>
                  <a:pt x="512024" y="29319"/>
                </a:lnTo>
                <a:lnTo>
                  <a:pt x="501904" y="10864"/>
                </a:lnTo>
                <a:lnTo>
                  <a:pt x="503690" y="7094"/>
                </a:lnTo>
                <a:lnTo>
                  <a:pt x="510933" y="1438"/>
                </a:lnTo>
                <a:lnTo>
                  <a:pt x="515397" y="0"/>
                </a:lnTo>
                <a:lnTo>
                  <a:pt x="526014" y="0"/>
                </a:lnTo>
                <a:lnTo>
                  <a:pt x="530529" y="1438"/>
                </a:lnTo>
                <a:lnTo>
                  <a:pt x="534789" y="4762"/>
                </a:lnTo>
                <a:lnTo>
                  <a:pt x="517035" y="4762"/>
                </a:lnTo>
                <a:lnTo>
                  <a:pt x="513860" y="5754"/>
                </a:lnTo>
                <a:lnTo>
                  <a:pt x="508700" y="9723"/>
                </a:lnTo>
                <a:lnTo>
                  <a:pt x="507459" y="12253"/>
                </a:lnTo>
                <a:lnTo>
                  <a:pt x="507410" y="19198"/>
                </a:lnTo>
                <a:lnTo>
                  <a:pt x="508601" y="22026"/>
                </a:lnTo>
                <a:lnTo>
                  <a:pt x="513364" y="26193"/>
                </a:lnTo>
                <a:lnTo>
                  <a:pt x="516538" y="27235"/>
                </a:lnTo>
                <a:lnTo>
                  <a:pt x="534348" y="27235"/>
                </a:lnTo>
                <a:lnTo>
                  <a:pt x="532711" y="28326"/>
                </a:lnTo>
                <a:lnTo>
                  <a:pt x="529437" y="29319"/>
                </a:lnTo>
                <a:lnTo>
                  <a:pt x="529437" y="29467"/>
                </a:lnTo>
                <a:lnTo>
                  <a:pt x="533604" y="30360"/>
                </a:lnTo>
                <a:lnTo>
                  <a:pt x="536178" y="31849"/>
                </a:lnTo>
                <a:lnTo>
                  <a:pt x="515695" y="31849"/>
                </a:lnTo>
                <a:lnTo>
                  <a:pt x="511825" y="33089"/>
                </a:lnTo>
                <a:lnTo>
                  <a:pt x="509048" y="35569"/>
                </a:lnTo>
                <a:lnTo>
                  <a:pt x="506368" y="38050"/>
                </a:lnTo>
                <a:lnTo>
                  <a:pt x="505070" y="41225"/>
                </a:lnTo>
                <a:lnTo>
                  <a:pt x="505029" y="49758"/>
                </a:lnTo>
                <a:lnTo>
                  <a:pt x="506468" y="53181"/>
                </a:lnTo>
                <a:lnTo>
                  <a:pt x="512223" y="58142"/>
                </a:lnTo>
                <a:lnTo>
                  <a:pt x="516042" y="59382"/>
                </a:lnTo>
                <a:lnTo>
                  <a:pt x="536103" y="59382"/>
                </a:lnTo>
                <a:lnTo>
                  <a:pt x="532315" y="62507"/>
                </a:lnTo>
                <a:lnTo>
                  <a:pt x="527155" y="64144"/>
                </a:lnTo>
                <a:close/>
              </a:path>
              <a:path w="542290" h="75564">
                <a:moveTo>
                  <a:pt x="534348" y="27235"/>
                </a:moveTo>
                <a:lnTo>
                  <a:pt x="524973" y="27235"/>
                </a:lnTo>
                <a:lnTo>
                  <a:pt x="528345" y="26193"/>
                </a:lnTo>
                <a:lnTo>
                  <a:pt x="530628" y="24110"/>
                </a:lnTo>
                <a:lnTo>
                  <a:pt x="532910" y="21927"/>
                </a:lnTo>
                <a:lnTo>
                  <a:pt x="534011" y="19198"/>
                </a:lnTo>
                <a:lnTo>
                  <a:pt x="534051" y="12253"/>
                </a:lnTo>
                <a:lnTo>
                  <a:pt x="532860" y="9624"/>
                </a:lnTo>
                <a:lnTo>
                  <a:pt x="530479" y="7739"/>
                </a:lnTo>
                <a:lnTo>
                  <a:pt x="528098" y="5754"/>
                </a:lnTo>
                <a:lnTo>
                  <a:pt x="524873" y="4762"/>
                </a:lnTo>
                <a:lnTo>
                  <a:pt x="534789" y="4762"/>
                </a:lnTo>
                <a:lnTo>
                  <a:pt x="537870" y="7094"/>
                </a:lnTo>
                <a:lnTo>
                  <a:pt x="539706" y="10864"/>
                </a:lnTo>
                <a:lnTo>
                  <a:pt x="539614" y="19198"/>
                </a:lnTo>
                <a:lnTo>
                  <a:pt x="538813" y="21778"/>
                </a:lnTo>
                <a:lnTo>
                  <a:pt x="537027" y="24258"/>
                </a:lnTo>
                <a:lnTo>
                  <a:pt x="535242" y="26640"/>
                </a:lnTo>
                <a:lnTo>
                  <a:pt x="534348" y="27235"/>
                </a:lnTo>
                <a:close/>
              </a:path>
              <a:path w="542290" h="75564">
                <a:moveTo>
                  <a:pt x="536103" y="59382"/>
                </a:moveTo>
                <a:lnTo>
                  <a:pt x="525667" y="59382"/>
                </a:lnTo>
                <a:lnTo>
                  <a:pt x="529487" y="58142"/>
                </a:lnTo>
                <a:lnTo>
                  <a:pt x="532265" y="55661"/>
                </a:lnTo>
                <a:lnTo>
                  <a:pt x="535142" y="53181"/>
                </a:lnTo>
                <a:lnTo>
                  <a:pt x="536581" y="49758"/>
                </a:lnTo>
                <a:lnTo>
                  <a:pt x="536495" y="41225"/>
                </a:lnTo>
                <a:lnTo>
                  <a:pt x="535192" y="38199"/>
                </a:lnTo>
                <a:lnTo>
                  <a:pt x="532414" y="35718"/>
                </a:lnTo>
                <a:lnTo>
                  <a:pt x="529635" y="33139"/>
                </a:lnTo>
                <a:lnTo>
                  <a:pt x="525717" y="31849"/>
                </a:lnTo>
                <a:lnTo>
                  <a:pt x="536178" y="31849"/>
                </a:lnTo>
                <a:lnTo>
                  <a:pt x="536779" y="32196"/>
                </a:lnTo>
                <a:lnTo>
                  <a:pt x="541145" y="37752"/>
                </a:lnTo>
                <a:lnTo>
                  <a:pt x="542236" y="41225"/>
                </a:lnTo>
                <a:lnTo>
                  <a:pt x="542236" y="51246"/>
                </a:lnTo>
                <a:lnTo>
                  <a:pt x="540252" y="55860"/>
                </a:lnTo>
                <a:lnTo>
                  <a:pt x="536103" y="59382"/>
                </a:lnTo>
                <a:close/>
              </a:path>
            </a:pathLst>
          </a:custGeom>
          <a:solidFill>
            <a:srgbClr val="8A80D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6821662" y="3402695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6821662" y="3402694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6985414" y="3419188"/>
            <a:ext cx="542290" cy="75565"/>
          </a:xfrm>
          <a:custGeom>
            <a:avLst/>
            <a:gdLst/>
            <a:ahLst/>
            <a:cxnLst/>
            <a:rect l="l" t="t" r="r" b="b"/>
            <a:pathLst>
              <a:path w="542290" h="75564">
                <a:moveTo>
                  <a:pt x="7094" y="20538"/>
                </a:moveTo>
                <a:lnTo>
                  <a:pt x="1438" y="20538"/>
                </a:lnTo>
                <a:lnTo>
                  <a:pt x="1537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0" y="0"/>
                </a:lnTo>
                <a:lnTo>
                  <a:pt x="31104" y="1389"/>
                </a:lnTo>
                <a:lnTo>
                  <a:pt x="35583" y="4762"/>
                </a:lnTo>
                <a:lnTo>
                  <a:pt x="16965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2290" h="75564">
                <a:moveTo>
                  <a:pt x="36051" y="59382"/>
                </a:moveTo>
                <a:lnTo>
                  <a:pt x="25697" y="59382"/>
                </a:lnTo>
                <a:lnTo>
                  <a:pt x="29467" y="58092"/>
                </a:lnTo>
                <a:lnTo>
                  <a:pt x="35619" y="52933"/>
                </a:lnTo>
                <a:lnTo>
                  <a:pt x="37156" y="49658"/>
                </a:lnTo>
                <a:lnTo>
                  <a:pt x="37156" y="41622"/>
                </a:lnTo>
                <a:lnTo>
                  <a:pt x="35817" y="38447"/>
                </a:lnTo>
                <a:lnTo>
                  <a:pt x="33138" y="36165"/>
                </a:lnTo>
                <a:lnTo>
                  <a:pt x="30459" y="33783"/>
                </a:lnTo>
                <a:lnTo>
                  <a:pt x="26789" y="32593"/>
                </a:lnTo>
                <a:lnTo>
                  <a:pt x="17511" y="32593"/>
                </a:lnTo>
                <a:lnTo>
                  <a:pt x="17511" y="27830"/>
                </a:lnTo>
                <a:lnTo>
                  <a:pt x="25796" y="27830"/>
                </a:lnTo>
                <a:lnTo>
                  <a:pt x="28674" y="26838"/>
                </a:lnTo>
                <a:lnTo>
                  <a:pt x="33535" y="22770"/>
                </a:lnTo>
                <a:lnTo>
                  <a:pt x="34775" y="19992"/>
                </a:lnTo>
                <a:lnTo>
                  <a:pt x="34775" y="12749"/>
                </a:lnTo>
                <a:lnTo>
                  <a:pt x="33535" y="9872"/>
                </a:lnTo>
                <a:lnTo>
                  <a:pt x="31055" y="7887"/>
                </a:lnTo>
                <a:lnTo>
                  <a:pt x="28574" y="5804"/>
                </a:lnTo>
                <a:lnTo>
                  <a:pt x="25300" y="4762"/>
                </a:lnTo>
                <a:lnTo>
                  <a:pt x="35583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7"/>
                </a:lnTo>
                <a:lnTo>
                  <a:pt x="39488" y="22224"/>
                </a:lnTo>
                <a:lnTo>
                  <a:pt x="35817" y="27086"/>
                </a:lnTo>
                <a:lnTo>
                  <a:pt x="33287" y="28723"/>
                </a:lnTo>
                <a:lnTo>
                  <a:pt x="30013" y="29616"/>
                </a:lnTo>
                <a:lnTo>
                  <a:pt x="30013" y="29765"/>
                </a:lnTo>
                <a:lnTo>
                  <a:pt x="34279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3" y="41274"/>
                </a:lnTo>
                <a:lnTo>
                  <a:pt x="42663" y="50899"/>
                </a:lnTo>
                <a:lnTo>
                  <a:pt x="40629" y="55463"/>
                </a:lnTo>
                <a:lnTo>
                  <a:pt x="36051" y="59382"/>
                </a:lnTo>
                <a:close/>
              </a:path>
              <a:path w="542290" h="75564">
                <a:moveTo>
                  <a:pt x="27483" y="64144"/>
                </a:moveTo>
                <a:lnTo>
                  <a:pt x="15080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4" y="55363"/>
                </a:lnTo>
                <a:lnTo>
                  <a:pt x="112" y="50899"/>
                </a:lnTo>
                <a:lnTo>
                  <a:pt x="0" y="43209"/>
                </a:lnTo>
                <a:lnTo>
                  <a:pt x="99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699" y="57993"/>
                </a:lnTo>
                <a:lnTo>
                  <a:pt x="16469" y="59382"/>
                </a:lnTo>
                <a:lnTo>
                  <a:pt x="36051" y="59382"/>
                </a:lnTo>
                <a:lnTo>
                  <a:pt x="32593" y="62408"/>
                </a:lnTo>
                <a:lnTo>
                  <a:pt x="27483" y="64144"/>
                </a:lnTo>
                <a:close/>
              </a:path>
              <a:path w="542290" h="75564">
                <a:moveTo>
                  <a:pt x="53680" y="62805"/>
                </a:moveTo>
                <a:lnTo>
                  <a:pt x="46834" y="62805"/>
                </a:lnTo>
                <a:lnTo>
                  <a:pt x="64545" y="38992"/>
                </a:lnTo>
                <a:lnTo>
                  <a:pt x="48173" y="16966"/>
                </a:lnTo>
                <a:lnTo>
                  <a:pt x="55168" y="16966"/>
                </a:lnTo>
                <a:lnTo>
                  <a:pt x="68265" y="34379"/>
                </a:lnTo>
                <a:lnTo>
                  <a:pt x="74792" y="34379"/>
                </a:lnTo>
                <a:lnTo>
                  <a:pt x="71390" y="38844"/>
                </a:lnTo>
                <a:lnTo>
                  <a:pt x="74970" y="43606"/>
                </a:lnTo>
                <a:lnTo>
                  <a:pt x="67818" y="43606"/>
                </a:lnTo>
                <a:lnTo>
                  <a:pt x="53680" y="62805"/>
                </a:lnTo>
                <a:close/>
              </a:path>
              <a:path w="542290" h="75564">
                <a:moveTo>
                  <a:pt x="74792" y="34379"/>
                </a:moveTo>
                <a:lnTo>
                  <a:pt x="68265" y="34379"/>
                </a:lnTo>
                <a:lnTo>
                  <a:pt x="81065" y="16966"/>
                </a:lnTo>
                <a:lnTo>
                  <a:pt x="88059" y="16966"/>
                </a:lnTo>
                <a:lnTo>
                  <a:pt x="74792" y="34379"/>
                </a:lnTo>
                <a:close/>
              </a:path>
              <a:path w="542290" h="75564">
                <a:moveTo>
                  <a:pt x="89399" y="62805"/>
                </a:moveTo>
                <a:lnTo>
                  <a:pt x="82255" y="62805"/>
                </a:lnTo>
                <a:lnTo>
                  <a:pt x="67818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2290" h="75564">
                <a:moveTo>
                  <a:pt x="99241" y="20538"/>
                </a:moveTo>
                <a:lnTo>
                  <a:pt x="93585" y="20538"/>
                </a:lnTo>
                <a:lnTo>
                  <a:pt x="93684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7" y="0"/>
                </a:lnTo>
                <a:lnTo>
                  <a:pt x="123252" y="1389"/>
                </a:lnTo>
                <a:lnTo>
                  <a:pt x="127731" y="4762"/>
                </a:lnTo>
                <a:lnTo>
                  <a:pt x="109113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2290" h="75564">
                <a:moveTo>
                  <a:pt x="128198" y="59382"/>
                </a:moveTo>
                <a:lnTo>
                  <a:pt x="117844" y="59382"/>
                </a:lnTo>
                <a:lnTo>
                  <a:pt x="121614" y="58092"/>
                </a:lnTo>
                <a:lnTo>
                  <a:pt x="127767" y="52933"/>
                </a:lnTo>
                <a:lnTo>
                  <a:pt x="129304" y="49658"/>
                </a:lnTo>
                <a:lnTo>
                  <a:pt x="129304" y="41622"/>
                </a:lnTo>
                <a:lnTo>
                  <a:pt x="127965" y="38447"/>
                </a:lnTo>
                <a:lnTo>
                  <a:pt x="125285" y="36165"/>
                </a:lnTo>
                <a:lnTo>
                  <a:pt x="122607" y="33783"/>
                </a:lnTo>
                <a:lnTo>
                  <a:pt x="118936" y="32593"/>
                </a:lnTo>
                <a:lnTo>
                  <a:pt x="109659" y="32593"/>
                </a:lnTo>
                <a:lnTo>
                  <a:pt x="109659" y="27830"/>
                </a:lnTo>
                <a:lnTo>
                  <a:pt x="117944" y="27830"/>
                </a:lnTo>
                <a:lnTo>
                  <a:pt x="120821" y="26838"/>
                </a:lnTo>
                <a:lnTo>
                  <a:pt x="125683" y="22770"/>
                </a:lnTo>
                <a:lnTo>
                  <a:pt x="126923" y="19992"/>
                </a:lnTo>
                <a:lnTo>
                  <a:pt x="126923" y="12749"/>
                </a:lnTo>
                <a:lnTo>
                  <a:pt x="125683" y="9872"/>
                </a:lnTo>
                <a:lnTo>
                  <a:pt x="123202" y="7887"/>
                </a:lnTo>
                <a:lnTo>
                  <a:pt x="120722" y="5804"/>
                </a:lnTo>
                <a:lnTo>
                  <a:pt x="117447" y="4762"/>
                </a:lnTo>
                <a:lnTo>
                  <a:pt x="127731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7"/>
                </a:lnTo>
                <a:lnTo>
                  <a:pt x="131636" y="22224"/>
                </a:lnTo>
                <a:lnTo>
                  <a:pt x="127965" y="27086"/>
                </a:lnTo>
                <a:lnTo>
                  <a:pt x="125435" y="28723"/>
                </a:lnTo>
                <a:lnTo>
                  <a:pt x="122160" y="29616"/>
                </a:lnTo>
                <a:lnTo>
                  <a:pt x="122160" y="29765"/>
                </a:lnTo>
                <a:lnTo>
                  <a:pt x="126426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0" y="41274"/>
                </a:lnTo>
                <a:lnTo>
                  <a:pt x="134810" y="50899"/>
                </a:lnTo>
                <a:lnTo>
                  <a:pt x="132777" y="55463"/>
                </a:lnTo>
                <a:lnTo>
                  <a:pt x="128198" y="59382"/>
                </a:lnTo>
                <a:close/>
              </a:path>
              <a:path w="542290" h="75564">
                <a:moveTo>
                  <a:pt x="119630" y="64144"/>
                </a:moveTo>
                <a:lnTo>
                  <a:pt x="107228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2" y="55363"/>
                </a:lnTo>
                <a:lnTo>
                  <a:pt x="92259" y="50899"/>
                </a:lnTo>
                <a:lnTo>
                  <a:pt x="92147" y="43209"/>
                </a:lnTo>
                <a:lnTo>
                  <a:pt x="92246" y="43011"/>
                </a:lnTo>
                <a:lnTo>
                  <a:pt x="97901" y="43011"/>
                </a:lnTo>
                <a:lnTo>
                  <a:pt x="97901" y="48765"/>
                </a:lnTo>
                <a:lnTo>
                  <a:pt x="99291" y="52437"/>
                </a:lnTo>
                <a:lnTo>
                  <a:pt x="104847" y="57993"/>
                </a:lnTo>
                <a:lnTo>
                  <a:pt x="108617" y="59382"/>
                </a:lnTo>
                <a:lnTo>
                  <a:pt x="128198" y="59382"/>
                </a:lnTo>
                <a:lnTo>
                  <a:pt x="124741" y="62408"/>
                </a:lnTo>
                <a:lnTo>
                  <a:pt x="119630" y="64144"/>
                </a:lnTo>
                <a:close/>
              </a:path>
              <a:path w="542290" h="75564">
                <a:moveTo>
                  <a:pt x="193283" y="64144"/>
                </a:moveTo>
                <a:lnTo>
                  <a:pt x="181774" y="64144"/>
                </a:lnTo>
                <a:lnTo>
                  <a:pt x="176515" y="61862"/>
                </a:lnTo>
                <a:lnTo>
                  <a:pt x="172447" y="57298"/>
                </a:lnTo>
                <a:lnTo>
                  <a:pt x="168479" y="52734"/>
                </a:lnTo>
                <a:lnTo>
                  <a:pt x="166494" y="46930"/>
                </a:lnTo>
                <a:lnTo>
                  <a:pt x="166494" y="32841"/>
                </a:lnTo>
                <a:lnTo>
                  <a:pt x="168479" y="27037"/>
                </a:lnTo>
                <a:lnTo>
                  <a:pt x="176416" y="17908"/>
                </a:lnTo>
                <a:lnTo>
                  <a:pt x="181675" y="15626"/>
                </a:lnTo>
                <a:lnTo>
                  <a:pt x="193581" y="15626"/>
                </a:lnTo>
                <a:lnTo>
                  <a:pt x="197848" y="17015"/>
                </a:lnTo>
                <a:lnTo>
                  <a:pt x="201724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6" y="26044"/>
                </a:lnTo>
                <a:lnTo>
                  <a:pt x="173588" y="29815"/>
                </a:lnTo>
                <a:lnTo>
                  <a:pt x="172150" y="34428"/>
                </a:lnTo>
                <a:lnTo>
                  <a:pt x="172150" y="45342"/>
                </a:lnTo>
                <a:lnTo>
                  <a:pt x="173588" y="49956"/>
                </a:lnTo>
                <a:lnTo>
                  <a:pt x="176466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3" y="64144"/>
                </a:lnTo>
                <a:close/>
              </a:path>
              <a:path w="542290" h="75564">
                <a:moveTo>
                  <a:pt x="206827" y="31402"/>
                </a:moveTo>
                <a:lnTo>
                  <a:pt x="201172" y="31402"/>
                </a:lnTo>
                <a:lnTo>
                  <a:pt x="200377" y="27731"/>
                </a:lnTo>
                <a:lnTo>
                  <a:pt x="198890" y="25003"/>
                </a:lnTo>
                <a:lnTo>
                  <a:pt x="196707" y="23217"/>
                </a:lnTo>
                <a:lnTo>
                  <a:pt x="194524" y="21331"/>
                </a:lnTo>
                <a:lnTo>
                  <a:pt x="191696" y="20389"/>
                </a:lnTo>
                <a:lnTo>
                  <a:pt x="201724" y="20389"/>
                </a:lnTo>
                <a:lnTo>
                  <a:pt x="204297" y="22572"/>
                </a:lnTo>
                <a:lnTo>
                  <a:pt x="206232" y="26441"/>
                </a:lnTo>
                <a:lnTo>
                  <a:pt x="206827" y="31402"/>
                </a:lnTo>
                <a:close/>
              </a:path>
              <a:path w="542290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4" y="53429"/>
                </a:lnTo>
                <a:lnTo>
                  <a:pt x="201122" y="50303"/>
                </a:lnTo>
                <a:lnTo>
                  <a:pt x="201618" y="46434"/>
                </a:lnTo>
                <a:lnTo>
                  <a:pt x="207125" y="46434"/>
                </a:lnTo>
                <a:lnTo>
                  <a:pt x="206331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2290" h="75564">
                <a:moveTo>
                  <a:pt x="238806" y="64144"/>
                </a:moveTo>
                <a:lnTo>
                  <a:pt x="227891" y="64144"/>
                </a:lnTo>
                <a:lnTo>
                  <a:pt x="222633" y="61862"/>
                </a:lnTo>
                <a:lnTo>
                  <a:pt x="218564" y="57298"/>
                </a:lnTo>
                <a:lnTo>
                  <a:pt x="214596" y="52734"/>
                </a:lnTo>
                <a:lnTo>
                  <a:pt x="212611" y="46930"/>
                </a:lnTo>
                <a:lnTo>
                  <a:pt x="212611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2" y="15626"/>
                </a:lnTo>
                <a:lnTo>
                  <a:pt x="240889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0" y="22274"/>
                </a:lnTo>
                <a:lnTo>
                  <a:pt x="222470" y="26193"/>
                </a:lnTo>
                <a:lnTo>
                  <a:pt x="219706" y="29815"/>
                </a:lnTo>
                <a:lnTo>
                  <a:pt x="218267" y="34428"/>
                </a:lnTo>
                <a:lnTo>
                  <a:pt x="218267" y="45342"/>
                </a:lnTo>
                <a:lnTo>
                  <a:pt x="219706" y="49956"/>
                </a:lnTo>
                <a:lnTo>
                  <a:pt x="222583" y="53726"/>
                </a:lnTo>
                <a:lnTo>
                  <a:pt x="225560" y="57497"/>
                </a:lnTo>
                <a:lnTo>
                  <a:pt x="229479" y="59382"/>
                </a:lnTo>
                <a:lnTo>
                  <a:pt x="248298" y="59382"/>
                </a:lnTo>
                <a:lnTo>
                  <a:pt x="246098" y="60870"/>
                </a:lnTo>
                <a:lnTo>
                  <a:pt x="242725" y="63053"/>
                </a:lnTo>
                <a:lnTo>
                  <a:pt x="238806" y="64144"/>
                </a:lnTo>
                <a:close/>
              </a:path>
              <a:path w="542290" h="75564">
                <a:moveTo>
                  <a:pt x="248298" y="59382"/>
                </a:moveTo>
                <a:lnTo>
                  <a:pt x="239202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2" y="45342"/>
                </a:lnTo>
                <a:lnTo>
                  <a:pt x="250382" y="34428"/>
                </a:lnTo>
                <a:lnTo>
                  <a:pt x="248926" y="29963"/>
                </a:lnTo>
                <a:lnTo>
                  <a:pt x="245838" y="26044"/>
                </a:lnTo>
                <a:lnTo>
                  <a:pt x="243072" y="22324"/>
                </a:lnTo>
                <a:lnTo>
                  <a:pt x="239153" y="20389"/>
                </a:lnTo>
                <a:lnTo>
                  <a:pt x="248305" y="20389"/>
                </a:lnTo>
                <a:lnTo>
                  <a:pt x="254085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6" y="48170"/>
                </a:lnTo>
                <a:lnTo>
                  <a:pt x="253539" y="51940"/>
                </a:lnTo>
                <a:lnTo>
                  <a:pt x="251952" y="55611"/>
                </a:lnTo>
                <a:lnTo>
                  <a:pt x="249471" y="58588"/>
                </a:lnTo>
                <a:lnTo>
                  <a:pt x="248298" y="59382"/>
                </a:lnTo>
                <a:close/>
              </a:path>
              <a:path w="542290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8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0" y="15626"/>
                </a:lnTo>
                <a:lnTo>
                  <a:pt x="294867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6" y="21133"/>
                </a:lnTo>
                <a:lnTo>
                  <a:pt x="276313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2290" h="75564">
                <a:moveTo>
                  <a:pt x="269914" y="62805"/>
                </a:moveTo>
                <a:lnTo>
                  <a:pt x="264259" y="62805"/>
                </a:lnTo>
                <a:lnTo>
                  <a:pt x="264259" y="16966"/>
                </a:lnTo>
                <a:lnTo>
                  <a:pt x="269914" y="16966"/>
                </a:lnTo>
                <a:lnTo>
                  <a:pt x="269914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2" y="28574"/>
                </a:lnTo>
                <a:lnTo>
                  <a:pt x="270410" y="31055"/>
                </a:lnTo>
                <a:lnTo>
                  <a:pt x="269914" y="33535"/>
                </a:lnTo>
                <a:lnTo>
                  <a:pt x="269914" y="62805"/>
                </a:lnTo>
                <a:close/>
              </a:path>
              <a:path w="542290" h="75564">
                <a:moveTo>
                  <a:pt x="301465" y="62805"/>
                </a:moveTo>
                <a:lnTo>
                  <a:pt x="295959" y="62805"/>
                </a:lnTo>
                <a:lnTo>
                  <a:pt x="295959" y="29418"/>
                </a:lnTo>
                <a:lnTo>
                  <a:pt x="294967" y="26094"/>
                </a:lnTo>
                <a:lnTo>
                  <a:pt x="292982" y="23812"/>
                </a:lnTo>
                <a:lnTo>
                  <a:pt x="291097" y="21530"/>
                </a:lnTo>
                <a:lnTo>
                  <a:pt x="288220" y="20389"/>
                </a:lnTo>
                <a:lnTo>
                  <a:pt x="297863" y="20389"/>
                </a:lnTo>
                <a:lnTo>
                  <a:pt x="300126" y="22820"/>
                </a:lnTo>
                <a:lnTo>
                  <a:pt x="301465" y="27136"/>
                </a:lnTo>
                <a:lnTo>
                  <a:pt x="301465" y="62805"/>
                </a:lnTo>
                <a:close/>
              </a:path>
              <a:path w="542290" h="75564">
                <a:moveTo>
                  <a:pt x="330584" y="62805"/>
                </a:moveTo>
                <a:lnTo>
                  <a:pt x="324631" y="62805"/>
                </a:lnTo>
                <a:lnTo>
                  <a:pt x="306921" y="16966"/>
                </a:lnTo>
                <a:lnTo>
                  <a:pt x="313171" y="16966"/>
                </a:lnTo>
                <a:lnTo>
                  <a:pt x="327607" y="57149"/>
                </a:lnTo>
                <a:lnTo>
                  <a:pt x="332696" y="57149"/>
                </a:lnTo>
                <a:lnTo>
                  <a:pt x="330584" y="62805"/>
                </a:lnTo>
                <a:close/>
              </a:path>
              <a:path w="542290" h="75564">
                <a:moveTo>
                  <a:pt x="332696" y="57149"/>
                </a:moveTo>
                <a:lnTo>
                  <a:pt x="327757" y="57149"/>
                </a:lnTo>
                <a:lnTo>
                  <a:pt x="341895" y="16966"/>
                </a:lnTo>
                <a:lnTo>
                  <a:pt x="347699" y="16966"/>
                </a:lnTo>
                <a:lnTo>
                  <a:pt x="332696" y="57149"/>
                </a:lnTo>
                <a:close/>
              </a:path>
              <a:path w="542290" h="75564">
                <a:moveTo>
                  <a:pt x="356085" y="75009"/>
                </a:moveTo>
                <a:lnTo>
                  <a:pt x="356085" y="71139"/>
                </a:lnTo>
                <a:lnTo>
                  <a:pt x="357375" y="70643"/>
                </a:lnTo>
                <a:lnTo>
                  <a:pt x="358367" y="69601"/>
                </a:lnTo>
                <a:lnTo>
                  <a:pt x="359062" y="68014"/>
                </a:lnTo>
                <a:lnTo>
                  <a:pt x="359856" y="66525"/>
                </a:lnTo>
                <a:lnTo>
                  <a:pt x="360252" y="64938"/>
                </a:lnTo>
                <a:lnTo>
                  <a:pt x="360252" y="62805"/>
                </a:lnTo>
                <a:lnTo>
                  <a:pt x="356532" y="62805"/>
                </a:lnTo>
                <a:lnTo>
                  <a:pt x="356532" y="53429"/>
                </a:lnTo>
                <a:lnTo>
                  <a:pt x="363973" y="53429"/>
                </a:lnTo>
                <a:lnTo>
                  <a:pt x="363973" y="65682"/>
                </a:lnTo>
                <a:lnTo>
                  <a:pt x="363278" y="68113"/>
                </a:lnTo>
                <a:lnTo>
                  <a:pt x="361890" y="70395"/>
                </a:lnTo>
                <a:lnTo>
                  <a:pt x="360600" y="72677"/>
                </a:lnTo>
                <a:lnTo>
                  <a:pt x="358665" y="74215"/>
                </a:lnTo>
                <a:lnTo>
                  <a:pt x="356085" y="75009"/>
                </a:lnTo>
                <a:close/>
              </a:path>
              <a:path w="542290" h="75564">
                <a:moveTo>
                  <a:pt x="427929" y="62805"/>
                </a:moveTo>
                <a:lnTo>
                  <a:pt x="422274" y="62805"/>
                </a:lnTo>
                <a:lnTo>
                  <a:pt x="422274" y="16668"/>
                </a:lnTo>
                <a:lnTo>
                  <a:pt x="405903" y="16668"/>
                </a:lnTo>
                <a:lnTo>
                  <a:pt x="405903" y="12650"/>
                </a:lnTo>
                <a:lnTo>
                  <a:pt x="410963" y="12551"/>
                </a:lnTo>
                <a:lnTo>
                  <a:pt x="414486" y="12104"/>
                </a:lnTo>
                <a:lnTo>
                  <a:pt x="416470" y="11310"/>
                </a:lnTo>
                <a:lnTo>
                  <a:pt x="418553" y="10517"/>
                </a:lnTo>
                <a:lnTo>
                  <a:pt x="420091" y="9276"/>
                </a:lnTo>
                <a:lnTo>
                  <a:pt x="421084" y="7590"/>
                </a:lnTo>
                <a:lnTo>
                  <a:pt x="422174" y="5903"/>
                </a:lnTo>
                <a:lnTo>
                  <a:pt x="422919" y="3571"/>
                </a:lnTo>
                <a:lnTo>
                  <a:pt x="423315" y="595"/>
                </a:lnTo>
                <a:lnTo>
                  <a:pt x="427929" y="595"/>
                </a:lnTo>
                <a:lnTo>
                  <a:pt x="427929" y="62805"/>
                </a:lnTo>
                <a:close/>
              </a:path>
              <a:path w="542290" h="75564">
                <a:moveTo>
                  <a:pt x="456955" y="22175"/>
                </a:moveTo>
                <a:lnTo>
                  <a:pt x="451447" y="22175"/>
                </a:lnTo>
                <a:lnTo>
                  <a:pt x="451447" y="14833"/>
                </a:lnTo>
                <a:lnTo>
                  <a:pt x="453134" y="9673"/>
                </a:lnTo>
                <a:lnTo>
                  <a:pt x="456508" y="5804"/>
                </a:lnTo>
                <a:lnTo>
                  <a:pt x="459981" y="1934"/>
                </a:lnTo>
                <a:lnTo>
                  <a:pt x="464892" y="0"/>
                </a:lnTo>
                <a:lnTo>
                  <a:pt x="477095" y="0"/>
                </a:lnTo>
                <a:lnTo>
                  <a:pt x="481759" y="1587"/>
                </a:lnTo>
                <a:lnTo>
                  <a:pt x="485232" y="4762"/>
                </a:lnTo>
                <a:lnTo>
                  <a:pt x="466727" y="4762"/>
                </a:lnTo>
                <a:lnTo>
                  <a:pt x="463304" y="6201"/>
                </a:lnTo>
                <a:lnTo>
                  <a:pt x="458443" y="11856"/>
                </a:lnTo>
                <a:lnTo>
                  <a:pt x="457153" y="15775"/>
                </a:lnTo>
                <a:lnTo>
                  <a:pt x="456955" y="20835"/>
                </a:lnTo>
                <a:lnTo>
                  <a:pt x="456955" y="22175"/>
                </a:lnTo>
                <a:close/>
              </a:path>
              <a:path w="542290" h="75564">
                <a:moveTo>
                  <a:pt x="490888" y="62805"/>
                </a:moveTo>
                <a:lnTo>
                  <a:pt x="449960" y="62805"/>
                </a:lnTo>
                <a:lnTo>
                  <a:pt x="449960" y="58241"/>
                </a:lnTo>
                <a:lnTo>
                  <a:pt x="474318" y="34131"/>
                </a:lnTo>
                <a:lnTo>
                  <a:pt x="478832" y="30559"/>
                </a:lnTo>
                <a:lnTo>
                  <a:pt x="481213" y="27681"/>
                </a:lnTo>
                <a:lnTo>
                  <a:pt x="483693" y="24804"/>
                </a:lnTo>
                <a:lnTo>
                  <a:pt x="484934" y="21431"/>
                </a:lnTo>
                <a:lnTo>
                  <a:pt x="484934" y="13791"/>
                </a:lnTo>
                <a:lnTo>
                  <a:pt x="483644" y="10715"/>
                </a:lnTo>
                <a:lnTo>
                  <a:pt x="478485" y="5953"/>
                </a:lnTo>
                <a:lnTo>
                  <a:pt x="475161" y="4762"/>
                </a:lnTo>
                <a:lnTo>
                  <a:pt x="485232" y="4762"/>
                </a:lnTo>
                <a:lnTo>
                  <a:pt x="488803" y="7937"/>
                </a:lnTo>
                <a:lnTo>
                  <a:pt x="490589" y="12203"/>
                </a:lnTo>
                <a:lnTo>
                  <a:pt x="490474" y="22175"/>
                </a:lnTo>
                <a:lnTo>
                  <a:pt x="489250" y="25846"/>
                </a:lnTo>
                <a:lnTo>
                  <a:pt x="483991" y="33287"/>
                </a:lnTo>
                <a:lnTo>
                  <a:pt x="479179" y="37256"/>
                </a:lnTo>
                <a:lnTo>
                  <a:pt x="466579" y="44896"/>
                </a:lnTo>
                <a:lnTo>
                  <a:pt x="462659" y="47823"/>
                </a:lnTo>
                <a:lnTo>
                  <a:pt x="458095" y="52784"/>
                </a:lnTo>
                <a:lnTo>
                  <a:pt x="456706" y="55215"/>
                </a:lnTo>
                <a:lnTo>
                  <a:pt x="456210" y="57596"/>
                </a:lnTo>
                <a:lnTo>
                  <a:pt x="490888" y="57596"/>
                </a:lnTo>
                <a:lnTo>
                  <a:pt x="490888" y="62805"/>
                </a:lnTo>
                <a:close/>
              </a:path>
              <a:path w="542290" h="75564">
                <a:moveTo>
                  <a:pt x="527155" y="64144"/>
                </a:moveTo>
                <a:lnTo>
                  <a:pt x="514455" y="64144"/>
                </a:lnTo>
                <a:lnTo>
                  <a:pt x="509295" y="62458"/>
                </a:lnTo>
                <a:lnTo>
                  <a:pt x="501358" y="55711"/>
                </a:lnTo>
                <a:lnTo>
                  <a:pt x="499395" y="51246"/>
                </a:lnTo>
                <a:lnTo>
                  <a:pt x="499484" y="41423"/>
                </a:lnTo>
                <a:lnTo>
                  <a:pt x="500465" y="38347"/>
                </a:lnTo>
                <a:lnTo>
                  <a:pt x="504831" y="32196"/>
                </a:lnTo>
                <a:lnTo>
                  <a:pt x="507956" y="30261"/>
                </a:lnTo>
                <a:lnTo>
                  <a:pt x="512024" y="29467"/>
                </a:lnTo>
                <a:lnTo>
                  <a:pt x="512024" y="29319"/>
                </a:lnTo>
                <a:lnTo>
                  <a:pt x="501904" y="10864"/>
                </a:lnTo>
                <a:lnTo>
                  <a:pt x="503690" y="7094"/>
                </a:lnTo>
                <a:lnTo>
                  <a:pt x="510933" y="1438"/>
                </a:lnTo>
                <a:lnTo>
                  <a:pt x="515397" y="0"/>
                </a:lnTo>
                <a:lnTo>
                  <a:pt x="526014" y="0"/>
                </a:lnTo>
                <a:lnTo>
                  <a:pt x="530529" y="1438"/>
                </a:lnTo>
                <a:lnTo>
                  <a:pt x="534789" y="4762"/>
                </a:lnTo>
                <a:lnTo>
                  <a:pt x="517035" y="4762"/>
                </a:lnTo>
                <a:lnTo>
                  <a:pt x="513860" y="5754"/>
                </a:lnTo>
                <a:lnTo>
                  <a:pt x="508700" y="9723"/>
                </a:lnTo>
                <a:lnTo>
                  <a:pt x="507459" y="12253"/>
                </a:lnTo>
                <a:lnTo>
                  <a:pt x="507410" y="19198"/>
                </a:lnTo>
                <a:lnTo>
                  <a:pt x="508601" y="22026"/>
                </a:lnTo>
                <a:lnTo>
                  <a:pt x="513364" y="26193"/>
                </a:lnTo>
                <a:lnTo>
                  <a:pt x="516538" y="27235"/>
                </a:lnTo>
                <a:lnTo>
                  <a:pt x="534348" y="27235"/>
                </a:lnTo>
                <a:lnTo>
                  <a:pt x="532711" y="28326"/>
                </a:lnTo>
                <a:lnTo>
                  <a:pt x="529437" y="29319"/>
                </a:lnTo>
                <a:lnTo>
                  <a:pt x="529437" y="29467"/>
                </a:lnTo>
                <a:lnTo>
                  <a:pt x="533604" y="30360"/>
                </a:lnTo>
                <a:lnTo>
                  <a:pt x="536178" y="31849"/>
                </a:lnTo>
                <a:lnTo>
                  <a:pt x="515695" y="31849"/>
                </a:lnTo>
                <a:lnTo>
                  <a:pt x="511825" y="33089"/>
                </a:lnTo>
                <a:lnTo>
                  <a:pt x="509048" y="35569"/>
                </a:lnTo>
                <a:lnTo>
                  <a:pt x="506368" y="38050"/>
                </a:lnTo>
                <a:lnTo>
                  <a:pt x="505070" y="41225"/>
                </a:lnTo>
                <a:lnTo>
                  <a:pt x="505029" y="49758"/>
                </a:lnTo>
                <a:lnTo>
                  <a:pt x="506468" y="53181"/>
                </a:lnTo>
                <a:lnTo>
                  <a:pt x="512223" y="58142"/>
                </a:lnTo>
                <a:lnTo>
                  <a:pt x="516042" y="59382"/>
                </a:lnTo>
                <a:lnTo>
                  <a:pt x="536103" y="59382"/>
                </a:lnTo>
                <a:lnTo>
                  <a:pt x="532315" y="62507"/>
                </a:lnTo>
                <a:lnTo>
                  <a:pt x="527155" y="64144"/>
                </a:lnTo>
                <a:close/>
              </a:path>
              <a:path w="542290" h="75564">
                <a:moveTo>
                  <a:pt x="534348" y="27235"/>
                </a:moveTo>
                <a:lnTo>
                  <a:pt x="524973" y="27235"/>
                </a:lnTo>
                <a:lnTo>
                  <a:pt x="528345" y="26193"/>
                </a:lnTo>
                <a:lnTo>
                  <a:pt x="530628" y="24110"/>
                </a:lnTo>
                <a:lnTo>
                  <a:pt x="532910" y="21927"/>
                </a:lnTo>
                <a:lnTo>
                  <a:pt x="534011" y="19198"/>
                </a:lnTo>
                <a:lnTo>
                  <a:pt x="534051" y="12253"/>
                </a:lnTo>
                <a:lnTo>
                  <a:pt x="532860" y="9624"/>
                </a:lnTo>
                <a:lnTo>
                  <a:pt x="530479" y="7739"/>
                </a:lnTo>
                <a:lnTo>
                  <a:pt x="528098" y="5754"/>
                </a:lnTo>
                <a:lnTo>
                  <a:pt x="524873" y="4762"/>
                </a:lnTo>
                <a:lnTo>
                  <a:pt x="534789" y="4762"/>
                </a:lnTo>
                <a:lnTo>
                  <a:pt x="537870" y="7094"/>
                </a:lnTo>
                <a:lnTo>
                  <a:pt x="539706" y="10864"/>
                </a:lnTo>
                <a:lnTo>
                  <a:pt x="539614" y="19198"/>
                </a:lnTo>
                <a:lnTo>
                  <a:pt x="538813" y="21778"/>
                </a:lnTo>
                <a:lnTo>
                  <a:pt x="537027" y="24258"/>
                </a:lnTo>
                <a:lnTo>
                  <a:pt x="535242" y="26640"/>
                </a:lnTo>
                <a:lnTo>
                  <a:pt x="534348" y="27235"/>
                </a:lnTo>
                <a:close/>
              </a:path>
              <a:path w="542290" h="75564">
                <a:moveTo>
                  <a:pt x="536103" y="59382"/>
                </a:moveTo>
                <a:lnTo>
                  <a:pt x="525667" y="59382"/>
                </a:lnTo>
                <a:lnTo>
                  <a:pt x="529487" y="58142"/>
                </a:lnTo>
                <a:lnTo>
                  <a:pt x="532265" y="55661"/>
                </a:lnTo>
                <a:lnTo>
                  <a:pt x="535142" y="53181"/>
                </a:lnTo>
                <a:lnTo>
                  <a:pt x="536581" y="49758"/>
                </a:lnTo>
                <a:lnTo>
                  <a:pt x="536495" y="41225"/>
                </a:lnTo>
                <a:lnTo>
                  <a:pt x="535192" y="38199"/>
                </a:lnTo>
                <a:lnTo>
                  <a:pt x="532414" y="35718"/>
                </a:lnTo>
                <a:lnTo>
                  <a:pt x="529635" y="33139"/>
                </a:lnTo>
                <a:lnTo>
                  <a:pt x="525717" y="31849"/>
                </a:lnTo>
                <a:lnTo>
                  <a:pt x="536178" y="31849"/>
                </a:lnTo>
                <a:lnTo>
                  <a:pt x="536779" y="32196"/>
                </a:lnTo>
                <a:lnTo>
                  <a:pt x="541145" y="37752"/>
                </a:lnTo>
                <a:lnTo>
                  <a:pt x="542236" y="41225"/>
                </a:lnTo>
                <a:lnTo>
                  <a:pt x="542236" y="51246"/>
                </a:lnTo>
                <a:lnTo>
                  <a:pt x="540252" y="55860"/>
                </a:lnTo>
                <a:lnTo>
                  <a:pt x="536103" y="59382"/>
                </a:lnTo>
                <a:close/>
              </a:path>
            </a:pathLst>
          </a:custGeom>
          <a:solidFill>
            <a:srgbClr val="8A80D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7256810" y="3364595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256735" y="3495295"/>
            <a:ext cx="2540" cy="38735"/>
          </a:xfrm>
          <a:custGeom>
            <a:avLst/>
            <a:gdLst/>
            <a:ahLst/>
            <a:cxnLst/>
            <a:rect l="l" t="t" r="r" b="b"/>
            <a:pathLst>
              <a:path w="2540" h="38735">
                <a:moveTo>
                  <a:pt x="20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237160" y="3189096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7237160" y="3189096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7256811" y="3231530"/>
            <a:ext cx="635" cy="40640"/>
          </a:xfrm>
          <a:custGeom>
            <a:avLst/>
            <a:gdLst/>
            <a:ahLst/>
            <a:cxnLst/>
            <a:rect l="l" t="t" r="r" b="b"/>
            <a:pathLst>
              <a:path w="634" h="40639">
                <a:moveTo>
                  <a:pt x="0" y="404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7277586" y="3210132"/>
            <a:ext cx="782955" cy="345440"/>
          </a:xfrm>
          <a:custGeom>
            <a:avLst/>
            <a:gdLst/>
            <a:ahLst/>
            <a:cxnLst/>
            <a:rect l="l" t="t" r="r" b="b"/>
            <a:pathLst>
              <a:path w="782954" h="345439">
                <a:moveTo>
                  <a:pt x="1499" y="345011"/>
                </a:moveTo>
                <a:lnTo>
                  <a:pt x="70320" y="344134"/>
                </a:lnTo>
                <a:lnTo>
                  <a:pt x="138668" y="341570"/>
                </a:lnTo>
                <a:lnTo>
                  <a:pt x="206064" y="337427"/>
                </a:lnTo>
                <a:lnTo>
                  <a:pt x="272033" y="331810"/>
                </a:lnTo>
                <a:lnTo>
                  <a:pt x="336095" y="324823"/>
                </a:lnTo>
                <a:lnTo>
                  <a:pt x="397773" y="316572"/>
                </a:lnTo>
                <a:lnTo>
                  <a:pt x="456591" y="307162"/>
                </a:lnTo>
                <a:lnTo>
                  <a:pt x="512070" y="296699"/>
                </a:lnTo>
                <a:lnTo>
                  <a:pt x="563732" y="285288"/>
                </a:lnTo>
                <a:lnTo>
                  <a:pt x="611101" y="273034"/>
                </a:lnTo>
                <a:lnTo>
                  <a:pt x="653699" y="260043"/>
                </a:lnTo>
                <a:lnTo>
                  <a:pt x="691048" y="246420"/>
                </a:lnTo>
                <a:lnTo>
                  <a:pt x="748090" y="217699"/>
                </a:lnTo>
                <a:lnTo>
                  <a:pt x="778406" y="187715"/>
                </a:lnTo>
                <a:lnTo>
                  <a:pt x="782348" y="172512"/>
                </a:lnTo>
                <a:lnTo>
                  <a:pt x="778340" y="157307"/>
                </a:lnTo>
                <a:lnTo>
                  <a:pt x="747889" y="127318"/>
                </a:lnTo>
                <a:lnTo>
                  <a:pt x="690708" y="98595"/>
                </a:lnTo>
                <a:lnTo>
                  <a:pt x="653286" y="84971"/>
                </a:lnTo>
                <a:lnTo>
                  <a:pt x="610612" y="71979"/>
                </a:lnTo>
                <a:lnTo>
                  <a:pt x="563164" y="59725"/>
                </a:lnTo>
                <a:lnTo>
                  <a:pt x="511418" y="48313"/>
                </a:lnTo>
                <a:lnTo>
                  <a:pt x="455853" y="37850"/>
                </a:lnTo>
                <a:lnTo>
                  <a:pt x="396944" y="28440"/>
                </a:lnTo>
                <a:lnTo>
                  <a:pt x="335169" y="20189"/>
                </a:lnTo>
                <a:lnTo>
                  <a:pt x="271005" y="13201"/>
                </a:lnTo>
                <a:lnTo>
                  <a:pt x="204929" y="7584"/>
                </a:lnTo>
                <a:lnTo>
                  <a:pt x="137418" y="3440"/>
                </a:lnTo>
                <a:lnTo>
                  <a:pt x="68949" y="877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6821662" y="2927080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6821662" y="2927080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6985414" y="2943577"/>
            <a:ext cx="542290" cy="75565"/>
          </a:xfrm>
          <a:custGeom>
            <a:avLst/>
            <a:gdLst/>
            <a:ahLst/>
            <a:cxnLst/>
            <a:rect l="l" t="t" r="r" b="b"/>
            <a:pathLst>
              <a:path w="542290" h="75564">
                <a:moveTo>
                  <a:pt x="7094" y="20538"/>
                </a:moveTo>
                <a:lnTo>
                  <a:pt x="1438" y="20538"/>
                </a:lnTo>
                <a:lnTo>
                  <a:pt x="1537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0" y="0"/>
                </a:lnTo>
                <a:lnTo>
                  <a:pt x="31104" y="1389"/>
                </a:lnTo>
                <a:lnTo>
                  <a:pt x="35583" y="4762"/>
                </a:lnTo>
                <a:lnTo>
                  <a:pt x="16965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2290" h="75564">
                <a:moveTo>
                  <a:pt x="36051" y="59382"/>
                </a:moveTo>
                <a:lnTo>
                  <a:pt x="25697" y="59382"/>
                </a:lnTo>
                <a:lnTo>
                  <a:pt x="29467" y="58092"/>
                </a:lnTo>
                <a:lnTo>
                  <a:pt x="35619" y="52933"/>
                </a:lnTo>
                <a:lnTo>
                  <a:pt x="37156" y="49658"/>
                </a:lnTo>
                <a:lnTo>
                  <a:pt x="37156" y="41622"/>
                </a:lnTo>
                <a:lnTo>
                  <a:pt x="35817" y="38447"/>
                </a:lnTo>
                <a:lnTo>
                  <a:pt x="33138" y="36165"/>
                </a:lnTo>
                <a:lnTo>
                  <a:pt x="30459" y="33783"/>
                </a:lnTo>
                <a:lnTo>
                  <a:pt x="26789" y="32593"/>
                </a:lnTo>
                <a:lnTo>
                  <a:pt x="17511" y="32593"/>
                </a:lnTo>
                <a:lnTo>
                  <a:pt x="17511" y="27830"/>
                </a:lnTo>
                <a:lnTo>
                  <a:pt x="25796" y="27830"/>
                </a:lnTo>
                <a:lnTo>
                  <a:pt x="28674" y="26838"/>
                </a:lnTo>
                <a:lnTo>
                  <a:pt x="33535" y="22770"/>
                </a:lnTo>
                <a:lnTo>
                  <a:pt x="34775" y="19992"/>
                </a:lnTo>
                <a:lnTo>
                  <a:pt x="34775" y="12749"/>
                </a:lnTo>
                <a:lnTo>
                  <a:pt x="33535" y="9872"/>
                </a:lnTo>
                <a:lnTo>
                  <a:pt x="31055" y="7887"/>
                </a:lnTo>
                <a:lnTo>
                  <a:pt x="28574" y="5804"/>
                </a:lnTo>
                <a:lnTo>
                  <a:pt x="25300" y="4762"/>
                </a:lnTo>
                <a:lnTo>
                  <a:pt x="35583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7"/>
                </a:lnTo>
                <a:lnTo>
                  <a:pt x="39488" y="22224"/>
                </a:lnTo>
                <a:lnTo>
                  <a:pt x="35817" y="27086"/>
                </a:lnTo>
                <a:lnTo>
                  <a:pt x="33287" y="28723"/>
                </a:lnTo>
                <a:lnTo>
                  <a:pt x="30013" y="29616"/>
                </a:lnTo>
                <a:lnTo>
                  <a:pt x="30013" y="29765"/>
                </a:lnTo>
                <a:lnTo>
                  <a:pt x="34279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3" y="41274"/>
                </a:lnTo>
                <a:lnTo>
                  <a:pt x="42663" y="50899"/>
                </a:lnTo>
                <a:lnTo>
                  <a:pt x="40629" y="55463"/>
                </a:lnTo>
                <a:lnTo>
                  <a:pt x="36051" y="59382"/>
                </a:lnTo>
                <a:close/>
              </a:path>
              <a:path w="542290" h="75564">
                <a:moveTo>
                  <a:pt x="27483" y="64144"/>
                </a:moveTo>
                <a:lnTo>
                  <a:pt x="15080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4" y="55363"/>
                </a:lnTo>
                <a:lnTo>
                  <a:pt x="112" y="50899"/>
                </a:lnTo>
                <a:lnTo>
                  <a:pt x="0" y="43209"/>
                </a:lnTo>
                <a:lnTo>
                  <a:pt x="99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699" y="57993"/>
                </a:lnTo>
                <a:lnTo>
                  <a:pt x="16469" y="59382"/>
                </a:lnTo>
                <a:lnTo>
                  <a:pt x="36051" y="59382"/>
                </a:lnTo>
                <a:lnTo>
                  <a:pt x="32593" y="62408"/>
                </a:lnTo>
                <a:lnTo>
                  <a:pt x="27483" y="64144"/>
                </a:lnTo>
                <a:close/>
              </a:path>
              <a:path w="542290" h="75564">
                <a:moveTo>
                  <a:pt x="53680" y="62805"/>
                </a:moveTo>
                <a:lnTo>
                  <a:pt x="46834" y="62805"/>
                </a:lnTo>
                <a:lnTo>
                  <a:pt x="64545" y="38992"/>
                </a:lnTo>
                <a:lnTo>
                  <a:pt x="48173" y="16966"/>
                </a:lnTo>
                <a:lnTo>
                  <a:pt x="55168" y="16966"/>
                </a:lnTo>
                <a:lnTo>
                  <a:pt x="68265" y="34379"/>
                </a:lnTo>
                <a:lnTo>
                  <a:pt x="74792" y="34379"/>
                </a:lnTo>
                <a:lnTo>
                  <a:pt x="71390" y="38844"/>
                </a:lnTo>
                <a:lnTo>
                  <a:pt x="74970" y="43606"/>
                </a:lnTo>
                <a:lnTo>
                  <a:pt x="67818" y="43606"/>
                </a:lnTo>
                <a:lnTo>
                  <a:pt x="53680" y="62805"/>
                </a:lnTo>
                <a:close/>
              </a:path>
              <a:path w="542290" h="75564">
                <a:moveTo>
                  <a:pt x="74792" y="34379"/>
                </a:moveTo>
                <a:lnTo>
                  <a:pt x="68265" y="34379"/>
                </a:lnTo>
                <a:lnTo>
                  <a:pt x="81065" y="16966"/>
                </a:lnTo>
                <a:lnTo>
                  <a:pt x="88059" y="16966"/>
                </a:lnTo>
                <a:lnTo>
                  <a:pt x="74792" y="34379"/>
                </a:lnTo>
                <a:close/>
              </a:path>
              <a:path w="542290" h="75564">
                <a:moveTo>
                  <a:pt x="89399" y="62805"/>
                </a:moveTo>
                <a:lnTo>
                  <a:pt x="82255" y="62805"/>
                </a:lnTo>
                <a:lnTo>
                  <a:pt x="67818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2290" h="75564">
                <a:moveTo>
                  <a:pt x="99241" y="20538"/>
                </a:moveTo>
                <a:lnTo>
                  <a:pt x="93585" y="20538"/>
                </a:lnTo>
                <a:lnTo>
                  <a:pt x="93684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7" y="0"/>
                </a:lnTo>
                <a:lnTo>
                  <a:pt x="123252" y="1389"/>
                </a:lnTo>
                <a:lnTo>
                  <a:pt x="127731" y="4762"/>
                </a:lnTo>
                <a:lnTo>
                  <a:pt x="109113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2290" h="75564">
                <a:moveTo>
                  <a:pt x="128198" y="59382"/>
                </a:moveTo>
                <a:lnTo>
                  <a:pt x="117844" y="59382"/>
                </a:lnTo>
                <a:lnTo>
                  <a:pt x="121614" y="58092"/>
                </a:lnTo>
                <a:lnTo>
                  <a:pt x="127767" y="52933"/>
                </a:lnTo>
                <a:lnTo>
                  <a:pt x="129304" y="49658"/>
                </a:lnTo>
                <a:lnTo>
                  <a:pt x="129304" y="41622"/>
                </a:lnTo>
                <a:lnTo>
                  <a:pt x="127965" y="38447"/>
                </a:lnTo>
                <a:lnTo>
                  <a:pt x="125285" y="36165"/>
                </a:lnTo>
                <a:lnTo>
                  <a:pt x="122607" y="33783"/>
                </a:lnTo>
                <a:lnTo>
                  <a:pt x="118936" y="32593"/>
                </a:lnTo>
                <a:lnTo>
                  <a:pt x="109659" y="32593"/>
                </a:lnTo>
                <a:lnTo>
                  <a:pt x="109659" y="27830"/>
                </a:lnTo>
                <a:lnTo>
                  <a:pt x="117944" y="27830"/>
                </a:lnTo>
                <a:lnTo>
                  <a:pt x="120821" y="26838"/>
                </a:lnTo>
                <a:lnTo>
                  <a:pt x="125683" y="22770"/>
                </a:lnTo>
                <a:lnTo>
                  <a:pt x="126923" y="19992"/>
                </a:lnTo>
                <a:lnTo>
                  <a:pt x="126923" y="12749"/>
                </a:lnTo>
                <a:lnTo>
                  <a:pt x="125683" y="9872"/>
                </a:lnTo>
                <a:lnTo>
                  <a:pt x="123202" y="7887"/>
                </a:lnTo>
                <a:lnTo>
                  <a:pt x="120722" y="5804"/>
                </a:lnTo>
                <a:lnTo>
                  <a:pt x="117447" y="4762"/>
                </a:lnTo>
                <a:lnTo>
                  <a:pt x="127731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7"/>
                </a:lnTo>
                <a:lnTo>
                  <a:pt x="131636" y="22224"/>
                </a:lnTo>
                <a:lnTo>
                  <a:pt x="127965" y="27086"/>
                </a:lnTo>
                <a:lnTo>
                  <a:pt x="125435" y="28723"/>
                </a:lnTo>
                <a:lnTo>
                  <a:pt x="122160" y="29616"/>
                </a:lnTo>
                <a:lnTo>
                  <a:pt x="122160" y="29765"/>
                </a:lnTo>
                <a:lnTo>
                  <a:pt x="126426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0" y="41274"/>
                </a:lnTo>
                <a:lnTo>
                  <a:pt x="134810" y="50899"/>
                </a:lnTo>
                <a:lnTo>
                  <a:pt x="132777" y="55463"/>
                </a:lnTo>
                <a:lnTo>
                  <a:pt x="128198" y="59382"/>
                </a:lnTo>
                <a:close/>
              </a:path>
              <a:path w="542290" h="75564">
                <a:moveTo>
                  <a:pt x="119630" y="64144"/>
                </a:moveTo>
                <a:lnTo>
                  <a:pt x="107228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2" y="55363"/>
                </a:lnTo>
                <a:lnTo>
                  <a:pt x="92259" y="50899"/>
                </a:lnTo>
                <a:lnTo>
                  <a:pt x="92147" y="43209"/>
                </a:lnTo>
                <a:lnTo>
                  <a:pt x="92246" y="43011"/>
                </a:lnTo>
                <a:lnTo>
                  <a:pt x="97901" y="43011"/>
                </a:lnTo>
                <a:lnTo>
                  <a:pt x="97901" y="48765"/>
                </a:lnTo>
                <a:lnTo>
                  <a:pt x="99291" y="52437"/>
                </a:lnTo>
                <a:lnTo>
                  <a:pt x="104847" y="57993"/>
                </a:lnTo>
                <a:lnTo>
                  <a:pt x="108617" y="59382"/>
                </a:lnTo>
                <a:lnTo>
                  <a:pt x="128198" y="59382"/>
                </a:lnTo>
                <a:lnTo>
                  <a:pt x="124741" y="62408"/>
                </a:lnTo>
                <a:lnTo>
                  <a:pt x="119630" y="64144"/>
                </a:lnTo>
                <a:close/>
              </a:path>
              <a:path w="542290" h="75564">
                <a:moveTo>
                  <a:pt x="193283" y="64144"/>
                </a:moveTo>
                <a:lnTo>
                  <a:pt x="181774" y="64144"/>
                </a:lnTo>
                <a:lnTo>
                  <a:pt x="176515" y="61862"/>
                </a:lnTo>
                <a:lnTo>
                  <a:pt x="172447" y="57298"/>
                </a:lnTo>
                <a:lnTo>
                  <a:pt x="168479" y="52734"/>
                </a:lnTo>
                <a:lnTo>
                  <a:pt x="166494" y="46930"/>
                </a:lnTo>
                <a:lnTo>
                  <a:pt x="166494" y="32841"/>
                </a:lnTo>
                <a:lnTo>
                  <a:pt x="168479" y="27037"/>
                </a:lnTo>
                <a:lnTo>
                  <a:pt x="176416" y="17908"/>
                </a:lnTo>
                <a:lnTo>
                  <a:pt x="181675" y="15626"/>
                </a:lnTo>
                <a:lnTo>
                  <a:pt x="193581" y="15626"/>
                </a:lnTo>
                <a:lnTo>
                  <a:pt x="197848" y="17015"/>
                </a:lnTo>
                <a:lnTo>
                  <a:pt x="201724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6" y="26044"/>
                </a:lnTo>
                <a:lnTo>
                  <a:pt x="173588" y="29815"/>
                </a:lnTo>
                <a:lnTo>
                  <a:pt x="172150" y="34428"/>
                </a:lnTo>
                <a:lnTo>
                  <a:pt x="172150" y="45342"/>
                </a:lnTo>
                <a:lnTo>
                  <a:pt x="173588" y="49956"/>
                </a:lnTo>
                <a:lnTo>
                  <a:pt x="176466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3" y="64144"/>
                </a:lnTo>
                <a:close/>
              </a:path>
              <a:path w="542290" h="75564">
                <a:moveTo>
                  <a:pt x="206827" y="31402"/>
                </a:moveTo>
                <a:lnTo>
                  <a:pt x="201172" y="31402"/>
                </a:lnTo>
                <a:lnTo>
                  <a:pt x="200377" y="27731"/>
                </a:lnTo>
                <a:lnTo>
                  <a:pt x="198890" y="25003"/>
                </a:lnTo>
                <a:lnTo>
                  <a:pt x="196707" y="23217"/>
                </a:lnTo>
                <a:lnTo>
                  <a:pt x="194524" y="21331"/>
                </a:lnTo>
                <a:lnTo>
                  <a:pt x="191696" y="20389"/>
                </a:lnTo>
                <a:lnTo>
                  <a:pt x="201724" y="20389"/>
                </a:lnTo>
                <a:lnTo>
                  <a:pt x="204297" y="22572"/>
                </a:lnTo>
                <a:lnTo>
                  <a:pt x="206232" y="26441"/>
                </a:lnTo>
                <a:lnTo>
                  <a:pt x="206827" y="31402"/>
                </a:lnTo>
                <a:close/>
              </a:path>
              <a:path w="542290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4" y="53429"/>
                </a:lnTo>
                <a:lnTo>
                  <a:pt x="201122" y="50303"/>
                </a:lnTo>
                <a:lnTo>
                  <a:pt x="201618" y="46434"/>
                </a:lnTo>
                <a:lnTo>
                  <a:pt x="207125" y="46434"/>
                </a:lnTo>
                <a:lnTo>
                  <a:pt x="206331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2290" h="75564">
                <a:moveTo>
                  <a:pt x="238806" y="64144"/>
                </a:moveTo>
                <a:lnTo>
                  <a:pt x="227891" y="64144"/>
                </a:lnTo>
                <a:lnTo>
                  <a:pt x="222633" y="61862"/>
                </a:lnTo>
                <a:lnTo>
                  <a:pt x="218564" y="57298"/>
                </a:lnTo>
                <a:lnTo>
                  <a:pt x="214596" y="52734"/>
                </a:lnTo>
                <a:lnTo>
                  <a:pt x="212611" y="46930"/>
                </a:lnTo>
                <a:lnTo>
                  <a:pt x="212611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2" y="15626"/>
                </a:lnTo>
                <a:lnTo>
                  <a:pt x="240889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0" y="22274"/>
                </a:lnTo>
                <a:lnTo>
                  <a:pt x="222470" y="26193"/>
                </a:lnTo>
                <a:lnTo>
                  <a:pt x="219706" y="29815"/>
                </a:lnTo>
                <a:lnTo>
                  <a:pt x="218267" y="34428"/>
                </a:lnTo>
                <a:lnTo>
                  <a:pt x="218267" y="45342"/>
                </a:lnTo>
                <a:lnTo>
                  <a:pt x="219706" y="49956"/>
                </a:lnTo>
                <a:lnTo>
                  <a:pt x="222583" y="53726"/>
                </a:lnTo>
                <a:lnTo>
                  <a:pt x="225560" y="57497"/>
                </a:lnTo>
                <a:lnTo>
                  <a:pt x="229479" y="59382"/>
                </a:lnTo>
                <a:lnTo>
                  <a:pt x="248298" y="59382"/>
                </a:lnTo>
                <a:lnTo>
                  <a:pt x="246098" y="60870"/>
                </a:lnTo>
                <a:lnTo>
                  <a:pt x="242725" y="63053"/>
                </a:lnTo>
                <a:lnTo>
                  <a:pt x="238806" y="64144"/>
                </a:lnTo>
                <a:close/>
              </a:path>
              <a:path w="542290" h="75564">
                <a:moveTo>
                  <a:pt x="248298" y="59382"/>
                </a:moveTo>
                <a:lnTo>
                  <a:pt x="239202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2" y="45342"/>
                </a:lnTo>
                <a:lnTo>
                  <a:pt x="250382" y="34428"/>
                </a:lnTo>
                <a:lnTo>
                  <a:pt x="248926" y="29963"/>
                </a:lnTo>
                <a:lnTo>
                  <a:pt x="245838" y="26044"/>
                </a:lnTo>
                <a:lnTo>
                  <a:pt x="243072" y="22324"/>
                </a:lnTo>
                <a:lnTo>
                  <a:pt x="239153" y="20389"/>
                </a:lnTo>
                <a:lnTo>
                  <a:pt x="248305" y="20389"/>
                </a:lnTo>
                <a:lnTo>
                  <a:pt x="254085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6" y="48170"/>
                </a:lnTo>
                <a:lnTo>
                  <a:pt x="253539" y="51940"/>
                </a:lnTo>
                <a:lnTo>
                  <a:pt x="251952" y="55611"/>
                </a:lnTo>
                <a:lnTo>
                  <a:pt x="249471" y="58588"/>
                </a:lnTo>
                <a:lnTo>
                  <a:pt x="248298" y="59382"/>
                </a:lnTo>
                <a:close/>
              </a:path>
              <a:path w="542290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8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0" y="15626"/>
                </a:lnTo>
                <a:lnTo>
                  <a:pt x="294867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6" y="21133"/>
                </a:lnTo>
                <a:lnTo>
                  <a:pt x="276313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2290" h="75564">
                <a:moveTo>
                  <a:pt x="269914" y="62805"/>
                </a:moveTo>
                <a:lnTo>
                  <a:pt x="264259" y="62805"/>
                </a:lnTo>
                <a:lnTo>
                  <a:pt x="264259" y="16966"/>
                </a:lnTo>
                <a:lnTo>
                  <a:pt x="269914" y="16966"/>
                </a:lnTo>
                <a:lnTo>
                  <a:pt x="269914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2" y="28574"/>
                </a:lnTo>
                <a:lnTo>
                  <a:pt x="270410" y="31055"/>
                </a:lnTo>
                <a:lnTo>
                  <a:pt x="269914" y="33535"/>
                </a:lnTo>
                <a:lnTo>
                  <a:pt x="269914" y="62805"/>
                </a:lnTo>
                <a:close/>
              </a:path>
              <a:path w="542290" h="75564">
                <a:moveTo>
                  <a:pt x="301465" y="62805"/>
                </a:moveTo>
                <a:lnTo>
                  <a:pt x="295959" y="62805"/>
                </a:lnTo>
                <a:lnTo>
                  <a:pt x="295959" y="29418"/>
                </a:lnTo>
                <a:lnTo>
                  <a:pt x="294967" y="26094"/>
                </a:lnTo>
                <a:lnTo>
                  <a:pt x="292982" y="23812"/>
                </a:lnTo>
                <a:lnTo>
                  <a:pt x="291097" y="21530"/>
                </a:lnTo>
                <a:lnTo>
                  <a:pt x="288220" y="20389"/>
                </a:lnTo>
                <a:lnTo>
                  <a:pt x="297863" y="20389"/>
                </a:lnTo>
                <a:lnTo>
                  <a:pt x="300126" y="22820"/>
                </a:lnTo>
                <a:lnTo>
                  <a:pt x="301465" y="27136"/>
                </a:lnTo>
                <a:lnTo>
                  <a:pt x="301465" y="62805"/>
                </a:lnTo>
                <a:close/>
              </a:path>
              <a:path w="542290" h="75564">
                <a:moveTo>
                  <a:pt x="330584" y="62805"/>
                </a:moveTo>
                <a:lnTo>
                  <a:pt x="324631" y="62805"/>
                </a:lnTo>
                <a:lnTo>
                  <a:pt x="306921" y="16966"/>
                </a:lnTo>
                <a:lnTo>
                  <a:pt x="313171" y="16966"/>
                </a:lnTo>
                <a:lnTo>
                  <a:pt x="327607" y="57149"/>
                </a:lnTo>
                <a:lnTo>
                  <a:pt x="332696" y="57149"/>
                </a:lnTo>
                <a:lnTo>
                  <a:pt x="330584" y="62805"/>
                </a:lnTo>
                <a:close/>
              </a:path>
              <a:path w="542290" h="75564">
                <a:moveTo>
                  <a:pt x="332696" y="57149"/>
                </a:moveTo>
                <a:lnTo>
                  <a:pt x="327757" y="57149"/>
                </a:lnTo>
                <a:lnTo>
                  <a:pt x="341895" y="16966"/>
                </a:lnTo>
                <a:lnTo>
                  <a:pt x="347699" y="16966"/>
                </a:lnTo>
                <a:lnTo>
                  <a:pt x="332696" y="57149"/>
                </a:lnTo>
                <a:close/>
              </a:path>
              <a:path w="542290" h="75564">
                <a:moveTo>
                  <a:pt x="356085" y="75009"/>
                </a:moveTo>
                <a:lnTo>
                  <a:pt x="356085" y="71139"/>
                </a:lnTo>
                <a:lnTo>
                  <a:pt x="357375" y="70643"/>
                </a:lnTo>
                <a:lnTo>
                  <a:pt x="358367" y="69601"/>
                </a:lnTo>
                <a:lnTo>
                  <a:pt x="359062" y="68014"/>
                </a:lnTo>
                <a:lnTo>
                  <a:pt x="359856" y="66525"/>
                </a:lnTo>
                <a:lnTo>
                  <a:pt x="360252" y="64938"/>
                </a:lnTo>
                <a:lnTo>
                  <a:pt x="360252" y="62805"/>
                </a:lnTo>
                <a:lnTo>
                  <a:pt x="356532" y="62805"/>
                </a:lnTo>
                <a:lnTo>
                  <a:pt x="356532" y="53429"/>
                </a:lnTo>
                <a:lnTo>
                  <a:pt x="363973" y="53429"/>
                </a:lnTo>
                <a:lnTo>
                  <a:pt x="363973" y="65682"/>
                </a:lnTo>
                <a:lnTo>
                  <a:pt x="363278" y="68113"/>
                </a:lnTo>
                <a:lnTo>
                  <a:pt x="361890" y="70395"/>
                </a:lnTo>
                <a:lnTo>
                  <a:pt x="360600" y="72677"/>
                </a:lnTo>
                <a:lnTo>
                  <a:pt x="358665" y="74215"/>
                </a:lnTo>
                <a:lnTo>
                  <a:pt x="356085" y="75009"/>
                </a:lnTo>
                <a:close/>
              </a:path>
              <a:path w="542290" h="75564">
                <a:moveTo>
                  <a:pt x="427929" y="62805"/>
                </a:moveTo>
                <a:lnTo>
                  <a:pt x="422274" y="62805"/>
                </a:lnTo>
                <a:lnTo>
                  <a:pt x="422274" y="16668"/>
                </a:lnTo>
                <a:lnTo>
                  <a:pt x="405903" y="16668"/>
                </a:lnTo>
                <a:lnTo>
                  <a:pt x="405903" y="12650"/>
                </a:lnTo>
                <a:lnTo>
                  <a:pt x="410963" y="12551"/>
                </a:lnTo>
                <a:lnTo>
                  <a:pt x="414486" y="12104"/>
                </a:lnTo>
                <a:lnTo>
                  <a:pt x="416470" y="11310"/>
                </a:lnTo>
                <a:lnTo>
                  <a:pt x="418553" y="10517"/>
                </a:lnTo>
                <a:lnTo>
                  <a:pt x="420091" y="9276"/>
                </a:lnTo>
                <a:lnTo>
                  <a:pt x="421084" y="7590"/>
                </a:lnTo>
                <a:lnTo>
                  <a:pt x="422174" y="5903"/>
                </a:lnTo>
                <a:lnTo>
                  <a:pt x="422919" y="3571"/>
                </a:lnTo>
                <a:lnTo>
                  <a:pt x="423315" y="595"/>
                </a:lnTo>
                <a:lnTo>
                  <a:pt x="427929" y="595"/>
                </a:lnTo>
                <a:lnTo>
                  <a:pt x="427929" y="62805"/>
                </a:lnTo>
                <a:close/>
              </a:path>
              <a:path w="542290" h="75564">
                <a:moveTo>
                  <a:pt x="456955" y="22175"/>
                </a:moveTo>
                <a:lnTo>
                  <a:pt x="451447" y="22175"/>
                </a:lnTo>
                <a:lnTo>
                  <a:pt x="451447" y="14833"/>
                </a:lnTo>
                <a:lnTo>
                  <a:pt x="453134" y="9673"/>
                </a:lnTo>
                <a:lnTo>
                  <a:pt x="456508" y="5804"/>
                </a:lnTo>
                <a:lnTo>
                  <a:pt x="459981" y="1934"/>
                </a:lnTo>
                <a:lnTo>
                  <a:pt x="464892" y="0"/>
                </a:lnTo>
                <a:lnTo>
                  <a:pt x="477095" y="0"/>
                </a:lnTo>
                <a:lnTo>
                  <a:pt x="481759" y="1587"/>
                </a:lnTo>
                <a:lnTo>
                  <a:pt x="485232" y="4762"/>
                </a:lnTo>
                <a:lnTo>
                  <a:pt x="466727" y="4762"/>
                </a:lnTo>
                <a:lnTo>
                  <a:pt x="463304" y="6201"/>
                </a:lnTo>
                <a:lnTo>
                  <a:pt x="458443" y="11856"/>
                </a:lnTo>
                <a:lnTo>
                  <a:pt x="457153" y="15775"/>
                </a:lnTo>
                <a:lnTo>
                  <a:pt x="456955" y="20835"/>
                </a:lnTo>
                <a:lnTo>
                  <a:pt x="456955" y="22175"/>
                </a:lnTo>
                <a:close/>
              </a:path>
              <a:path w="542290" h="75564">
                <a:moveTo>
                  <a:pt x="490888" y="62805"/>
                </a:moveTo>
                <a:lnTo>
                  <a:pt x="449960" y="62805"/>
                </a:lnTo>
                <a:lnTo>
                  <a:pt x="449960" y="58241"/>
                </a:lnTo>
                <a:lnTo>
                  <a:pt x="474318" y="34131"/>
                </a:lnTo>
                <a:lnTo>
                  <a:pt x="478832" y="30559"/>
                </a:lnTo>
                <a:lnTo>
                  <a:pt x="481213" y="27681"/>
                </a:lnTo>
                <a:lnTo>
                  <a:pt x="483693" y="24804"/>
                </a:lnTo>
                <a:lnTo>
                  <a:pt x="484934" y="21431"/>
                </a:lnTo>
                <a:lnTo>
                  <a:pt x="484934" y="13791"/>
                </a:lnTo>
                <a:lnTo>
                  <a:pt x="483644" y="10715"/>
                </a:lnTo>
                <a:lnTo>
                  <a:pt x="478485" y="5953"/>
                </a:lnTo>
                <a:lnTo>
                  <a:pt x="475161" y="4762"/>
                </a:lnTo>
                <a:lnTo>
                  <a:pt x="485232" y="4762"/>
                </a:lnTo>
                <a:lnTo>
                  <a:pt x="488803" y="7937"/>
                </a:lnTo>
                <a:lnTo>
                  <a:pt x="490589" y="12203"/>
                </a:lnTo>
                <a:lnTo>
                  <a:pt x="490474" y="22175"/>
                </a:lnTo>
                <a:lnTo>
                  <a:pt x="489250" y="25846"/>
                </a:lnTo>
                <a:lnTo>
                  <a:pt x="483991" y="33287"/>
                </a:lnTo>
                <a:lnTo>
                  <a:pt x="479179" y="37256"/>
                </a:lnTo>
                <a:lnTo>
                  <a:pt x="466579" y="44896"/>
                </a:lnTo>
                <a:lnTo>
                  <a:pt x="462659" y="47823"/>
                </a:lnTo>
                <a:lnTo>
                  <a:pt x="458095" y="52784"/>
                </a:lnTo>
                <a:lnTo>
                  <a:pt x="456706" y="55215"/>
                </a:lnTo>
                <a:lnTo>
                  <a:pt x="456210" y="57596"/>
                </a:lnTo>
                <a:lnTo>
                  <a:pt x="490888" y="57596"/>
                </a:lnTo>
                <a:lnTo>
                  <a:pt x="490888" y="62805"/>
                </a:lnTo>
                <a:close/>
              </a:path>
              <a:path w="542290" h="75564">
                <a:moveTo>
                  <a:pt x="527155" y="64144"/>
                </a:moveTo>
                <a:lnTo>
                  <a:pt x="514455" y="64144"/>
                </a:lnTo>
                <a:lnTo>
                  <a:pt x="509295" y="62458"/>
                </a:lnTo>
                <a:lnTo>
                  <a:pt x="501358" y="55711"/>
                </a:lnTo>
                <a:lnTo>
                  <a:pt x="499395" y="51246"/>
                </a:lnTo>
                <a:lnTo>
                  <a:pt x="499484" y="41423"/>
                </a:lnTo>
                <a:lnTo>
                  <a:pt x="500465" y="38347"/>
                </a:lnTo>
                <a:lnTo>
                  <a:pt x="504831" y="32196"/>
                </a:lnTo>
                <a:lnTo>
                  <a:pt x="507956" y="30261"/>
                </a:lnTo>
                <a:lnTo>
                  <a:pt x="512024" y="29467"/>
                </a:lnTo>
                <a:lnTo>
                  <a:pt x="512024" y="29319"/>
                </a:lnTo>
                <a:lnTo>
                  <a:pt x="501904" y="10864"/>
                </a:lnTo>
                <a:lnTo>
                  <a:pt x="503690" y="7094"/>
                </a:lnTo>
                <a:lnTo>
                  <a:pt x="510933" y="1438"/>
                </a:lnTo>
                <a:lnTo>
                  <a:pt x="515397" y="0"/>
                </a:lnTo>
                <a:lnTo>
                  <a:pt x="526014" y="0"/>
                </a:lnTo>
                <a:lnTo>
                  <a:pt x="530529" y="1438"/>
                </a:lnTo>
                <a:lnTo>
                  <a:pt x="534789" y="4762"/>
                </a:lnTo>
                <a:lnTo>
                  <a:pt x="517035" y="4762"/>
                </a:lnTo>
                <a:lnTo>
                  <a:pt x="513860" y="5754"/>
                </a:lnTo>
                <a:lnTo>
                  <a:pt x="508700" y="9723"/>
                </a:lnTo>
                <a:lnTo>
                  <a:pt x="507459" y="12253"/>
                </a:lnTo>
                <a:lnTo>
                  <a:pt x="507410" y="19198"/>
                </a:lnTo>
                <a:lnTo>
                  <a:pt x="508601" y="22026"/>
                </a:lnTo>
                <a:lnTo>
                  <a:pt x="513364" y="26193"/>
                </a:lnTo>
                <a:lnTo>
                  <a:pt x="516538" y="27235"/>
                </a:lnTo>
                <a:lnTo>
                  <a:pt x="534348" y="27235"/>
                </a:lnTo>
                <a:lnTo>
                  <a:pt x="532711" y="28326"/>
                </a:lnTo>
                <a:lnTo>
                  <a:pt x="529437" y="29319"/>
                </a:lnTo>
                <a:lnTo>
                  <a:pt x="529437" y="29467"/>
                </a:lnTo>
                <a:lnTo>
                  <a:pt x="533604" y="30360"/>
                </a:lnTo>
                <a:lnTo>
                  <a:pt x="536178" y="31849"/>
                </a:lnTo>
                <a:lnTo>
                  <a:pt x="515695" y="31849"/>
                </a:lnTo>
                <a:lnTo>
                  <a:pt x="511825" y="33089"/>
                </a:lnTo>
                <a:lnTo>
                  <a:pt x="509048" y="35569"/>
                </a:lnTo>
                <a:lnTo>
                  <a:pt x="506368" y="38050"/>
                </a:lnTo>
                <a:lnTo>
                  <a:pt x="505070" y="41225"/>
                </a:lnTo>
                <a:lnTo>
                  <a:pt x="505029" y="49758"/>
                </a:lnTo>
                <a:lnTo>
                  <a:pt x="506468" y="53181"/>
                </a:lnTo>
                <a:lnTo>
                  <a:pt x="512223" y="58142"/>
                </a:lnTo>
                <a:lnTo>
                  <a:pt x="516042" y="59382"/>
                </a:lnTo>
                <a:lnTo>
                  <a:pt x="536103" y="59382"/>
                </a:lnTo>
                <a:lnTo>
                  <a:pt x="532315" y="62507"/>
                </a:lnTo>
                <a:lnTo>
                  <a:pt x="527155" y="64144"/>
                </a:lnTo>
                <a:close/>
              </a:path>
              <a:path w="542290" h="75564">
                <a:moveTo>
                  <a:pt x="534348" y="27235"/>
                </a:moveTo>
                <a:lnTo>
                  <a:pt x="524973" y="27235"/>
                </a:lnTo>
                <a:lnTo>
                  <a:pt x="528345" y="26193"/>
                </a:lnTo>
                <a:lnTo>
                  <a:pt x="530628" y="24110"/>
                </a:lnTo>
                <a:lnTo>
                  <a:pt x="532910" y="21927"/>
                </a:lnTo>
                <a:lnTo>
                  <a:pt x="534011" y="19198"/>
                </a:lnTo>
                <a:lnTo>
                  <a:pt x="534051" y="12253"/>
                </a:lnTo>
                <a:lnTo>
                  <a:pt x="532860" y="9624"/>
                </a:lnTo>
                <a:lnTo>
                  <a:pt x="530479" y="7739"/>
                </a:lnTo>
                <a:lnTo>
                  <a:pt x="528098" y="5754"/>
                </a:lnTo>
                <a:lnTo>
                  <a:pt x="524873" y="4762"/>
                </a:lnTo>
                <a:lnTo>
                  <a:pt x="534789" y="4762"/>
                </a:lnTo>
                <a:lnTo>
                  <a:pt x="537870" y="7094"/>
                </a:lnTo>
                <a:lnTo>
                  <a:pt x="539706" y="10864"/>
                </a:lnTo>
                <a:lnTo>
                  <a:pt x="539614" y="19198"/>
                </a:lnTo>
                <a:lnTo>
                  <a:pt x="538813" y="21778"/>
                </a:lnTo>
                <a:lnTo>
                  <a:pt x="537027" y="24258"/>
                </a:lnTo>
                <a:lnTo>
                  <a:pt x="535242" y="26640"/>
                </a:lnTo>
                <a:lnTo>
                  <a:pt x="534348" y="27235"/>
                </a:lnTo>
                <a:close/>
              </a:path>
              <a:path w="542290" h="75564">
                <a:moveTo>
                  <a:pt x="536103" y="59382"/>
                </a:moveTo>
                <a:lnTo>
                  <a:pt x="525667" y="59382"/>
                </a:lnTo>
                <a:lnTo>
                  <a:pt x="529487" y="58142"/>
                </a:lnTo>
                <a:lnTo>
                  <a:pt x="532265" y="55661"/>
                </a:lnTo>
                <a:lnTo>
                  <a:pt x="535142" y="53181"/>
                </a:lnTo>
                <a:lnTo>
                  <a:pt x="536581" y="49758"/>
                </a:lnTo>
                <a:lnTo>
                  <a:pt x="536495" y="41225"/>
                </a:lnTo>
                <a:lnTo>
                  <a:pt x="535192" y="38199"/>
                </a:lnTo>
                <a:lnTo>
                  <a:pt x="532414" y="35718"/>
                </a:lnTo>
                <a:lnTo>
                  <a:pt x="529635" y="33139"/>
                </a:lnTo>
                <a:lnTo>
                  <a:pt x="525717" y="31849"/>
                </a:lnTo>
                <a:lnTo>
                  <a:pt x="536178" y="31849"/>
                </a:lnTo>
                <a:lnTo>
                  <a:pt x="536779" y="32196"/>
                </a:lnTo>
                <a:lnTo>
                  <a:pt x="541145" y="37752"/>
                </a:lnTo>
                <a:lnTo>
                  <a:pt x="542236" y="41225"/>
                </a:lnTo>
                <a:lnTo>
                  <a:pt x="542236" y="51246"/>
                </a:lnTo>
                <a:lnTo>
                  <a:pt x="540252" y="55860"/>
                </a:lnTo>
                <a:lnTo>
                  <a:pt x="536103" y="59382"/>
                </a:lnTo>
                <a:close/>
              </a:path>
            </a:pathLst>
          </a:custGeom>
          <a:solidFill>
            <a:srgbClr val="8A80D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6821662" y="3057735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6821662" y="3057735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6985414" y="3074241"/>
            <a:ext cx="542290" cy="75565"/>
          </a:xfrm>
          <a:custGeom>
            <a:avLst/>
            <a:gdLst/>
            <a:ahLst/>
            <a:cxnLst/>
            <a:rect l="l" t="t" r="r" b="b"/>
            <a:pathLst>
              <a:path w="542290" h="75564">
                <a:moveTo>
                  <a:pt x="7094" y="20538"/>
                </a:moveTo>
                <a:lnTo>
                  <a:pt x="1438" y="20538"/>
                </a:lnTo>
                <a:lnTo>
                  <a:pt x="1537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0" y="0"/>
                </a:lnTo>
                <a:lnTo>
                  <a:pt x="31104" y="1389"/>
                </a:lnTo>
                <a:lnTo>
                  <a:pt x="35583" y="4762"/>
                </a:lnTo>
                <a:lnTo>
                  <a:pt x="16965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2290" h="75564">
                <a:moveTo>
                  <a:pt x="36051" y="59382"/>
                </a:moveTo>
                <a:lnTo>
                  <a:pt x="25697" y="59382"/>
                </a:lnTo>
                <a:lnTo>
                  <a:pt x="29467" y="58092"/>
                </a:lnTo>
                <a:lnTo>
                  <a:pt x="35619" y="52933"/>
                </a:lnTo>
                <a:lnTo>
                  <a:pt x="37156" y="49658"/>
                </a:lnTo>
                <a:lnTo>
                  <a:pt x="37156" y="41622"/>
                </a:lnTo>
                <a:lnTo>
                  <a:pt x="35817" y="38447"/>
                </a:lnTo>
                <a:lnTo>
                  <a:pt x="33138" y="36165"/>
                </a:lnTo>
                <a:lnTo>
                  <a:pt x="30459" y="33783"/>
                </a:lnTo>
                <a:lnTo>
                  <a:pt x="26789" y="32593"/>
                </a:lnTo>
                <a:lnTo>
                  <a:pt x="17511" y="32593"/>
                </a:lnTo>
                <a:lnTo>
                  <a:pt x="17511" y="27830"/>
                </a:lnTo>
                <a:lnTo>
                  <a:pt x="25796" y="27830"/>
                </a:lnTo>
                <a:lnTo>
                  <a:pt x="28674" y="26838"/>
                </a:lnTo>
                <a:lnTo>
                  <a:pt x="33535" y="22770"/>
                </a:lnTo>
                <a:lnTo>
                  <a:pt x="34775" y="19992"/>
                </a:lnTo>
                <a:lnTo>
                  <a:pt x="34775" y="12749"/>
                </a:lnTo>
                <a:lnTo>
                  <a:pt x="33535" y="9872"/>
                </a:lnTo>
                <a:lnTo>
                  <a:pt x="31055" y="7887"/>
                </a:lnTo>
                <a:lnTo>
                  <a:pt x="28574" y="5804"/>
                </a:lnTo>
                <a:lnTo>
                  <a:pt x="25300" y="4762"/>
                </a:lnTo>
                <a:lnTo>
                  <a:pt x="35583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7"/>
                </a:lnTo>
                <a:lnTo>
                  <a:pt x="39488" y="22224"/>
                </a:lnTo>
                <a:lnTo>
                  <a:pt x="35817" y="27086"/>
                </a:lnTo>
                <a:lnTo>
                  <a:pt x="33287" y="28723"/>
                </a:lnTo>
                <a:lnTo>
                  <a:pt x="30013" y="29616"/>
                </a:lnTo>
                <a:lnTo>
                  <a:pt x="30013" y="29765"/>
                </a:lnTo>
                <a:lnTo>
                  <a:pt x="34279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3" y="41274"/>
                </a:lnTo>
                <a:lnTo>
                  <a:pt x="42663" y="50899"/>
                </a:lnTo>
                <a:lnTo>
                  <a:pt x="40629" y="55463"/>
                </a:lnTo>
                <a:lnTo>
                  <a:pt x="36051" y="59382"/>
                </a:lnTo>
                <a:close/>
              </a:path>
              <a:path w="542290" h="75564">
                <a:moveTo>
                  <a:pt x="27483" y="64144"/>
                </a:moveTo>
                <a:lnTo>
                  <a:pt x="15080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4" y="55363"/>
                </a:lnTo>
                <a:lnTo>
                  <a:pt x="112" y="50899"/>
                </a:lnTo>
                <a:lnTo>
                  <a:pt x="0" y="43209"/>
                </a:lnTo>
                <a:lnTo>
                  <a:pt x="99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699" y="57993"/>
                </a:lnTo>
                <a:lnTo>
                  <a:pt x="16469" y="59382"/>
                </a:lnTo>
                <a:lnTo>
                  <a:pt x="36051" y="59382"/>
                </a:lnTo>
                <a:lnTo>
                  <a:pt x="32593" y="62408"/>
                </a:lnTo>
                <a:lnTo>
                  <a:pt x="27483" y="64144"/>
                </a:lnTo>
                <a:close/>
              </a:path>
              <a:path w="542290" h="75564">
                <a:moveTo>
                  <a:pt x="53680" y="62805"/>
                </a:moveTo>
                <a:lnTo>
                  <a:pt x="46834" y="62805"/>
                </a:lnTo>
                <a:lnTo>
                  <a:pt x="64545" y="38992"/>
                </a:lnTo>
                <a:lnTo>
                  <a:pt x="48173" y="16966"/>
                </a:lnTo>
                <a:lnTo>
                  <a:pt x="55168" y="16966"/>
                </a:lnTo>
                <a:lnTo>
                  <a:pt x="68265" y="34379"/>
                </a:lnTo>
                <a:lnTo>
                  <a:pt x="74792" y="34379"/>
                </a:lnTo>
                <a:lnTo>
                  <a:pt x="71390" y="38844"/>
                </a:lnTo>
                <a:lnTo>
                  <a:pt x="74970" y="43606"/>
                </a:lnTo>
                <a:lnTo>
                  <a:pt x="67818" y="43606"/>
                </a:lnTo>
                <a:lnTo>
                  <a:pt x="53680" y="62805"/>
                </a:lnTo>
                <a:close/>
              </a:path>
              <a:path w="542290" h="75564">
                <a:moveTo>
                  <a:pt x="74792" y="34379"/>
                </a:moveTo>
                <a:lnTo>
                  <a:pt x="68265" y="34379"/>
                </a:lnTo>
                <a:lnTo>
                  <a:pt x="81065" y="16966"/>
                </a:lnTo>
                <a:lnTo>
                  <a:pt x="88059" y="16966"/>
                </a:lnTo>
                <a:lnTo>
                  <a:pt x="74792" y="34379"/>
                </a:lnTo>
                <a:close/>
              </a:path>
              <a:path w="542290" h="75564">
                <a:moveTo>
                  <a:pt x="89399" y="62805"/>
                </a:moveTo>
                <a:lnTo>
                  <a:pt x="82255" y="62805"/>
                </a:lnTo>
                <a:lnTo>
                  <a:pt x="67818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2290" h="75564">
                <a:moveTo>
                  <a:pt x="99241" y="20538"/>
                </a:moveTo>
                <a:lnTo>
                  <a:pt x="93585" y="20538"/>
                </a:lnTo>
                <a:lnTo>
                  <a:pt x="93684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7" y="0"/>
                </a:lnTo>
                <a:lnTo>
                  <a:pt x="123252" y="1389"/>
                </a:lnTo>
                <a:lnTo>
                  <a:pt x="127731" y="4762"/>
                </a:lnTo>
                <a:lnTo>
                  <a:pt x="109113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2290" h="75564">
                <a:moveTo>
                  <a:pt x="128198" y="59382"/>
                </a:moveTo>
                <a:lnTo>
                  <a:pt x="117844" y="59382"/>
                </a:lnTo>
                <a:lnTo>
                  <a:pt x="121614" y="58092"/>
                </a:lnTo>
                <a:lnTo>
                  <a:pt x="127767" y="52933"/>
                </a:lnTo>
                <a:lnTo>
                  <a:pt x="129304" y="49658"/>
                </a:lnTo>
                <a:lnTo>
                  <a:pt x="129304" y="41622"/>
                </a:lnTo>
                <a:lnTo>
                  <a:pt x="127965" y="38447"/>
                </a:lnTo>
                <a:lnTo>
                  <a:pt x="125285" y="36165"/>
                </a:lnTo>
                <a:lnTo>
                  <a:pt x="122607" y="33783"/>
                </a:lnTo>
                <a:lnTo>
                  <a:pt x="118936" y="32593"/>
                </a:lnTo>
                <a:lnTo>
                  <a:pt x="109659" y="32593"/>
                </a:lnTo>
                <a:lnTo>
                  <a:pt x="109659" y="27830"/>
                </a:lnTo>
                <a:lnTo>
                  <a:pt x="117944" y="27830"/>
                </a:lnTo>
                <a:lnTo>
                  <a:pt x="120821" y="26838"/>
                </a:lnTo>
                <a:lnTo>
                  <a:pt x="125683" y="22770"/>
                </a:lnTo>
                <a:lnTo>
                  <a:pt x="126923" y="19992"/>
                </a:lnTo>
                <a:lnTo>
                  <a:pt x="126923" y="12749"/>
                </a:lnTo>
                <a:lnTo>
                  <a:pt x="125683" y="9872"/>
                </a:lnTo>
                <a:lnTo>
                  <a:pt x="123202" y="7887"/>
                </a:lnTo>
                <a:lnTo>
                  <a:pt x="120722" y="5804"/>
                </a:lnTo>
                <a:lnTo>
                  <a:pt x="117447" y="4762"/>
                </a:lnTo>
                <a:lnTo>
                  <a:pt x="127731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7"/>
                </a:lnTo>
                <a:lnTo>
                  <a:pt x="131636" y="22224"/>
                </a:lnTo>
                <a:lnTo>
                  <a:pt x="127965" y="27086"/>
                </a:lnTo>
                <a:lnTo>
                  <a:pt x="125435" y="28723"/>
                </a:lnTo>
                <a:lnTo>
                  <a:pt x="122160" y="29616"/>
                </a:lnTo>
                <a:lnTo>
                  <a:pt x="122160" y="29765"/>
                </a:lnTo>
                <a:lnTo>
                  <a:pt x="126426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0" y="41274"/>
                </a:lnTo>
                <a:lnTo>
                  <a:pt x="134810" y="50899"/>
                </a:lnTo>
                <a:lnTo>
                  <a:pt x="132777" y="55463"/>
                </a:lnTo>
                <a:lnTo>
                  <a:pt x="128198" y="59382"/>
                </a:lnTo>
                <a:close/>
              </a:path>
              <a:path w="542290" h="75564">
                <a:moveTo>
                  <a:pt x="119630" y="64144"/>
                </a:moveTo>
                <a:lnTo>
                  <a:pt x="107228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2" y="55363"/>
                </a:lnTo>
                <a:lnTo>
                  <a:pt x="92259" y="50899"/>
                </a:lnTo>
                <a:lnTo>
                  <a:pt x="92147" y="43209"/>
                </a:lnTo>
                <a:lnTo>
                  <a:pt x="92246" y="43011"/>
                </a:lnTo>
                <a:lnTo>
                  <a:pt x="97901" y="43011"/>
                </a:lnTo>
                <a:lnTo>
                  <a:pt x="97901" y="48765"/>
                </a:lnTo>
                <a:lnTo>
                  <a:pt x="99291" y="52437"/>
                </a:lnTo>
                <a:lnTo>
                  <a:pt x="104847" y="57993"/>
                </a:lnTo>
                <a:lnTo>
                  <a:pt x="108617" y="59382"/>
                </a:lnTo>
                <a:lnTo>
                  <a:pt x="128198" y="59382"/>
                </a:lnTo>
                <a:lnTo>
                  <a:pt x="124741" y="62408"/>
                </a:lnTo>
                <a:lnTo>
                  <a:pt x="119630" y="64144"/>
                </a:lnTo>
                <a:close/>
              </a:path>
              <a:path w="542290" h="75564">
                <a:moveTo>
                  <a:pt x="193283" y="64144"/>
                </a:moveTo>
                <a:lnTo>
                  <a:pt x="181774" y="64144"/>
                </a:lnTo>
                <a:lnTo>
                  <a:pt x="176515" y="61862"/>
                </a:lnTo>
                <a:lnTo>
                  <a:pt x="172447" y="57298"/>
                </a:lnTo>
                <a:lnTo>
                  <a:pt x="168479" y="52734"/>
                </a:lnTo>
                <a:lnTo>
                  <a:pt x="166494" y="46930"/>
                </a:lnTo>
                <a:lnTo>
                  <a:pt x="166494" y="32841"/>
                </a:lnTo>
                <a:lnTo>
                  <a:pt x="168479" y="27037"/>
                </a:lnTo>
                <a:lnTo>
                  <a:pt x="176416" y="17908"/>
                </a:lnTo>
                <a:lnTo>
                  <a:pt x="181675" y="15626"/>
                </a:lnTo>
                <a:lnTo>
                  <a:pt x="193581" y="15626"/>
                </a:lnTo>
                <a:lnTo>
                  <a:pt x="197848" y="17015"/>
                </a:lnTo>
                <a:lnTo>
                  <a:pt x="201724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6" y="26044"/>
                </a:lnTo>
                <a:lnTo>
                  <a:pt x="173588" y="29815"/>
                </a:lnTo>
                <a:lnTo>
                  <a:pt x="172150" y="34428"/>
                </a:lnTo>
                <a:lnTo>
                  <a:pt x="172150" y="45342"/>
                </a:lnTo>
                <a:lnTo>
                  <a:pt x="173588" y="49956"/>
                </a:lnTo>
                <a:lnTo>
                  <a:pt x="176466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3" y="64144"/>
                </a:lnTo>
                <a:close/>
              </a:path>
              <a:path w="542290" h="75564">
                <a:moveTo>
                  <a:pt x="206827" y="31402"/>
                </a:moveTo>
                <a:lnTo>
                  <a:pt x="201172" y="31402"/>
                </a:lnTo>
                <a:lnTo>
                  <a:pt x="200377" y="27731"/>
                </a:lnTo>
                <a:lnTo>
                  <a:pt x="198890" y="25003"/>
                </a:lnTo>
                <a:lnTo>
                  <a:pt x="196707" y="23217"/>
                </a:lnTo>
                <a:lnTo>
                  <a:pt x="194524" y="21331"/>
                </a:lnTo>
                <a:lnTo>
                  <a:pt x="191696" y="20389"/>
                </a:lnTo>
                <a:lnTo>
                  <a:pt x="201724" y="20389"/>
                </a:lnTo>
                <a:lnTo>
                  <a:pt x="204297" y="22572"/>
                </a:lnTo>
                <a:lnTo>
                  <a:pt x="206232" y="26441"/>
                </a:lnTo>
                <a:lnTo>
                  <a:pt x="206827" y="31402"/>
                </a:lnTo>
                <a:close/>
              </a:path>
              <a:path w="542290" h="75564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4" y="53429"/>
                </a:lnTo>
                <a:lnTo>
                  <a:pt x="201122" y="50303"/>
                </a:lnTo>
                <a:lnTo>
                  <a:pt x="201618" y="46434"/>
                </a:lnTo>
                <a:lnTo>
                  <a:pt x="207125" y="46434"/>
                </a:lnTo>
                <a:lnTo>
                  <a:pt x="206331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2290" h="75564">
                <a:moveTo>
                  <a:pt x="238806" y="64144"/>
                </a:moveTo>
                <a:lnTo>
                  <a:pt x="227891" y="64144"/>
                </a:lnTo>
                <a:lnTo>
                  <a:pt x="222633" y="61862"/>
                </a:lnTo>
                <a:lnTo>
                  <a:pt x="218564" y="57298"/>
                </a:lnTo>
                <a:lnTo>
                  <a:pt x="214596" y="52734"/>
                </a:lnTo>
                <a:lnTo>
                  <a:pt x="212611" y="46930"/>
                </a:lnTo>
                <a:lnTo>
                  <a:pt x="212611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2" y="15626"/>
                </a:lnTo>
                <a:lnTo>
                  <a:pt x="240889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0" y="22274"/>
                </a:lnTo>
                <a:lnTo>
                  <a:pt x="222470" y="26193"/>
                </a:lnTo>
                <a:lnTo>
                  <a:pt x="219706" y="29815"/>
                </a:lnTo>
                <a:lnTo>
                  <a:pt x="218267" y="34428"/>
                </a:lnTo>
                <a:lnTo>
                  <a:pt x="218267" y="45342"/>
                </a:lnTo>
                <a:lnTo>
                  <a:pt x="219706" y="49956"/>
                </a:lnTo>
                <a:lnTo>
                  <a:pt x="222583" y="53726"/>
                </a:lnTo>
                <a:lnTo>
                  <a:pt x="225560" y="57497"/>
                </a:lnTo>
                <a:lnTo>
                  <a:pt x="229479" y="59382"/>
                </a:lnTo>
                <a:lnTo>
                  <a:pt x="248298" y="59382"/>
                </a:lnTo>
                <a:lnTo>
                  <a:pt x="246098" y="60870"/>
                </a:lnTo>
                <a:lnTo>
                  <a:pt x="242725" y="63053"/>
                </a:lnTo>
                <a:lnTo>
                  <a:pt x="238806" y="64144"/>
                </a:lnTo>
                <a:close/>
              </a:path>
              <a:path w="542290" h="75564">
                <a:moveTo>
                  <a:pt x="248298" y="59382"/>
                </a:moveTo>
                <a:lnTo>
                  <a:pt x="239202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2" y="45342"/>
                </a:lnTo>
                <a:lnTo>
                  <a:pt x="250382" y="34428"/>
                </a:lnTo>
                <a:lnTo>
                  <a:pt x="248926" y="29963"/>
                </a:lnTo>
                <a:lnTo>
                  <a:pt x="245838" y="26044"/>
                </a:lnTo>
                <a:lnTo>
                  <a:pt x="243072" y="22324"/>
                </a:lnTo>
                <a:lnTo>
                  <a:pt x="239153" y="20389"/>
                </a:lnTo>
                <a:lnTo>
                  <a:pt x="248305" y="20389"/>
                </a:lnTo>
                <a:lnTo>
                  <a:pt x="254085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6" y="48170"/>
                </a:lnTo>
                <a:lnTo>
                  <a:pt x="253539" y="51940"/>
                </a:lnTo>
                <a:lnTo>
                  <a:pt x="251952" y="55611"/>
                </a:lnTo>
                <a:lnTo>
                  <a:pt x="249471" y="58588"/>
                </a:lnTo>
                <a:lnTo>
                  <a:pt x="248298" y="59382"/>
                </a:lnTo>
                <a:close/>
              </a:path>
              <a:path w="542290" h="75564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8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0" y="15626"/>
                </a:lnTo>
                <a:lnTo>
                  <a:pt x="294867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6" y="21133"/>
                </a:lnTo>
                <a:lnTo>
                  <a:pt x="276313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2290" h="75564">
                <a:moveTo>
                  <a:pt x="269914" y="62805"/>
                </a:moveTo>
                <a:lnTo>
                  <a:pt x="264259" y="62805"/>
                </a:lnTo>
                <a:lnTo>
                  <a:pt x="264259" y="16966"/>
                </a:lnTo>
                <a:lnTo>
                  <a:pt x="269914" y="16966"/>
                </a:lnTo>
                <a:lnTo>
                  <a:pt x="269914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2" y="28574"/>
                </a:lnTo>
                <a:lnTo>
                  <a:pt x="270410" y="31055"/>
                </a:lnTo>
                <a:lnTo>
                  <a:pt x="269914" y="33535"/>
                </a:lnTo>
                <a:lnTo>
                  <a:pt x="269914" y="62805"/>
                </a:lnTo>
                <a:close/>
              </a:path>
              <a:path w="542290" h="75564">
                <a:moveTo>
                  <a:pt x="301465" y="62805"/>
                </a:moveTo>
                <a:lnTo>
                  <a:pt x="295959" y="62805"/>
                </a:lnTo>
                <a:lnTo>
                  <a:pt x="295959" y="29418"/>
                </a:lnTo>
                <a:lnTo>
                  <a:pt x="294967" y="26094"/>
                </a:lnTo>
                <a:lnTo>
                  <a:pt x="292982" y="23812"/>
                </a:lnTo>
                <a:lnTo>
                  <a:pt x="291097" y="21530"/>
                </a:lnTo>
                <a:lnTo>
                  <a:pt x="288220" y="20389"/>
                </a:lnTo>
                <a:lnTo>
                  <a:pt x="297863" y="20389"/>
                </a:lnTo>
                <a:lnTo>
                  <a:pt x="300126" y="22820"/>
                </a:lnTo>
                <a:lnTo>
                  <a:pt x="301465" y="27136"/>
                </a:lnTo>
                <a:lnTo>
                  <a:pt x="301465" y="62805"/>
                </a:lnTo>
                <a:close/>
              </a:path>
              <a:path w="542290" h="75564">
                <a:moveTo>
                  <a:pt x="330584" y="62805"/>
                </a:moveTo>
                <a:lnTo>
                  <a:pt x="324631" y="62805"/>
                </a:lnTo>
                <a:lnTo>
                  <a:pt x="306921" y="16966"/>
                </a:lnTo>
                <a:lnTo>
                  <a:pt x="313171" y="16966"/>
                </a:lnTo>
                <a:lnTo>
                  <a:pt x="327607" y="57149"/>
                </a:lnTo>
                <a:lnTo>
                  <a:pt x="332696" y="57149"/>
                </a:lnTo>
                <a:lnTo>
                  <a:pt x="330584" y="62805"/>
                </a:lnTo>
                <a:close/>
              </a:path>
              <a:path w="542290" h="75564">
                <a:moveTo>
                  <a:pt x="332696" y="57149"/>
                </a:moveTo>
                <a:lnTo>
                  <a:pt x="327757" y="57149"/>
                </a:lnTo>
                <a:lnTo>
                  <a:pt x="341895" y="16966"/>
                </a:lnTo>
                <a:lnTo>
                  <a:pt x="347699" y="16966"/>
                </a:lnTo>
                <a:lnTo>
                  <a:pt x="332696" y="57149"/>
                </a:lnTo>
                <a:close/>
              </a:path>
              <a:path w="542290" h="75564">
                <a:moveTo>
                  <a:pt x="356085" y="75009"/>
                </a:moveTo>
                <a:lnTo>
                  <a:pt x="356085" y="71139"/>
                </a:lnTo>
                <a:lnTo>
                  <a:pt x="357375" y="70643"/>
                </a:lnTo>
                <a:lnTo>
                  <a:pt x="358367" y="69601"/>
                </a:lnTo>
                <a:lnTo>
                  <a:pt x="359062" y="68014"/>
                </a:lnTo>
                <a:lnTo>
                  <a:pt x="359856" y="66525"/>
                </a:lnTo>
                <a:lnTo>
                  <a:pt x="360252" y="64938"/>
                </a:lnTo>
                <a:lnTo>
                  <a:pt x="360252" y="62805"/>
                </a:lnTo>
                <a:lnTo>
                  <a:pt x="356532" y="62805"/>
                </a:lnTo>
                <a:lnTo>
                  <a:pt x="356532" y="53429"/>
                </a:lnTo>
                <a:lnTo>
                  <a:pt x="363973" y="53429"/>
                </a:lnTo>
                <a:lnTo>
                  <a:pt x="363973" y="65682"/>
                </a:lnTo>
                <a:lnTo>
                  <a:pt x="363278" y="68113"/>
                </a:lnTo>
                <a:lnTo>
                  <a:pt x="361890" y="70395"/>
                </a:lnTo>
                <a:lnTo>
                  <a:pt x="360600" y="72677"/>
                </a:lnTo>
                <a:lnTo>
                  <a:pt x="358665" y="74215"/>
                </a:lnTo>
                <a:lnTo>
                  <a:pt x="356085" y="75009"/>
                </a:lnTo>
                <a:close/>
              </a:path>
              <a:path w="542290" h="75564">
                <a:moveTo>
                  <a:pt x="427929" y="62805"/>
                </a:moveTo>
                <a:lnTo>
                  <a:pt x="422274" y="62805"/>
                </a:lnTo>
                <a:lnTo>
                  <a:pt x="422274" y="16668"/>
                </a:lnTo>
                <a:lnTo>
                  <a:pt x="405903" y="16668"/>
                </a:lnTo>
                <a:lnTo>
                  <a:pt x="405903" y="12650"/>
                </a:lnTo>
                <a:lnTo>
                  <a:pt x="410963" y="12551"/>
                </a:lnTo>
                <a:lnTo>
                  <a:pt x="414486" y="12104"/>
                </a:lnTo>
                <a:lnTo>
                  <a:pt x="416470" y="11310"/>
                </a:lnTo>
                <a:lnTo>
                  <a:pt x="418553" y="10517"/>
                </a:lnTo>
                <a:lnTo>
                  <a:pt x="420091" y="9276"/>
                </a:lnTo>
                <a:lnTo>
                  <a:pt x="421084" y="7590"/>
                </a:lnTo>
                <a:lnTo>
                  <a:pt x="422174" y="5903"/>
                </a:lnTo>
                <a:lnTo>
                  <a:pt x="422919" y="3571"/>
                </a:lnTo>
                <a:lnTo>
                  <a:pt x="423315" y="595"/>
                </a:lnTo>
                <a:lnTo>
                  <a:pt x="427929" y="595"/>
                </a:lnTo>
                <a:lnTo>
                  <a:pt x="427929" y="62805"/>
                </a:lnTo>
                <a:close/>
              </a:path>
              <a:path w="542290" h="75564">
                <a:moveTo>
                  <a:pt x="456955" y="22175"/>
                </a:moveTo>
                <a:lnTo>
                  <a:pt x="451447" y="22175"/>
                </a:lnTo>
                <a:lnTo>
                  <a:pt x="451447" y="14833"/>
                </a:lnTo>
                <a:lnTo>
                  <a:pt x="453134" y="9673"/>
                </a:lnTo>
                <a:lnTo>
                  <a:pt x="456508" y="5804"/>
                </a:lnTo>
                <a:lnTo>
                  <a:pt x="459981" y="1934"/>
                </a:lnTo>
                <a:lnTo>
                  <a:pt x="464892" y="0"/>
                </a:lnTo>
                <a:lnTo>
                  <a:pt x="477095" y="0"/>
                </a:lnTo>
                <a:lnTo>
                  <a:pt x="481759" y="1587"/>
                </a:lnTo>
                <a:lnTo>
                  <a:pt x="485232" y="4762"/>
                </a:lnTo>
                <a:lnTo>
                  <a:pt x="466727" y="4762"/>
                </a:lnTo>
                <a:lnTo>
                  <a:pt x="463304" y="6201"/>
                </a:lnTo>
                <a:lnTo>
                  <a:pt x="458443" y="11856"/>
                </a:lnTo>
                <a:lnTo>
                  <a:pt x="457153" y="15775"/>
                </a:lnTo>
                <a:lnTo>
                  <a:pt x="456955" y="20835"/>
                </a:lnTo>
                <a:lnTo>
                  <a:pt x="456955" y="22175"/>
                </a:lnTo>
                <a:close/>
              </a:path>
              <a:path w="542290" h="75564">
                <a:moveTo>
                  <a:pt x="490888" y="62805"/>
                </a:moveTo>
                <a:lnTo>
                  <a:pt x="449960" y="62805"/>
                </a:lnTo>
                <a:lnTo>
                  <a:pt x="449960" y="58241"/>
                </a:lnTo>
                <a:lnTo>
                  <a:pt x="474318" y="34131"/>
                </a:lnTo>
                <a:lnTo>
                  <a:pt x="478832" y="30559"/>
                </a:lnTo>
                <a:lnTo>
                  <a:pt x="481213" y="27681"/>
                </a:lnTo>
                <a:lnTo>
                  <a:pt x="483693" y="24804"/>
                </a:lnTo>
                <a:lnTo>
                  <a:pt x="484934" y="21431"/>
                </a:lnTo>
                <a:lnTo>
                  <a:pt x="484934" y="13791"/>
                </a:lnTo>
                <a:lnTo>
                  <a:pt x="483644" y="10715"/>
                </a:lnTo>
                <a:lnTo>
                  <a:pt x="478485" y="5953"/>
                </a:lnTo>
                <a:lnTo>
                  <a:pt x="475161" y="4762"/>
                </a:lnTo>
                <a:lnTo>
                  <a:pt x="485232" y="4762"/>
                </a:lnTo>
                <a:lnTo>
                  <a:pt x="488803" y="7937"/>
                </a:lnTo>
                <a:lnTo>
                  <a:pt x="490589" y="12203"/>
                </a:lnTo>
                <a:lnTo>
                  <a:pt x="490474" y="22175"/>
                </a:lnTo>
                <a:lnTo>
                  <a:pt x="489250" y="25846"/>
                </a:lnTo>
                <a:lnTo>
                  <a:pt x="483991" y="33287"/>
                </a:lnTo>
                <a:lnTo>
                  <a:pt x="479179" y="37256"/>
                </a:lnTo>
                <a:lnTo>
                  <a:pt x="466579" y="44896"/>
                </a:lnTo>
                <a:lnTo>
                  <a:pt x="462659" y="47823"/>
                </a:lnTo>
                <a:lnTo>
                  <a:pt x="458095" y="52784"/>
                </a:lnTo>
                <a:lnTo>
                  <a:pt x="456706" y="55215"/>
                </a:lnTo>
                <a:lnTo>
                  <a:pt x="456210" y="57596"/>
                </a:lnTo>
                <a:lnTo>
                  <a:pt x="490888" y="57596"/>
                </a:lnTo>
                <a:lnTo>
                  <a:pt x="490888" y="62805"/>
                </a:lnTo>
                <a:close/>
              </a:path>
              <a:path w="542290" h="75564">
                <a:moveTo>
                  <a:pt x="527155" y="64144"/>
                </a:moveTo>
                <a:lnTo>
                  <a:pt x="514455" y="64144"/>
                </a:lnTo>
                <a:lnTo>
                  <a:pt x="509295" y="62458"/>
                </a:lnTo>
                <a:lnTo>
                  <a:pt x="501358" y="55711"/>
                </a:lnTo>
                <a:lnTo>
                  <a:pt x="499395" y="51246"/>
                </a:lnTo>
                <a:lnTo>
                  <a:pt x="499484" y="41423"/>
                </a:lnTo>
                <a:lnTo>
                  <a:pt x="500465" y="38347"/>
                </a:lnTo>
                <a:lnTo>
                  <a:pt x="504831" y="32196"/>
                </a:lnTo>
                <a:lnTo>
                  <a:pt x="507956" y="30261"/>
                </a:lnTo>
                <a:lnTo>
                  <a:pt x="512024" y="29467"/>
                </a:lnTo>
                <a:lnTo>
                  <a:pt x="512024" y="29319"/>
                </a:lnTo>
                <a:lnTo>
                  <a:pt x="501904" y="10864"/>
                </a:lnTo>
                <a:lnTo>
                  <a:pt x="503690" y="7094"/>
                </a:lnTo>
                <a:lnTo>
                  <a:pt x="510933" y="1438"/>
                </a:lnTo>
                <a:lnTo>
                  <a:pt x="515397" y="0"/>
                </a:lnTo>
                <a:lnTo>
                  <a:pt x="526014" y="0"/>
                </a:lnTo>
                <a:lnTo>
                  <a:pt x="530529" y="1438"/>
                </a:lnTo>
                <a:lnTo>
                  <a:pt x="534789" y="4762"/>
                </a:lnTo>
                <a:lnTo>
                  <a:pt x="517035" y="4762"/>
                </a:lnTo>
                <a:lnTo>
                  <a:pt x="513860" y="5754"/>
                </a:lnTo>
                <a:lnTo>
                  <a:pt x="508700" y="9723"/>
                </a:lnTo>
                <a:lnTo>
                  <a:pt x="507459" y="12253"/>
                </a:lnTo>
                <a:lnTo>
                  <a:pt x="507410" y="19198"/>
                </a:lnTo>
                <a:lnTo>
                  <a:pt x="508601" y="22026"/>
                </a:lnTo>
                <a:lnTo>
                  <a:pt x="513364" y="26193"/>
                </a:lnTo>
                <a:lnTo>
                  <a:pt x="516538" y="27235"/>
                </a:lnTo>
                <a:lnTo>
                  <a:pt x="534348" y="27235"/>
                </a:lnTo>
                <a:lnTo>
                  <a:pt x="532711" y="28326"/>
                </a:lnTo>
                <a:lnTo>
                  <a:pt x="529437" y="29319"/>
                </a:lnTo>
                <a:lnTo>
                  <a:pt x="529437" y="29467"/>
                </a:lnTo>
                <a:lnTo>
                  <a:pt x="533604" y="30360"/>
                </a:lnTo>
                <a:lnTo>
                  <a:pt x="536178" y="31849"/>
                </a:lnTo>
                <a:lnTo>
                  <a:pt x="515695" y="31849"/>
                </a:lnTo>
                <a:lnTo>
                  <a:pt x="511825" y="33089"/>
                </a:lnTo>
                <a:lnTo>
                  <a:pt x="509048" y="35569"/>
                </a:lnTo>
                <a:lnTo>
                  <a:pt x="506368" y="38050"/>
                </a:lnTo>
                <a:lnTo>
                  <a:pt x="505070" y="41225"/>
                </a:lnTo>
                <a:lnTo>
                  <a:pt x="505029" y="49758"/>
                </a:lnTo>
                <a:lnTo>
                  <a:pt x="506468" y="53181"/>
                </a:lnTo>
                <a:lnTo>
                  <a:pt x="512223" y="58142"/>
                </a:lnTo>
                <a:lnTo>
                  <a:pt x="516042" y="59382"/>
                </a:lnTo>
                <a:lnTo>
                  <a:pt x="536103" y="59382"/>
                </a:lnTo>
                <a:lnTo>
                  <a:pt x="532315" y="62507"/>
                </a:lnTo>
                <a:lnTo>
                  <a:pt x="527155" y="64144"/>
                </a:lnTo>
                <a:close/>
              </a:path>
              <a:path w="542290" h="75564">
                <a:moveTo>
                  <a:pt x="534348" y="27235"/>
                </a:moveTo>
                <a:lnTo>
                  <a:pt x="524973" y="27235"/>
                </a:lnTo>
                <a:lnTo>
                  <a:pt x="528345" y="26193"/>
                </a:lnTo>
                <a:lnTo>
                  <a:pt x="530628" y="24110"/>
                </a:lnTo>
                <a:lnTo>
                  <a:pt x="532910" y="21927"/>
                </a:lnTo>
                <a:lnTo>
                  <a:pt x="534011" y="19198"/>
                </a:lnTo>
                <a:lnTo>
                  <a:pt x="534051" y="12253"/>
                </a:lnTo>
                <a:lnTo>
                  <a:pt x="532860" y="9624"/>
                </a:lnTo>
                <a:lnTo>
                  <a:pt x="530479" y="7739"/>
                </a:lnTo>
                <a:lnTo>
                  <a:pt x="528098" y="5754"/>
                </a:lnTo>
                <a:lnTo>
                  <a:pt x="524873" y="4762"/>
                </a:lnTo>
                <a:lnTo>
                  <a:pt x="534789" y="4762"/>
                </a:lnTo>
                <a:lnTo>
                  <a:pt x="537870" y="7094"/>
                </a:lnTo>
                <a:lnTo>
                  <a:pt x="539706" y="10864"/>
                </a:lnTo>
                <a:lnTo>
                  <a:pt x="539614" y="19198"/>
                </a:lnTo>
                <a:lnTo>
                  <a:pt x="538813" y="21778"/>
                </a:lnTo>
                <a:lnTo>
                  <a:pt x="537027" y="24258"/>
                </a:lnTo>
                <a:lnTo>
                  <a:pt x="535242" y="26640"/>
                </a:lnTo>
                <a:lnTo>
                  <a:pt x="534348" y="27235"/>
                </a:lnTo>
                <a:close/>
              </a:path>
              <a:path w="542290" h="75564">
                <a:moveTo>
                  <a:pt x="536103" y="59382"/>
                </a:moveTo>
                <a:lnTo>
                  <a:pt x="525667" y="59382"/>
                </a:lnTo>
                <a:lnTo>
                  <a:pt x="529487" y="58142"/>
                </a:lnTo>
                <a:lnTo>
                  <a:pt x="532265" y="55661"/>
                </a:lnTo>
                <a:lnTo>
                  <a:pt x="535142" y="53181"/>
                </a:lnTo>
                <a:lnTo>
                  <a:pt x="536581" y="49758"/>
                </a:lnTo>
                <a:lnTo>
                  <a:pt x="536495" y="41225"/>
                </a:lnTo>
                <a:lnTo>
                  <a:pt x="535192" y="38199"/>
                </a:lnTo>
                <a:lnTo>
                  <a:pt x="532414" y="35718"/>
                </a:lnTo>
                <a:lnTo>
                  <a:pt x="529635" y="33139"/>
                </a:lnTo>
                <a:lnTo>
                  <a:pt x="525717" y="31849"/>
                </a:lnTo>
                <a:lnTo>
                  <a:pt x="536178" y="31849"/>
                </a:lnTo>
                <a:lnTo>
                  <a:pt x="536779" y="32196"/>
                </a:lnTo>
                <a:lnTo>
                  <a:pt x="541145" y="37752"/>
                </a:lnTo>
                <a:lnTo>
                  <a:pt x="542236" y="41225"/>
                </a:lnTo>
                <a:lnTo>
                  <a:pt x="542236" y="51246"/>
                </a:lnTo>
                <a:lnTo>
                  <a:pt x="540252" y="55860"/>
                </a:lnTo>
                <a:lnTo>
                  <a:pt x="536103" y="59382"/>
                </a:lnTo>
                <a:close/>
              </a:path>
            </a:pathLst>
          </a:custGeom>
          <a:solidFill>
            <a:srgbClr val="8A80D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7256810" y="3019635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7256811" y="3150396"/>
            <a:ext cx="635" cy="38735"/>
          </a:xfrm>
          <a:custGeom>
            <a:avLst/>
            <a:gdLst/>
            <a:ahLst/>
            <a:cxnLst/>
            <a:rect l="l" t="t" r="r" b="b"/>
            <a:pathLst>
              <a:path w="634" h="38735">
                <a:moveTo>
                  <a:pt x="5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7237160" y="2848927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7237160" y="2848926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7256811" y="2891081"/>
            <a:ext cx="635" cy="36195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0" y="359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7277661" y="2870045"/>
            <a:ext cx="799465" cy="340360"/>
          </a:xfrm>
          <a:custGeom>
            <a:avLst/>
            <a:gdLst/>
            <a:ahLst/>
            <a:cxnLst/>
            <a:rect l="l" t="t" r="r" b="b"/>
            <a:pathLst>
              <a:path w="799465" h="340360">
                <a:moveTo>
                  <a:pt x="0" y="340199"/>
                </a:moveTo>
                <a:lnTo>
                  <a:pt x="66547" y="339426"/>
                </a:lnTo>
                <a:lnTo>
                  <a:pt x="132682" y="337165"/>
                </a:lnTo>
                <a:lnTo>
                  <a:pt x="197993" y="333505"/>
                </a:lnTo>
                <a:lnTo>
                  <a:pt x="262071" y="328532"/>
                </a:lnTo>
                <a:lnTo>
                  <a:pt x="324503" y="322334"/>
                </a:lnTo>
                <a:lnTo>
                  <a:pt x="384878" y="314999"/>
                </a:lnTo>
                <a:lnTo>
                  <a:pt x="442787" y="306613"/>
                </a:lnTo>
                <a:lnTo>
                  <a:pt x="497817" y="297266"/>
                </a:lnTo>
                <a:lnTo>
                  <a:pt x="549558" y="287043"/>
                </a:lnTo>
                <a:lnTo>
                  <a:pt x="597598" y="276032"/>
                </a:lnTo>
                <a:lnTo>
                  <a:pt x="641528" y="264322"/>
                </a:lnTo>
                <a:lnTo>
                  <a:pt x="680935" y="251999"/>
                </a:lnTo>
                <a:lnTo>
                  <a:pt x="744539" y="225866"/>
                </a:lnTo>
                <a:lnTo>
                  <a:pt x="785123" y="198332"/>
                </a:lnTo>
                <a:lnTo>
                  <a:pt x="799398" y="170099"/>
                </a:lnTo>
                <a:lnTo>
                  <a:pt x="795779" y="155939"/>
                </a:lnTo>
                <a:lnTo>
                  <a:pt x="767990" y="127968"/>
                </a:lnTo>
                <a:lnTo>
                  <a:pt x="715537" y="101047"/>
                </a:lnTo>
                <a:lnTo>
                  <a:pt x="641712" y="75876"/>
                </a:lnTo>
                <a:lnTo>
                  <a:pt x="597812" y="64166"/>
                </a:lnTo>
                <a:lnTo>
                  <a:pt x="549802" y="53156"/>
                </a:lnTo>
                <a:lnTo>
                  <a:pt x="498093" y="42933"/>
                </a:lnTo>
                <a:lnTo>
                  <a:pt x="443096" y="33585"/>
                </a:lnTo>
                <a:lnTo>
                  <a:pt x="385223" y="25199"/>
                </a:lnTo>
                <a:lnTo>
                  <a:pt x="324884" y="17864"/>
                </a:lnTo>
                <a:lnTo>
                  <a:pt x="262491" y="11666"/>
                </a:lnTo>
                <a:lnTo>
                  <a:pt x="198455" y="6693"/>
                </a:lnTo>
                <a:lnTo>
                  <a:pt x="133187" y="3033"/>
                </a:lnTo>
                <a:lnTo>
                  <a:pt x="67098" y="772"/>
                </a:ln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7258911" y="2792564"/>
            <a:ext cx="635" cy="60325"/>
          </a:xfrm>
          <a:custGeom>
            <a:avLst/>
            <a:gdLst/>
            <a:ahLst/>
            <a:cxnLst/>
            <a:rect l="l" t="t" r="r" b="b"/>
            <a:pathLst>
              <a:path w="634" h="60325">
                <a:moveTo>
                  <a:pt x="87" y="-4762"/>
                </a:moveTo>
                <a:lnTo>
                  <a:pt x="87" y="64912"/>
                </a:lnTo>
              </a:path>
            </a:pathLst>
          </a:custGeom>
          <a:ln w="96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7243335" y="274933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64"/>
                </a:moveTo>
                <a:lnTo>
                  <a:pt x="0" y="43184"/>
                </a:lnTo>
                <a:lnTo>
                  <a:pt x="15849" y="0"/>
                </a:lnTo>
                <a:lnTo>
                  <a:pt x="31474" y="432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7243335" y="274933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64"/>
                </a:moveTo>
                <a:lnTo>
                  <a:pt x="15849" y="0"/>
                </a:lnTo>
                <a:lnTo>
                  <a:pt x="0" y="43184"/>
                </a:lnTo>
                <a:lnTo>
                  <a:pt x="31474" y="432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7214313" y="2574259"/>
            <a:ext cx="958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..</a:t>
            </a: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7259636" y="2610034"/>
            <a:ext cx="635" cy="73025"/>
          </a:xfrm>
          <a:custGeom>
            <a:avLst/>
            <a:gdLst/>
            <a:ahLst/>
            <a:cxnLst/>
            <a:rect l="l" t="t" r="r" b="b"/>
            <a:pathLst>
              <a:path w="634" h="73025">
                <a:moveTo>
                  <a:pt x="174" y="-4762"/>
                </a:moveTo>
                <a:lnTo>
                  <a:pt x="174" y="77212"/>
                </a:lnTo>
              </a:path>
            </a:pathLst>
          </a:custGeom>
          <a:ln w="98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7244235" y="256681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97"/>
                </a:moveTo>
                <a:lnTo>
                  <a:pt x="0" y="43152"/>
                </a:lnTo>
                <a:lnTo>
                  <a:pt x="15949" y="0"/>
                </a:lnTo>
                <a:lnTo>
                  <a:pt x="31474" y="4329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7244235" y="256681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97"/>
                </a:moveTo>
                <a:lnTo>
                  <a:pt x="15949" y="0"/>
                </a:lnTo>
                <a:lnTo>
                  <a:pt x="0" y="43152"/>
                </a:lnTo>
                <a:lnTo>
                  <a:pt x="31474" y="43297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6825287" y="2245384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6825287" y="2245384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6989034" y="2261884"/>
            <a:ext cx="540385" cy="75565"/>
          </a:xfrm>
          <a:custGeom>
            <a:avLst/>
            <a:gdLst/>
            <a:ahLst/>
            <a:cxnLst/>
            <a:rect l="l" t="t" r="r" b="b"/>
            <a:pathLst>
              <a:path w="540384" h="75565">
                <a:moveTo>
                  <a:pt x="7094" y="20538"/>
                </a:moveTo>
                <a:lnTo>
                  <a:pt x="1438" y="20538"/>
                </a:lnTo>
                <a:lnTo>
                  <a:pt x="1537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0" y="0"/>
                </a:lnTo>
                <a:lnTo>
                  <a:pt x="31104" y="1389"/>
                </a:lnTo>
                <a:lnTo>
                  <a:pt x="35583" y="4762"/>
                </a:lnTo>
                <a:lnTo>
                  <a:pt x="16965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0384" h="75565">
                <a:moveTo>
                  <a:pt x="36051" y="59382"/>
                </a:moveTo>
                <a:lnTo>
                  <a:pt x="25697" y="59382"/>
                </a:lnTo>
                <a:lnTo>
                  <a:pt x="29467" y="58092"/>
                </a:lnTo>
                <a:lnTo>
                  <a:pt x="35619" y="52933"/>
                </a:lnTo>
                <a:lnTo>
                  <a:pt x="37156" y="49658"/>
                </a:lnTo>
                <a:lnTo>
                  <a:pt x="37156" y="41622"/>
                </a:lnTo>
                <a:lnTo>
                  <a:pt x="35817" y="38447"/>
                </a:lnTo>
                <a:lnTo>
                  <a:pt x="33138" y="36165"/>
                </a:lnTo>
                <a:lnTo>
                  <a:pt x="30459" y="33783"/>
                </a:lnTo>
                <a:lnTo>
                  <a:pt x="26789" y="32593"/>
                </a:lnTo>
                <a:lnTo>
                  <a:pt x="17511" y="32593"/>
                </a:lnTo>
                <a:lnTo>
                  <a:pt x="17511" y="27830"/>
                </a:lnTo>
                <a:lnTo>
                  <a:pt x="25796" y="27830"/>
                </a:lnTo>
                <a:lnTo>
                  <a:pt x="28674" y="26838"/>
                </a:lnTo>
                <a:lnTo>
                  <a:pt x="33535" y="22770"/>
                </a:lnTo>
                <a:lnTo>
                  <a:pt x="34775" y="19992"/>
                </a:lnTo>
                <a:lnTo>
                  <a:pt x="34775" y="12749"/>
                </a:lnTo>
                <a:lnTo>
                  <a:pt x="33535" y="9872"/>
                </a:lnTo>
                <a:lnTo>
                  <a:pt x="31055" y="7887"/>
                </a:lnTo>
                <a:lnTo>
                  <a:pt x="28574" y="5804"/>
                </a:lnTo>
                <a:lnTo>
                  <a:pt x="25300" y="4762"/>
                </a:lnTo>
                <a:lnTo>
                  <a:pt x="35583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7"/>
                </a:lnTo>
                <a:lnTo>
                  <a:pt x="39488" y="22224"/>
                </a:lnTo>
                <a:lnTo>
                  <a:pt x="35817" y="27086"/>
                </a:lnTo>
                <a:lnTo>
                  <a:pt x="33287" y="28723"/>
                </a:lnTo>
                <a:lnTo>
                  <a:pt x="30013" y="29616"/>
                </a:lnTo>
                <a:lnTo>
                  <a:pt x="30013" y="29765"/>
                </a:lnTo>
                <a:lnTo>
                  <a:pt x="34279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3" y="41274"/>
                </a:lnTo>
                <a:lnTo>
                  <a:pt x="42663" y="50899"/>
                </a:lnTo>
                <a:lnTo>
                  <a:pt x="40629" y="55463"/>
                </a:lnTo>
                <a:lnTo>
                  <a:pt x="36051" y="59382"/>
                </a:lnTo>
                <a:close/>
              </a:path>
              <a:path w="540384" h="75565">
                <a:moveTo>
                  <a:pt x="27483" y="64144"/>
                </a:moveTo>
                <a:lnTo>
                  <a:pt x="15080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4" y="55363"/>
                </a:lnTo>
                <a:lnTo>
                  <a:pt x="112" y="50899"/>
                </a:lnTo>
                <a:lnTo>
                  <a:pt x="0" y="43209"/>
                </a:lnTo>
                <a:lnTo>
                  <a:pt x="99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699" y="57993"/>
                </a:lnTo>
                <a:lnTo>
                  <a:pt x="16469" y="59382"/>
                </a:lnTo>
                <a:lnTo>
                  <a:pt x="36051" y="59382"/>
                </a:lnTo>
                <a:lnTo>
                  <a:pt x="32593" y="62408"/>
                </a:lnTo>
                <a:lnTo>
                  <a:pt x="27483" y="64144"/>
                </a:lnTo>
                <a:close/>
              </a:path>
              <a:path w="540384" h="75565">
                <a:moveTo>
                  <a:pt x="53680" y="62805"/>
                </a:moveTo>
                <a:lnTo>
                  <a:pt x="46834" y="62805"/>
                </a:lnTo>
                <a:lnTo>
                  <a:pt x="64545" y="38992"/>
                </a:lnTo>
                <a:lnTo>
                  <a:pt x="48173" y="16966"/>
                </a:lnTo>
                <a:lnTo>
                  <a:pt x="55168" y="16966"/>
                </a:lnTo>
                <a:lnTo>
                  <a:pt x="68265" y="34379"/>
                </a:lnTo>
                <a:lnTo>
                  <a:pt x="74792" y="34379"/>
                </a:lnTo>
                <a:lnTo>
                  <a:pt x="71390" y="38844"/>
                </a:lnTo>
                <a:lnTo>
                  <a:pt x="74970" y="43606"/>
                </a:lnTo>
                <a:lnTo>
                  <a:pt x="67818" y="43606"/>
                </a:lnTo>
                <a:lnTo>
                  <a:pt x="53680" y="62805"/>
                </a:lnTo>
                <a:close/>
              </a:path>
              <a:path w="540384" h="75565">
                <a:moveTo>
                  <a:pt x="74792" y="34379"/>
                </a:moveTo>
                <a:lnTo>
                  <a:pt x="68265" y="34379"/>
                </a:lnTo>
                <a:lnTo>
                  <a:pt x="81065" y="16966"/>
                </a:lnTo>
                <a:lnTo>
                  <a:pt x="88059" y="16966"/>
                </a:lnTo>
                <a:lnTo>
                  <a:pt x="74792" y="34379"/>
                </a:lnTo>
                <a:close/>
              </a:path>
              <a:path w="540384" h="75565">
                <a:moveTo>
                  <a:pt x="89399" y="62805"/>
                </a:moveTo>
                <a:lnTo>
                  <a:pt x="82255" y="62805"/>
                </a:lnTo>
                <a:lnTo>
                  <a:pt x="67818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0384" h="75565">
                <a:moveTo>
                  <a:pt x="99241" y="20538"/>
                </a:moveTo>
                <a:lnTo>
                  <a:pt x="93585" y="20538"/>
                </a:lnTo>
                <a:lnTo>
                  <a:pt x="93684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7" y="0"/>
                </a:lnTo>
                <a:lnTo>
                  <a:pt x="123252" y="1389"/>
                </a:lnTo>
                <a:lnTo>
                  <a:pt x="127731" y="4762"/>
                </a:lnTo>
                <a:lnTo>
                  <a:pt x="109113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0384" h="75565">
                <a:moveTo>
                  <a:pt x="128198" y="59382"/>
                </a:moveTo>
                <a:lnTo>
                  <a:pt x="117844" y="59382"/>
                </a:lnTo>
                <a:lnTo>
                  <a:pt x="121614" y="58092"/>
                </a:lnTo>
                <a:lnTo>
                  <a:pt x="127767" y="52933"/>
                </a:lnTo>
                <a:lnTo>
                  <a:pt x="129304" y="49658"/>
                </a:lnTo>
                <a:lnTo>
                  <a:pt x="129304" y="41622"/>
                </a:lnTo>
                <a:lnTo>
                  <a:pt x="127965" y="38447"/>
                </a:lnTo>
                <a:lnTo>
                  <a:pt x="125285" y="36165"/>
                </a:lnTo>
                <a:lnTo>
                  <a:pt x="122607" y="33783"/>
                </a:lnTo>
                <a:lnTo>
                  <a:pt x="118936" y="32593"/>
                </a:lnTo>
                <a:lnTo>
                  <a:pt x="109659" y="32593"/>
                </a:lnTo>
                <a:lnTo>
                  <a:pt x="109659" y="27830"/>
                </a:lnTo>
                <a:lnTo>
                  <a:pt x="117944" y="27830"/>
                </a:lnTo>
                <a:lnTo>
                  <a:pt x="120821" y="26838"/>
                </a:lnTo>
                <a:lnTo>
                  <a:pt x="125683" y="22770"/>
                </a:lnTo>
                <a:lnTo>
                  <a:pt x="126923" y="19992"/>
                </a:lnTo>
                <a:lnTo>
                  <a:pt x="126923" y="12749"/>
                </a:lnTo>
                <a:lnTo>
                  <a:pt x="125683" y="9872"/>
                </a:lnTo>
                <a:lnTo>
                  <a:pt x="123202" y="7887"/>
                </a:lnTo>
                <a:lnTo>
                  <a:pt x="120722" y="5804"/>
                </a:lnTo>
                <a:lnTo>
                  <a:pt x="117447" y="4762"/>
                </a:lnTo>
                <a:lnTo>
                  <a:pt x="127731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7"/>
                </a:lnTo>
                <a:lnTo>
                  <a:pt x="131636" y="22224"/>
                </a:lnTo>
                <a:lnTo>
                  <a:pt x="127965" y="27086"/>
                </a:lnTo>
                <a:lnTo>
                  <a:pt x="125435" y="28723"/>
                </a:lnTo>
                <a:lnTo>
                  <a:pt x="122160" y="29616"/>
                </a:lnTo>
                <a:lnTo>
                  <a:pt x="122160" y="29765"/>
                </a:lnTo>
                <a:lnTo>
                  <a:pt x="126426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0" y="41274"/>
                </a:lnTo>
                <a:lnTo>
                  <a:pt x="134810" y="50899"/>
                </a:lnTo>
                <a:lnTo>
                  <a:pt x="132777" y="55463"/>
                </a:lnTo>
                <a:lnTo>
                  <a:pt x="128198" y="59382"/>
                </a:lnTo>
                <a:close/>
              </a:path>
              <a:path w="540384" h="75565">
                <a:moveTo>
                  <a:pt x="119630" y="64144"/>
                </a:moveTo>
                <a:lnTo>
                  <a:pt x="107228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2" y="55363"/>
                </a:lnTo>
                <a:lnTo>
                  <a:pt x="92259" y="50899"/>
                </a:lnTo>
                <a:lnTo>
                  <a:pt x="92147" y="43209"/>
                </a:lnTo>
                <a:lnTo>
                  <a:pt x="92246" y="43011"/>
                </a:lnTo>
                <a:lnTo>
                  <a:pt x="97901" y="43011"/>
                </a:lnTo>
                <a:lnTo>
                  <a:pt x="97901" y="48765"/>
                </a:lnTo>
                <a:lnTo>
                  <a:pt x="99291" y="52437"/>
                </a:lnTo>
                <a:lnTo>
                  <a:pt x="104847" y="57993"/>
                </a:lnTo>
                <a:lnTo>
                  <a:pt x="108617" y="59382"/>
                </a:lnTo>
                <a:lnTo>
                  <a:pt x="128198" y="59382"/>
                </a:lnTo>
                <a:lnTo>
                  <a:pt x="124741" y="62408"/>
                </a:lnTo>
                <a:lnTo>
                  <a:pt x="119630" y="64144"/>
                </a:lnTo>
                <a:close/>
              </a:path>
              <a:path w="540384" h="75565">
                <a:moveTo>
                  <a:pt x="193283" y="64144"/>
                </a:moveTo>
                <a:lnTo>
                  <a:pt x="181774" y="64144"/>
                </a:lnTo>
                <a:lnTo>
                  <a:pt x="176515" y="61862"/>
                </a:lnTo>
                <a:lnTo>
                  <a:pt x="172447" y="57298"/>
                </a:lnTo>
                <a:lnTo>
                  <a:pt x="168479" y="52734"/>
                </a:lnTo>
                <a:lnTo>
                  <a:pt x="166494" y="46930"/>
                </a:lnTo>
                <a:lnTo>
                  <a:pt x="166494" y="32841"/>
                </a:lnTo>
                <a:lnTo>
                  <a:pt x="168479" y="27037"/>
                </a:lnTo>
                <a:lnTo>
                  <a:pt x="176416" y="17908"/>
                </a:lnTo>
                <a:lnTo>
                  <a:pt x="181675" y="15626"/>
                </a:lnTo>
                <a:lnTo>
                  <a:pt x="193581" y="15626"/>
                </a:lnTo>
                <a:lnTo>
                  <a:pt x="197848" y="17015"/>
                </a:lnTo>
                <a:lnTo>
                  <a:pt x="201724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6" y="26044"/>
                </a:lnTo>
                <a:lnTo>
                  <a:pt x="173588" y="29815"/>
                </a:lnTo>
                <a:lnTo>
                  <a:pt x="172150" y="34428"/>
                </a:lnTo>
                <a:lnTo>
                  <a:pt x="172150" y="45342"/>
                </a:lnTo>
                <a:lnTo>
                  <a:pt x="173588" y="49956"/>
                </a:lnTo>
                <a:lnTo>
                  <a:pt x="176466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3" y="64144"/>
                </a:lnTo>
                <a:close/>
              </a:path>
              <a:path w="540384" h="75565">
                <a:moveTo>
                  <a:pt x="206827" y="31402"/>
                </a:moveTo>
                <a:lnTo>
                  <a:pt x="201172" y="31402"/>
                </a:lnTo>
                <a:lnTo>
                  <a:pt x="200377" y="27731"/>
                </a:lnTo>
                <a:lnTo>
                  <a:pt x="198890" y="25003"/>
                </a:lnTo>
                <a:lnTo>
                  <a:pt x="196707" y="23217"/>
                </a:lnTo>
                <a:lnTo>
                  <a:pt x="194524" y="21331"/>
                </a:lnTo>
                <a:lnTo>
                  <a:pt x="191696" y="20389"/>
                </a:lnTo>
                <a:lnTo>
                  <a:pt x="201724" y="20389"/>
                </a:lnTo>
                <a:lnTo>
                  <a:pt x="204297" y="22572"/>
                </a:lnTo>
                <a:lnTo>
                  <a:pt x="206232" y="26441"/>
                </a:lnTo>
                <a:lnTo>
                  <a:pt x="206827" y="31402"/>
                </a:lnTo>
                <a:close/>
              </a:path>
              <a:path w="540384" h="75565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4" y="53429"/>
                </a:lnTo>
                <a:lnTo>
                  <a:pt x="201122" y="50303"/>
                </a:lnTo>
                <a:lnTo>
                  <a:pt x="201618" y="46434"/>
                </a:lnTo>
                <a:lnTo>
                  <a:pt x="207125" y="46434"/>
                </a:lnTo>
                <a:lnTo>
                  <a:pt x="206331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0384" h="75565">
                <a:moveTo>
                  <a:pt x="238806" y="64144"/>
                </a:moveTo>
                <a:lnTo>
                  <a:pt x="227891" y="64144"/>
                </a:lnTo>
                <a:lnTo>
                  <a:pt x="222633" y="61862"/>
                </a:lnTo>
                <a:lnTo>
                  <a:pt x="218564" y="57298"/>
                </a:lnTo>
                <a:lnTo>
                  <a:pt x="214596" y="52734"/>
                </a:lnTo>
                <a:lnTo>
                  <a:pt x="212611" y="46930"/>
                </a:lnTo>
                <a:lnTo>
                  <a:pt x="212611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2" y="15626"/>
                </a:lnTo>
                <a:lnTo>
                  <a:pt x="240889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0" y="22274"/>
                </a:lnTo>
                <a:lnTo>
                  <a:pt x="222470" y="26193"/>
                </a:lnTo>
                <a:lnTo>
                  <a:pt x="219706" y="29815"/>
                </a:lnTo>
                <a:lnTo>
                  <a:pt x="218267" y="34428"/>
                </a:lnTo>
                <a:lnTo>
                  <a:pt x="218267" y="45342"/>
                </a:lnTo>
                <a:lnTo>
                  <a:pt x="219706" y="49956"/>
                </a:lnTo>
                <a:lnTo>
                  <a:pt x="222583" y="53726"/>
                </a:lnTo>
                <a:lnTo>
                  <a:pt x="225560" y="57497"/>
                </a:lnTo>
                <a:lnTo>
                  <a:pt x="229479" y="59382"/>
                </a:lnTo>
                <a:lnTo>
                  <a:pt x="248298" y="59382"/>
                </a:lnTo>
                <a:lnTo>
                  <a:pt x="246098" y="60870"/>
                </a:lnTo>
                <a:lnTo>
                  <a:pt x="242725" y="63053"/>
                </a:lnTo>
                <a:lnTo>
                  <a:pt x="238806" y="64144"/>
                </a:lnTo>
                <a:close/>
              </a:path>
              <a:path w="540384" h="75565">
                <a:moveTo>
                  <a:pt x="248298" y="59382"/>
                </a:moveTo>
                <a:lnTo>
                  <a:pt x="239202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2" y="45342"/>
                </a:lnTo>
                <a:lnTo>
                  <a:pt x="250382" y="34428"/>
                </a:lnTo>
                <a:lnTo>
                  <a:pt x="248926" y="29963"/>
                </a:lnTo>
                <a:lnTo>
                  <a:pt x="245838" y="26044"/>
                </a:lnTo>
                <a:lnTo>
                  <a:pt x="243072" y="22324"/>
                </a:lnTo>
                <a:lnTo>
                  <a:pt x="239153" y="20389"/>
                </a:lnTo>
                <a:lnTo>
                  <a:pt x="248305" y="20389"/>
                </a:lnTo>
                <a:lnTo>
                  <a:pt x="254085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6" y="48170"/>
                </a:lnTo>
                <a:lnTo>
                  <a:pt x="253539" y="51940"/>
                </a:lnTo>
                <a:lnTo>
                  <a:pt x="251952" y="55611"/>
                </a:lnTo>
                <a:lnTo>
                  <a:pt x="249471" y="58588"/>
                </a:lnTo>
                <a:lnTo>
                  <a:pt x="248298" y="59382"/>
                </a:lnTo>
                <a:close/>
              </a:path>
              <a:path w="540384" h="75565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8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0" y="15626"/>
                </a:lnTo>
                <a:lnTo>
                  <a:pt x="294867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6" y="21133"/>
                </a:lnTo>
                <a:lnTo>
                  <a:pt x="276313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0384" h="75565">
                <a:moveTo>
                  <a:pt x="269914" y="62805"/>
                </a:moveTo>
                <a:lnTo>
                  <a:pt x="264259" y="62805"/>
                </a:lnTo>
                <a:lnTo>
                  <a:pt x="264259" y="16966"/>
                </a:lnTo>
                <a:lnTo>
                  <a:pt x="269914" y="16966"/>
                </a:lnTo>
                <a:lnTo>
                  <a:pt x="269914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2" y="28574"/>
                </a:lnTo>
                <a:lnTo>
                  <a:pt x="270410" y="31055"/>
                </a:lnTo>
                <a:lnTo>
                  <a:pt x="269914" y="33535"/>
                </a:lnTo>
                <a:lnTo>
                  <a:pt x="269914" y="62805"/>
                </a:lnTo>
                <a:close/>
              </a:path>
              <a:path w="540384" h="75565">
                <a:moveTo>
                  <a:pt x="301465" y="62805"/>
                </a:moveTo>
                <a:lnTo>
                  <a:pt x="295959" y="62805"/>
                </a:lnTo>
                <a:lnTo>
                  <a:pt x="295959" y="29418"/>
                </a:lnTo>
                <a:lnTo>
                  <a:pt x="294967" y="26094"/>
                </a:lnTo>
                <a:lnTo>
                  <a:pt x="292982" y="23812"/>
                </a:lnTo>
                <a:lnTo>
                  <a:pt x="291097" y="21530"/>
                </a:lnTo>
                <a:lnTo>
                  <a:pt x="288220" y="20389"/>
                </a:lnTo>
                <a:lnTo>
                  <a:pt x="297863" y="20389"/>
                </a:lnTo>
                <a:lnTo>
                  <a:pt x="300126" y="22820"/>
                </a:lnTo>
                <a:lnTo>
                  <a:pt x="301465" y="27136"/>
                </a:lnTo>
                <a:lnTo>
                  <a:pt x="301465" y="62805"/>
                </a:lnTo>
                <a:close/>
              </a:path>
              <a:path w="540384" h="75565">
                <a:moveTo>
                  <a:pt x="330584" y="62805"/>
                </a:moveTo>
                <a:lnTo>
                  <a:pt x="324631" y="62805"/>
                </a:lnTo>
                <a:lnTo>
                  <a:pt x="306921" y="16966"/>
                </a:lnTo>
                <a:lnTo>
                  <a:pt x="313171" y="16966"/>
                </a:lnTo>
                <a:lnTo>
                  <a:pt x="327607" y="57149"/>
                </a:lnTo>
                <a:lnTo>
                  <a:pt x="332696" y="57149"/>
                </a:lnTo>
                <a:lnTo>
                  <a:pt x="330584" y="62805"/>
                </a:lnTo>
                <a:close/>
              </a:path>
              <a:path w="540384" h="75565">
                <a:moveTo>
                  <a:pt x="332696" y="57149"/>
                </a:moveTo>
                <a:lnTo>
                  <a:pt x="327757" y="57149"/>
                </a:lnTo>
                <a:lnTo>
                  <a:pt x="341895" y="16966"/>
                </a:lnTo>
                <a:lnTo>
                  <a:pt x="347699" y="16966"/>
                </a:lnTo>
                <a:lnTo>
                  <a:pt x="332696" y="57149"/>
                </a:lnTo>
                <a:close/>
              </a:path>
              <a:path w="540384" h="75565">
                <a:moveTo>
                  <a:pt x="356085" y="75009"/>
                </a:moveTo>
                <a:lnTo>
                  <a:pt x="356085" y="71139"/>
                </a:lnTo>
                <a:lnTo>
                  <a:pt x="357375" y="70643"/>
                </a:lnTo>
                <a:lnTo>
                  <a:pt x="358367" y="69601"/>
                </a:lnTo>
                <a:lnTo>
                  <a:pt x="359062" y="68014"/>
                </a:lnTo>
                <a:lnTo>
                  <a:pt x="359856" y="66525"/>
                </a:lnTo>
                <a:lnTo>
                  <a:pt x="360252" y="64938"/>
                </a:lnTo>
                <a:lnTo>
                  <a:pt x="360252" y="62805"/>
                </a:lnTo>
                <a:lnTo>
                  <a:pt x="356532" y="62805"/>
                </a:lnTo>
                <a:lnTo>
                  <a:pt x="356532" y="53429"/>
                </a:lnTo>
                <a:lnTo>
                  <a:pt x="363973" y="53429"/>
                </a:lnTo>
                <a:lnTo>
                  <a:pt x="363973" y="65682"/>
                </a:lnTo>
                <a:lnTo>
                  <a:pt x="363278" y="68113"/>
                </a:lnTo>
                <a:lnTo>
                  <a:pt x="361890" y="70395"/>
                </a:lnTo>
                <a:lnTo>
                  <a:pt x="360600" y="72677"/>
                </a:lnTo>
                <a:lnTo>
                  <a:pt x="358665" y="74215"/>
                </a:lnTo>
                <a:lnTo>
                  <a:pt x="356085" y="75009"/>
                </a:lnTo>
                <a:close/>
              </a:path>
              <a:path w="540384" h="75565">
                <a:moveTo>
                  <a:pt x="407093" y="33635"/>
                </a:moveTo>
                <a:lnTo>
                  <a:pt x="402331" y="33635"/>
                </a:lnTo>
                <a:lnTo>
                  <a:pt x="408433" y="1488"/>
                </a:lnTo>
                <a:lnTo>
                  <a:pt x="439538" y="1488"/>
                </a:lnTo>
                <a:lnTo>
                  <a:pt x="439538" y="6548"/>
                </a:lnTo>
                <a:lnTo>
                  <a:pt x="412303" y="6548"/>
                </a:lnTo>
                <a:lnTo>
                  <a:pt x="408284" y="27235"/>
                </a:lnTo>
                <a:lnTo>
                  <a:pt x="408433" y="27384"/>
                </a:lnTo>
                <a:lnTo>
                  <a:pt x="414746" y="27384"/>
                </a:lnTo>
                <a:lnTo>
                  <a:pt x="413195" y="28128"/>
                </a:lnTo>
                <a:lnTo>
                  <a:pt x="410814" y="29319"/>
                </a:lnTo>
                <a:lnTo>
                  <a:pt x="408780" y="31154"/>
                </a:lnTo>
                <a:lnTo>
                  <a:pt x="407093" y="33635"/>
                </a:lnTo>
                <a:close/>
              </a:path>
              <a:path w="540384" h="75565">
                <a:moveTo>
                  <a:pt x="414746" y="27384"/>
                </a:moveTo>
                <a:lnTo>
                  <a:pt x="408433" y="27384"/>
                </a:lnTo>
                <a:lnTo>
                  <a:pt x="410119" y="25499"/>
                </a:lnTo>
                <a:lnTo>
                  <a:pt x="412104" y="24060"/>
                </a:lnTo>
                <a:lnTo>
                  <a:pt x="416668" y="22076"/>
                </a:lnTo>
                <a:lnTo>
                  <a:pt x="419099" y="21580"/>
                </a:lnTo>
                <a:lnTo>
                  <a:pt x="428028" y="21580"/>
                </a:lnTo>
                <a:lnTo>
                  <a:pt x="433089" y="23564"/>
                </a:lnTo>
                <a:lnTo>
                  <a:pt x="435728" y="26342"/>
                </a:lnTo>
                <a:lnTo>
                  <a:pt x="418256" y="26342"/>
                </a:lnTo>
                <a:lnTo>
                  <a:pt x="415676" y="26937"/>
                </a:lnTo>
                <a:lnTo>
                  <a:pt x="414746" y="27384"/>
                </a:lnTo>
                <a:close/>
              </a:path>
              <a:path w="540384" h="75565">
                <a:moveTo>
                  <a:pt x="434891" y="59382"/>
                </a:moveTo>
                <a:lnTo>
                  <a:pt x="425846" y="59382"/>
                </a:lnTo>
                <a:lnTo>
                  <a:pt x="429517" y="57745"/>
                </a:lnTo>
                <a:lnTo>
                  <a:pt x="432395" y="54470"/>
                </a:lnTo>
                <a:lnTo>
                  <a:pt x="435371" y="51196"/>
                </a:lnTo>
                <a:lnTo>
                  <a:pt x="436859" y="47178"/>
                </a:lnTo>
                <a:lnTo>
                  <a:pt x="436859" y="37752"/>
                </a:lnTo>
                <a:lnTo>
                  <a:pt x="435322" y="33932"/>
                </a:lnTo>
                <a:lnTo>
                  <a:pt x="432245" y="30956"/>
                </a:lnTo>
                <a:lnTo>
                  <a:pt x="429268" y="27880"/>
                </a:lnTo>
                <a:lnTo>
                  <a:pt x="425499" y="26342"/>
                </a:lnTo>
                <a:lnTo>
                  <a:pt x="435728" y="26342"/>
                </a:lnTo>
                <a:lnTo>
                  <a:pt x="440629" y="31501"/>
                </a:lnTo>
                <a:lnTo>
                  <a:pt x="442515" y="36661"/>
                </a:lnTo>
                <a:lnTo>
                  <a:pt x="442515" y="48964"/>
                </a:lnTo>
                <a:lnTo>
                  <a:pt x="440431" y="53974"/>
                </a:lnTo>
                <a:lnTo>
                  <a:pt x="434891" y="59382"/>
                </a:lnTo>
                <a:close/>
              </a:path>
              <a:path w="540384" h="75565">
                <a:moveTo>
                  <a:pt x="426987" y="64144"/>
                </a:moveTo>
                <a:lnTo>
                  <a:pt x="415279" y="64144"/>
                </a:lnTo>
                <a:lnTo>
                  <a:pt x="410517" y="62458"/>
                </a:lnTo>
                <a:lnTo>
                  <a:pt x="402778" y="55711"/>
                </a:lnTo>
                <a:lnTo>
                  <a:pt x="400743" y="50998"/>
                </a:lnTo>
                <a:lnTo>
                  <a:pt x="400545" y="44946"/>
                </a:lnTo>
                <a:lnTo>
                  <a:pt x="406051" y="44946"/>
                </a:lnTo>
                <a:lnTo>
                  <a:pt x="406250" y="49311"/>
                </a:lnTo>
                <a:lnTo>
                  <a:pt x="407738" y="52833"/>
                </a:lnTo>
                <a:lnTo>
                  <a:pt x="410517" y="55512"/>
                </a:lnTo>
                <a:lnTo>
                  <a:pt x="413394" y="58092"/>
                </a:lnTo>
                <a:lnTo>
                  <a:pt x="417016" y="59382"/>
                </a:lnTo>
                <a:lnTo>
                  <a:pt x="434891" y="59382"/>
                </a:lnTo>
                <a:lnTo>
                  <a:pt x="432096" y="62110"/>
                </a:lnTo>
                <a:lnTo>
                  <a:pt x="426987" y="64144"/>
                </a:lnTo>
                <a:close/>
              </a:path>
              <a:path w="540384" h="75565">
                <a:moveTo>
                  <a:pt x="477344" y="62805"/>
                </a:moveTo>
                <a:lnTo>
                  <a:pt x="471688" y="62805"/>
                </a:lnTo>
                <a:lnTo>
                  <a:pt x="471688" y="16668"/>
                </a:lnTo>
                <a:lnTo>
                  <a:pt x="455317" y="16668"/>
                </a:lnTo>
                <a:lnTo>
                  <a:pt x="455317" y="12650"/>
                </a:lnTo>
                <a:lnTo>
                  <a:pt x="460377" y="12551"/>
                </a:lnTo>
                <a:lnTo>
                  <a:pt x="463899" y="12104"/>
                </a:lnTo>
                <a:lnTo>
                  <a:pt x="465884" y="11310"/>
                </a:lnTo>
                <a:lnTo>
                  <a:pt x="467968" y="10517"/>
                </a:lnTo>
                <a:lnTo>
                  <a:pt x="469506" y="9276"/>
                </a:lnTo>
                <a:lnTo>
                  <a:pt x="470497" y="7590"/>
                </a:lnTo>
                <a:lnTo>
                  <a:pt x="471589" y="5903"/>
                </a:lnTo>
                <a:lnTo>
                  <a:pt x="472333" y="3571"/>
                </a:lnTo>
                <a:lnTo>
                  <a:pt x="472730" y="595"/>
                </a:lnTo>
                <a:lnTo>
                  <a:pt x="477344" y="595"/>
                </a:lnTo>
                <a:lnTo>
                  <a:pt x="477344" y="62805"/>
                </a:lnTo>
                <a:close/>
              </a:path>
              <a:path w="540384" h="75565">
                <a:moveTo>
                  <a:pt x="506368" y="22175"/>
                </a:moveTo>
                <a:lnTo>
                  <a:pt x="500862" y="22175"/>
                </a:lnTo>
                <a:lnTo>
                  <a:pt x="500862" y="14833"/>
                </a:lnTo>
                <a:lnTo>
                  <a:pt x="502549" y="9673"/>
                </a:lnTo>
                <a:lnTo>
                  <a:pt x="505923" y="5804"/>
                </a:lnTo>
                <a:lnTo>
                  <a:pt x="509395" y="1934"/>
                </a:lnTo>
                <a:lnTo>
                  <a:pt x="514307" y="0"/>
                </a:lnTo>
                <a:lnTo>
                  <a:pt x="526510" y="0"/>
                </a:lnTo>
                <a:lnTo>
                  <a:pt x="531173" y="1587"/>
                </a:lnTo>
                <a:lnTo>
                  <a:pt x="534646" y="4762"/>
                </a:lnTo>
                <a:lnTo>
                  <a:pt x="516142" y="4762"/>
                </a:lnTo>
                <a:lnTo>
                  <a:pt x="512719" y="6201"/>
                </a:lnTo>
                <a:lnTo>
                  <a:pt x="507857" y="11856"/>
                </a:lnTo>
                <a:lnTo>
                  <a:pt x="506568" y="15775"/>
                </a:lnTo>
                <a:lnTo>
                  <a:pt x="506368" y="20835"/>
                </a:lnTo>
                <a:lnTo>
                  <a:pt x="506368" y="22175"/>
                </a:lnTo>
                <a:close/>
              </a:path>
              <a:path w="540384" h="75565">
                <a:moveTo>
                  <a:pt x="540301" y="62805"/>
                </a:moveTo>
                <a:lnTo>
                  <a:pt x="499373" y="62805"/>
                </a:lnTo>
                <a:lnTo>
                  <a:pt x="499373" y="58241"/>
                </a:lnTo>
                <a:lnTo>
                  <a:pt x="523732" y="34131"/>
                </a:lnTo>
                <a:lnTo>
                  <a:pt x="528246" y="30559"/>
                </a:lnTo>
                <a:lnTo>
                  <a:pt x="530628" y="27681"/>
                </a:lnTo>
                <a:lnTo>
                  <a:pt x="533108" y="24804"/>
                </a:lnTo>
                <a:lnTo>
                  <a:pt x="534348" y="21431"/>
                </a:lnTo>
                <a:lnTo>
                  <a:pt x="534348" y="13791"/>
                </a:lnTo>
                <a:lnTo>
                  <a:pt x="533058" y="10715"/>
                </a:lnTo>
                <a:lnTo>
                  <a:pt x="527899" y="5953"/>
                </a:lnTo>
                <a:lnTo>
                  <a:pt x="524575" y="4762"/>
                </a:lnTo>
                <a:lnTo>
                  <a:pt x="534646" y="4762"/>
                </a:lnTo>
                <a:lnTo>
                  <a:pt x="538218" y="7937"/>
                </a:lnTo>
                <a:lnTo>
                  <a:pt x="540004" y="12203"/>
                </a:lnTo>
                <a:lnTo>
                  <a:pt x="539888" y="22175"/>
                </a:lnTo>
                <a:lnTo>
                  <a:pt x="538665" y="25846"/>
                </a:lnTo>
                <a:lnTo>
                  <a:pt x="533406" y="33287"/>
                </a:lnTo>
                <a:lnTo>
                  <a:pt x="528593" y="37256"/>
                </a:lnTo>
                <a:lnTo>
                  <a:pt x="515992" y="44896"/>
                </a:lnTo>
                <a:lnTo>
                  <a:pt x="512074" y="47823"/>
                </a:lnTo>
                <a:lnTo>
                  <a:pt x="507510" y="52784"/>
                </a:lnTo>
                <a:lnTo>
                  <a:pt x="506121" y="55215"/>
                </a:lnTo>
                <a:lnTo>
                  <a:pt x="505625" y="57596"/>
                </a:lnTo>
                <a:lnTo>
                  <a:pt x="540301" y="57596"/>
                </a:lnTo>
                <a:lnTo>
                  <a:pt x="540301" y="62805"/>
                </a:lnTo>
                <a:close/>
              </a:path>
            </a:pathLst>
          </a:custGeom>
          <a:solidFill>
            <a:srgbClr val="38751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6825287" y="2376039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6825287" y="2376039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6924847" y="2390603"/>
            <a:ext cx="669290" cy="77470"/>
          </a:xfrm>
          <a:custGeom>
            <a:avLst/>
            <a:gdLst/>
            <a:ahLst/>
            <a:cxnLst/>
            <a:rect l="l" t="t" r="r" b="b"/>
            <a:pathLst>
              <a:path w="669290" h="77469">
                <a:moveTo>
                  <a:pt x="7094" y="22472"/>
                </a:moveTo>
                <a:lnTo>
                  <a:pt x="1439" y="22472"/>
                </a:lnTo>
                <a:lnTo>
                  <a:pt x="1538" y="16321"/>
                </a:lnTo>
                <a:lnTo>
                  <a:pt x="3423" y="11360"/>
                </a:lnTo>
                <a:lnTo>
                  <a:pt x="10765" y="3819"/>
                </a:lnTo>
                <a:lnTo>
                  <a:pt x="15428" y="1934"/>
                </a:lnTo>
                <a:lnTo>
                  <a:pt x="26541" y="1934"/>
                </a:lnTo>
                <a:lnTo>
                  <a:pt x="31104" y="3323"/>
                </a:lnTo>
                <a:lnTo>
                  <a:pt x="35584" y="6697"/>
                </a:lnTo>
                <a:lnTo>
                  <a:pt x="16966" y="6697"/>
                </a:lnTo>
                <a:lnTo>
                  <a:pt x="13543" y="8036"/>
                </a:lnTo>
                <a:lnTo>
                  <a:pt x="8383" y="13394"/>
                </a:lnTo>
                <a:lnTo>
                  <a:pt x="7094" y="17164"/>
                </a:lnTo>
                <a:lnTo>
                  <a:pt x="7094" y="22472"/>
                </a:lnTo>
                <a:close/>
              </a:path>
              <a:path w="669290" h="77469">
                <a:moveTo>
                  <a:pt x="36052" y="61317"/>
                </a:moveTo>
                <a:lnTo>
                  <a:pt x="25697" y="61317"/>
                </a:lnTo>
                <a:lnTo>
                  <a:pt x="29468" y="60027"/>
                </a:lnTo>
                <a:lnTo>
                  <a:pt x="35619" y="54867"/>
                </a:lnTo>
                <a:lnTo>
                  <a:pt x="37157" y="51593"/>
                </a:lnTo>
                <a:lnTo>
                  <a:pt x="37157" y="43556"/>
                </a:lnTo>
                <a:lnTo>
                  <a:pt x="35817" y="40381"/>
                </a:lnTo>
                <a:lnTo>
                  <a:pt x="33139" y="38099"/>
                </a:lnTo>
                <a:lnTo>
                  <a:pt x="30459" y="35718"/>
                </a:lnTo>
                <a:lnTo>
                  <a:pt x="26789" y="34528"/>
                </a:lnTo>
                <a:lnTo>
                  <a:pt x="17512" y="34528"/>
                </a:lnTo>
                <a:lnTo>
                  <a:pt x="17512" y="29765"/>
                </a:lnTo>
                <a:lnTo>
                  <a:pt x="25796" y="29765"/>
                </a:lnTo>
                <a:lnTo>
                  <a:pt x="28674" y="28773"/>
                </a:lnTo>
                <a:lnTo>
                  <a:pt x="33535" y="24705"/>
                </a:lnTo>
                <a:lnTo>
                  <a:pt x="34776" y="21927"/>
                </a:lnTo>
                <a:lnTo>
                  <a:pt x="34776" y="14684"/>
                </a:lnTo>
                <a:lnTo>
                  <a:pt x="33535" y="11806"/>
                </a:lnTo>
                <a:lnTo>
                  <a:pt x="31055" y="9822"/>
                </a:lnTo>
                <a:lnTo>
                  <a:pt x="28574" y="7739"/>
                </a:lnTo>
                <a:lnTo>
                  <a:pt x="25301" y="6697"/>
                </a:lnTo>
                <a:lnTo>
                  <a:pt x="35584" y="6697"/>
                </a:lnTo>
                <a:lnTo>
                  <a:pt x="38546" y="8880"/>
                </a:lnTo>
                <a:lnTo>
                  <a:pt x="40431" y="12799"/>
                </a:lnTo>
                <a:lnTo>
                  <a:pt x="40431" y="21232"/>
                </a:lnTo>
                <a:lnTo>
                  <a:pt x="39488" y="24159"/>
                </a:lnTo>
                <a:lnTo>
                  <a:pt x="35817" y="29021"/>
                </a:lnTo>
                <a:lnTo>
                  <a:pt x="33287" y="30658"/>
                </a:lnTo>
                <a:lnTo>
                  <a:pt x="30014" y="31551"/>
                </a:lnTo>
                <a:lnTo>
                  <a:pt x="30014" y="31700"/>
                </a:lnTo>
                <a:lnTo>
                  <a:pt x="34280" y="32493"/>
                </a:lnTo>
                <a:lnTo>
                  <a:pt x="37455" y="34279"/>
                </a:lnTo>
                <a:lnTo>
                  <a:pt x="41622" y="39836"/>
                </a:lnTo>
                <a:lnTo>
                  <a:pt x="42664" y="43209"/>
                </a:lnTo>
                <a:lnTo>
                  <a:pt x="42664" y="52833"/>
                </a:lnTo>
                <a:lnTo>
                  <a:pt x="40629" y="57397"/>
                </a:lnTo>
                <a:lnTo>
                  <a:pt x="36052" y="61317"/>
                </a:lnTo>
                <a:close/>
              </a:path>
              <a:path w="669290" h="77469">
                <a:moveTo>
                  <a:pt x="27483" y="66079"/>
                </a:moveTo>
                <a:lnTo>
                  <a:pt x="15080" y="66079"/>
                </a:lnTo>
                <a:lnTo>
                  <a:pt x="9971" y="64343"/>
                </a:lnTo>
                <a:lnTo>
                  <a:pt x="5903" y="60870"/>
                </a:lnTo>
                <a:lnTo>
                  <a:pt x="1934" y="57298"/>
                </a:lnTo>
                <a:lnTo>
                  <a:pt x="112" y="52833"/>
                </a:lnTo>
                <a:lnTo>
                  <a:pt x="0" y="45144"/>
                </a:lnTo>
                <a:lnTo>
                  <a:pt x="99" y="44946"/>
                </a:lnTo>
                <a:lnTo>
                  <a:pt x="5754" y="44946"/>
                </a:lnTo>
                <a:lnTo>
                  <a:pt x="5754" y="50700"/>
                </a:lnTo>
                <a:lnTo>
                  <a:pt x="7143" y="54371"/>
                </a:lnTo>
                <a:lnTo>
                  <a:pt x="12699" y="59927"/>
                </a:lnTo>
                <a:lnTo>
                  <a:pt x="16470" y="61317"/>
                </a:lnTo>
                <a:lnTo>
                  <a:pt x="36052" y="61317"/>
                </a:lnTo>
                <a:lnTo>
                  <a:pt x="32593" y="64343"/>
                </a:lnTo>
                <a:lnTo>
                  <a:pt x="27483" y="66079"/>
                </a:lnTo>
                <a:close/>
              </a:path>
              <a:path w="669290" h="77469">
                <a:moveTo>
                  <a:pt x="53680" y="64740"/>
                </a:moveTo>
                <a:lnTo>
                  <a:pt x="46834" y="64740"/>
                </a:lnTo>
                <a:lnTo>
                  <a:pt x="64545" y="40927"/>
                </a:lnTo>
                <a:lnTo>
                  <a:pt x="48174" y="18901"/>
                </a:lnTo>
                <a:lnTo>
                  <a:pt x="55168" y="18901"/>
                </a:lnTo>
                <a:lnTo>
                  <a:pt x="68265" y="36313"/>
                </a:lnTo>
                <a:lnTo>
                  <a:pt x="74793" y="36313"/>
                </a:lnTo>
                <a:lnTo>
                  <a:pt x="71391" y="40778"/>
                </a:lnTo>
                <a:lnTo>
                  <a:pt x="74970" y="45541"/>
                </a:lnTo>
                <a:lnTo>
                  <a:pt x="67819" y="45541"/>
                </a:lnTo>
                <a:lnTo>
                  <a:pt x="53680" y="64740"/>
                </a:lnTo>
                <a:close/>
              </a:path>
              <a:path w="669290" h="77469">
                <a:moveTo>
                  <a:pt x="74793" y="36313"/>
                </a:moveTo>
                <a:lnTo>
                  <a:pt x="68265" y="36313"/>
                </a:lnTo>
                <a:lnTo>
                  <a:pt x="81065" y="18901"/>
                </a:lnTo>
                <a:lnTo>
                  <a:pt x="88060" y="18901"/>
                </a:lnTo>
                <a:lnTo>
                  <a:pt x="74793" y="36313"/>
                </a:lnTo>
                <a:close/>
              </a:path>
              <a:path w="669290" h="77469">
                <a:moveTo>
                  <a:pt x="89399" y="64740"/>
                </a:moveTo>
                <a:lnTo>
                  <a:pt x="82255" y="64740"/>
                </a:lnTo>
                <a:lnTo>
                  <a:pt x="67819" y="45541"/>
                </a:lnTo>
                <a:lnTo>
                  <a:pt x="74970" y="45541"/>
                </a:lnTo>
                <a:lnTo>
                  <a:pt x="89399" y="64740"/>
                </a:lnTo>
                <a:close/>
              </a:path>
              <a:path w="669290" h="77469">
                <a:moveTo>
                  <a:pt x="99241" y="22472"/>
                </a:moveTo>
                <a:lnTo>
                  <a:pt x="93586" y="22472"/>
                </a:lnTo>
                <a:lnTo>
                  <a:pt x="93685" y="16321"/>
                </a:lnTo>
                <a:lnTo>
                  <a:pt x="95570" y="11360"/>
                </a:lnTo>
                <a:lnTo>
                  <a:pt x="102912" y="3819"/>
                </a:lnTo>
                <a:lnTo>
                  <a:pt x="107576" y="1934"/>
                </a:lnTo>
                <a:lnTo>
                  <a:pt x="118688" y="1934"/>
                </a:lnTo>
                <a:lnTo>
                  <a:pt x="123252" y="3323"/>
                </a:lnTo>
                <a:lnTo>
                  <a:pt x="127732" y="6697"/>
                </a:lnTo>
                <a:lnTo>
                  <a:pt x="109114" y="6697"/>
                </a:lnTo>
                <a:lnTo>
                  <a:pt x="105691" y="8036"/>
                </a:lnTo>
                <a:lnTo>
                  <a:pt x="100531" y="13394"/>
                </a:lnTo>
                <a:lnTo>
                  <a:pt x="99241" y="17164"/>
                </a:lnTo>
                <a:lnTo>
                  <a:pt x="99241" y="22472"/>
                </a:lnTo>
                <a:close/>
              </a:path>
              <a:path w="669290" h="77469">
                <a:moveTo>
                  <a:pt x="128199" y="61317"/>
                </a:moveTo>
                <a:lnTo>
                  <a:pt x="117844" y="61317"/>
                </a:lnTo>
                <a:lnTo>
                  <a:pt x="121615" y="60027"/>
                </a:lnTo>
                <a:lnTo>
                  <a:pt x="127767" y="54867"/>
                </a:lnTo>
                <a:lnTo>
                  <a:pt x="129305" y="51593"/>
                </a:lnTo>
                <a:lnTo>
                  <a:pt x="129305" y="43556"/>
                </a:lnTo>
                <a:lnTo>
                  <a:pt x="127965" y="40381"/>
                </a:lnTo>
                <a:lnTo>
                  <a:pt x="125286" y="38099"/>
                </a:lnTo>
                <a:lnTo>
                  <a:pt x="122607" y="35718"/>
                </a:lnTo>
                <a:lnTo>
                  <a:pt x="118936" y="34528"/>
                </a:lnTo>
                <a:lnTo>
                  <a:pt x="109660" y="34528"/>
                </a:lnTo>
                <a:lnTo>
                  <a:pt x="109660" y="29765"/>
                </a:lnTo>
                <a:lnTo>
                  <a:pt x="117944" y="29765"/>
                </a:lnTo>
                <a:lnTo>
                  <a:pt x="120821" y="28773"/>
                </a:lnTo>
                <a:lnTo>
                  <a:pt x="125683" y="24705"/>
                </a:lnTo>
                <a:lnTo>
                  <a:pt x="126924" y="21927"/>
                </a:lnTo>
                <a:lnTo>
                  <a:pt x="126924" y="14684"/>
                </a:lnTo>
                <a:lnTo>
                  <a:pt x="125683" y="11806"/>
                </a:lnTo>
                <a:lnTo>
                  <a:pt x="123202" y="9822"/>
                </a:lnTo>
                <a:lnTo>
                  <a:pt x="120722" y="7739"/>
                </a:lnTo>
                <a:lnTo>
                  <a:pt x="117448" y="6697"/>
                </a:lnTo>
                <a:lnTo>
                  <a:pt x="127732" y="6697"/>
                </a:lnTo>
                <a:lnTo>
                  <a:pt x="130694" y="8880"/>
                </a:lnTo>
                <a:lnTo>
                  <a:pt x="132579" y="12799"/>
                </a:lnTo>
                <a:lnTo>
                  <a:pt x="132579" y="21232"/>
                </a:lnTo>
                <a:lnTo>
                  <a:pt x="131636" y="24159"/>
                </a:lnTo>
                <a:lnTo>
                  <a:pt x="127965" y="29021"/>
                </a:lnTo>
                <a:lnTo>
                  <a:pt x="125435" y="30658"/>
                </a:lnTo>
                <a:lnTo>
                  <a:pt x="122161" y="31551"/>
                </a:lnTo>
                <a:lnTo>
                  <a:pt x="122161" y="31700"/>
                </a:lnTo>
                <a:lnTo>
                  <a:pt x="126427" y="32493"/>
                </a:lnTo>
                <a:lnTo>
                  <a:pt x="129602" y="34279"/>
                </a:lnTo>
                <a:lnTo>
                  <a:pt x="133769" y="39836"/>
                </a:lnTo>
                <a:lnTo>
                  <a:pt x="134811" y="43209"/>
                </a:lnTo>
                <a:lnTo>
                  <a:pt x="134811" y="52833"/>
                </a:lnTo>
                <a:lnTo>
                  <a:pt x="132777" y="57397"/>
                </a:lnTo>
                <a:lnTo>
                  <a:pt x="128199" y="61317"/>
                </a:lnTo>
                <a:close/>
              </a:path>
              <a:path w="669290" h="77469">
                <a:moveTo>
                  <a:pt x="119630" y="66079"/>
                </a:moveTo>
                <a:lnTo>
                  <a:pt x="107229" y="66079"/>
                </a:lnTo>
                <a:lnTo>
                  <a:pt x="102119" y="64343"/>
                </a:lnTo>
                <a:lnTo>
                  <a:pt x="98051" y="60870"/>
                </a:lnTo>
                <a:lnTo>
                  <a:pt x="94082" y="57298"/>
                </a:lnTo>
                <a:lnTo>
                  <a:pt x="92259" y="52833"/>
                </a:lnTo>
                <a:lnTo>
                  <a:pt x="92147" y="45144"/>
                </a:lnTo>
                <a:lnTo>
                  <a:pt x="92246" y="44946"/>
                </a:lnTo>
                <a:lnTo>
                  <a:pt x="97902" y="44946"/>
                </a:lnTo>
                <a:lnTo>
                  <a:pt x="97902" y="50700"/>
                </a:lnTo>
                <a:lnTo>
                  <a:pt x="99291" y="54371"/>
                </a:lnTo>
                <a:lnTo>
                  <a:pt x="104847" y="59927"/>
                </a:lnTo>
                <a:lnTo>
                  <a:pt x="108618" y="61317"/>
                </a:lnTo>
                <a:lnTo>
                  <a:pt x="128199" y="61317"/>
                </a:lnTo>
                <a:lnTo>
                  <a:pt x="124741" y="64343"/>
                </a:lnTo>
                <a:lnTo>
                  <a:pt x="119630" y="66079"/>
                </a:lnTo>
                <a:close/>
              </a:path>
              <a:path w="669290" h="77469">
                <a:moveTo>
                  <a:pt x="193284" y="66079"/>
                </a:moveTo>
                <a:lnTo>
                  <a:pt x="181774" y="66079"/>
                </a:lnTo>
                <a:lnTo>
                  <a:pt x="176516" y="63797"/>
                </a:lnTo>
                <a:lnTo>
                  <a:pt x="172448" y="59233"/>
                </a:lnTo>
                <a:lnTo>
                  <a:pt x="168479" y="54669"/>
                </a:lnTo>
                <a:lnTo>
                  <a:pt x="166495" y="48865"/>
                </a:lnTo>
                <a:lnTo>
                  <a:pt x="166495" y="34776"/>
                </a:lnTo>
                <a:lnTo>
                  <a:pt x="168479" y="28971"/>
                </a:lnTo>
                <a:lnTo>
                  <a:pt x="176416" y="19843"/>
                </a:lnTo>
                <a:lnTo>
                  <a:pt x="181675" y="17561"/>
                </a:lnTo>
                <a:lnTo>
                  <a:pt x="193581" y="17561"/>
                </a:lnTo>
                <a:lnTo>
                  <a:pt x="197848" y="18950"/>
                </a:lnTo>
                <a:lnTo>
                  <a:pt x="201725" y="22324"/>
                </a:lnTo>
                <a:lnTo>
                  <a:pt x="183362" y="22324"/>
                </a:lnTo>
                <a:lnTo>
                  <a:pt x="179443" y="24209"/>
                </a:lnTo>
                <a:lnTo>
                  <a:pt x="176467" y="27979"/>
                </a:lnTo>
                <a:lnTo>
                  <a:pt x="173589" y="31749"/>
                </a:lnTo>
                <a:lnTo>
                  <a:pt x="172150" y="36363"/>
                </a:lnTo>
                <a:lnTo>
                  <a:pt x="172150" y="47277"/>
                </a:lnTo>
                <a:lnTo>
                  <a:pt x="173589" y="51891"/>
                </a:lnTo>
                <a:lnTo>
                  <a:pt x="176467" y="55661"/>
                </a:lnTo>
                <a:lnTo>
                  <a:pt x="179443" y="59431"/>
                </a:lnTo>
                <a:lnTo>
                  <a:pt x="183362" y="61317"/>
                </a:lnTo>
                <a:lnTo>
                  <a:pt x="201037" y="61317"/>
                </a:lnTo>
                <a:lnTo>
                  <a:pt x="197501" y="64541"/>
                </a:lnTo>
                <a:lnTo>
                  <a:pt x="193284" y="66079"/>
                </a:lnTo>
                <a:close/>
              </a:path>
              <a:path w="669290" h="77469">
                <a:moveTo>
                  <a:pt x="206828" y="33337"/>
                </a:moveTo>
                <a:lnTo>
                  <a:pt x="201172" y="33337"/>
                </a:lnTo>
                <a:lnTo>
                  <a:pt x="200378" y="29666"/>
                </a:lnTo>
                <a:lnTo>
                  <a:pt x="198890" y="26937"/>
                </a:lnTo>
                <a:lnTo>
                  <a:pt x="196708" y="25151"/>
                </a:lnTo>
                <a:lnTo>
                  <a:pt x="194524" y="23266"/>
                </a:lnTo>
                <a:lnTo>
                  <a:pt x="191696" y="22324"/>
                </a:lnTo>
                <a:lnTo>
                  <a:pt x="201725" y="22324"/>
                </a:lnTo>
                <a:lnTo>
                  <a:pt x="204297" y="24506"/>
                </a:lnTo>
                <a:lnTo>
                  <a:pt x="206232" y="28376"/>
                </a:lnTo>
                <a:lnTo>
                  <a:pt x="206828" y="33337"/>
                </a:lnTo>
                <a:close/>
              </a:path>
              <a:path w="669290" h="77469">
                <a:moveTo>
                  <a:pt x="201037" y="61317"/>
                </a:moveTo>
                <a:lnTo>
                  <a:pt x="191597" y="61317"/>
                </a:lnTo>
                <a:lnTo>
                  <a:pt x="194524" y="60126"/>
                </a:lnTo>
                <a:lnTo>
                  <a:pt x="197005" y="57745"/>
                </a:lnTo>
                <a:lnTo>
                  <a:pt x="199584" y="55363"/>
                </a:lnTo>
                <a:lnTo>
                  <a:pt x="201122" y="52238"/>
                </a:lnTo>
                <a:lnTo>
                  <a:pt x="201619" y="48368"/>
                </a:lnTo>
                <a:lnTo>
                  <a:pt x="207125" y="48368"/>
                </a:lnTo>
                <a:lnTo>
                  <a:pt x="206332" y="54024"/>
                </a:lnTo>
                <a:lnTo>
                  <a:pt x="204247" y="58390"/>
                </a:lnTo>
                <a:lnTo>
                  <a:pt x="201037" y="61317"/>
                </a:lnTo>
                <a:close/>
              </a:path>
              <a:path w="669290" h="77469">
                <a:moveTo>
                  <a:pt x="238806" y="66079"/>
                </a:moveTo>
                <a:lnTo>
                  <a:pt x="227892" y="66079"/>
                </a:lnTo>
                <a:lnTo>
                  <a:pt x="222634" y="63797"/>
                </a:lnTo>
                <a:lnTo>
                  <a:pt x="218565" y="59233"/>
                </a:lnTo>
                <a:lnTo>
                  <a:pt x="214596" y="54669"/>
                </a:lnTo>
                <a:lnTo>
                  <a:pt x="212612" y="48865"/>
                </a:lnTo>
                <a:lnTo>
                  <a:pt x="212612" y="34776"/>
                </a:lnTo>
                <a:lnTo>
                  <a:pt x="214596" y="28971"/>
                </a:lnTo>
                <a:lnTo>
                  <a:pt x="222534" y="19843"/>
                </a:lnTo>
                <a:lnTo>
                  <a:pt x="227792" y="17561"/>
                </a:lnTo>
                <a:lnTo>
                  <a:pt x="240889" y="17561"/>
                </a:lnTo>
                <a:lnTo>
                  <a:pt x="246148" y="19843"/>
                </a:lnTo>
                <a:lnTo>
                  <a:pt x="248305" y="22324"/>
                </a:lnTo>
                <a:lnTo>
                  <a:pt x="229430" y="22324"/>
                </a:lnTo>
                <a:lnTo>
                  <a:pt x="225561" y="24209"/>
                </a:lnTo>
                <a:lnTo>
                  <a:pt x="222470" y="28128"/>
                </a:lnTo>
                <a:lnTo>
                  <a:pt x="219707" y="31749"/>
                </a:lnTo>
                <a:lnTo>
                  <a:pt x="218267" y="36363"/>
                </a:lnTo>
                <a:lnTo>
                  <a:pt x="218267" y="47277"/>
                </a:lnTo>
                <a:lnTo>
                  <a:pt x="219707" y="51891"/>
                </a:lnTo>
                <a:lnTo>
                  <a:pt x="222584" y="55661"/>
                </a:lnTo>
                <a:lnTo>
                  <a:pt x="225561" y="59431"/>
                </a:lnTo>
                <a:lnTo>
                  <a:pt x="229479" y="61317"/>
                </a:lnTo>
                <a:lnTo>
                  <a:pt x="248299" y="61317"/>
                </a:lnTo>
                <a:lnTo>
                  <a:pt x="246098" y="62805"/>
                </a:lnTo>
                <a:lnTo>
                  <a:pt x="242725" y="64988"/>
                </a:lnTo>
                <a:lnTo>
                  <a:pt x="238806" y="66079"/>
                </a:lnTo>
                <a:close/>
              </a:path>
              <a:path w="669290" h="77469">
                <a:moveTo>
                  <a:pt x="248299" y="61317"/>
                </a:moveTo>
                <a:lnTo>
                  <a:pt x="239203" y="61317"/>
                </a:lnTo>
                <a:lnTo>
                  <a:pt x="243072" y="59431"/>
                </a:lnTo>
                <a:lnTo>
                  <a:pt x="248926" y="51792"/>
                </a:lnTo>
                <a:lnTo>
                  <a:pt x="250382" y="47277"/>
                </a:lnTo>
                <a:lnTo>
                  <a:pt x="250382" y="36363"/>
                </a:lnTo>
                <a:lnTo>
                  <a:pt x="248926" y="31898"/>
                </a:lnTo>
                <a:lnTo>
                  <a:pt x="245839" y="27979"/>
                </a:lnTo>
                <a:lnTo>
                  <a:pt x="243072" y="24258"/>
                </a:lnTo>
                <a:lnTo>
                  <a:pt x="239154" y="22324"/>
                </a:lnTo>
                <a:lnTo>
                  <a:pt x="248305" y="22324"/>
                </a:lnTo>
                <a:lnTo>
                  <a:pt x="254086" y="28971"/>
                </a:lnTo>
                <a:lnTo>
                  <a:pt x="256070" y="34776"/>
                </a:lnTo>
                <a:lnTo>
                  <a:pt x="256070" y="46087"/>
                </a:lnTo>
                <a:lnTo>
                  <a:pt x="255226" y="50105"/>
                </a:lnTo>
                <a:lnTo>
                  <a:pt x="253540" y="53875"/>
                </a:lnTo>
                <a:lnTo>
                  <a:pt x="251952" y="57546"/>
                </a:lnTo>
                <a:lnTo>
                  <a:pt x="249472" y="60523"/>
                </a:lnTo>
                <a:lnTo>
                  <a:pt x="248299" y="61317"/>
                </a:lnTo>
                <a:close/>
              </a:path>
              <a:path w="669290" h="77469">
                <a:moveTo>
                  <a:pt x="273517" y="26789"/>
                </a:moveTo>
                <a:lnTo>
                  <a:pt x="270063" y="26789"/>
                </a:lnTo>
                <a:lnTo>
                  <a:pt x="271155" y="24110"/>
                </a:lnTo>
                <a:lnTo>
                  <a:pt x="273040" y="21927"/>
                </a:lnTo>
                <a:lnTo>
                  <a:pt x="275719" y="20240"/>
                </a:lnTo>
                <a:lnTo>
                  <a:pt x="278398" y="18454"/>
                </a:lnTo>
                <a:lnTo>
                  <a:pt x="281424" y="17561"/>
                </a:lnTo>
                <a:lnTo>
                  <a:pt x="290651" y="17561"/>
                </a:lnTo>
                <a:lnTo>
                  <a:pt x="294868" y="19000"/>
                </a:lnTo>
                <a:lnTo>
                  <a:pt x="297863" y="22324"/>
                </a:lnTo>
                <a:lnTo>
                  <a:pt x="281275" y="22324"/>
                </a:lnTo>
                <a:lnTo>
                  <a:pt x="278596" y="23068"/>
                </a:lnTo>
                <a:lnTo>
                  <a:pt x="276314" y="24556"/>
                </a:lnTo>
                <a:lnTo>
                  <a:pt x="274131" y="26044"/>
                </a:lnTo>
                <a:lnTo>
                  <a:pt x="273517" y="26789"/>
                </a:lnTo>
                <a:close/>
              </a:path>
              <a:path w="669290" h="77469">
                <a:moveTo>
                  <a:pt x="269915" y="64740"/>
                </a:moveTo>
                <a:lnTo>
                  <a:pt x="264259" y="64740"/>
                </a:lnTo>
                <a:lnTo>
                  <a:pt x="264259" y="18901"/>
                </a:lnTo>
                <a:lnTo>
                  <a:pt x="269915" y="18901"/>
                </a:lnTo>
                <a:lnTo>
                  <a:pt x="269915" y="26789"/>
                </a:lnTo>
                <a:lnTo>
                  <a:pt x="273517" y="26789"/>
                </a:lnTo>
                <a:lnTo>
                  <a:pt x="272494" y="28029"/>
                </a:lnTo>
                <a:lnTo>
                  <a:pt x="271402" y="30509"/>
                </a:lnTo>
                <a:lnTo>
                  <a:pt x="270411" y="32990"/>
                </a:lnTo>
                <a:lnTo>
                  <a:pt x="269915" y="35470"/>
                </a:lnTo>
                <a:lnTo>
                  <a:pt x="269915" y="64740"/>
                </a:lnTo>
                <a:close/>
              </a:path>
              <a:path w="669290" h="77469">
                <a:moveTo>
                  <a:pt x="301466" y="64740"/>
                </a:moveTo>
                <a:lnTo>
                  <a:pt x="295960" y="64740"/>
                </a:lnTo>
                <a:lnTo>
                  <a:pt x="295960" y="31352"/>
                </a:lnTo>
                <a:lnTo>
                  <a:pt x="294967" y="28029"/>
                </a:lnTo>
                <a:lnTo>
                  <a:pt x="292983" y="25747"/>
                </a:lnTo>
                <a:lnTo>
                  <a:pt x="291097" y="23465"/>
                </a:lnTo>
                <a:lnTo>
                  <a:pt x="288221" y="22324"/>
                </a:lnTo>
                <a:lnTo>
                  <a:pt x="297863" y="22324"/>
                </a:lnTo>
                <a:lnTo>
                  <a:pt x="300127" y="24754"/>
                </a:lnTo>
                <a:lnTo>
                  <a:pt x="301466" y="29071"/>
                </a:lnTo>
                <a:lnTo>
                  <a:pt x="301466" y="64740"/>
                </a:lnTo>
                <a:close/>
              </a:path>
              <a:path w="669290" h="77469">
                <a:moveTo>
                  <a:pt x="330585" y="64740"/>
                </a:moveTo>
                <a:lnTo>
                  <a:pt x="324632" y="64740"/>
                </a:lnTo>
                <a:lnTo>
                  <a:pt x="306921" y="18901"/>
                </a:lnTo>
                <a:lnTo>
                  <a:pt x="313172" y="18901"/>
                </a:lnTo>
                <a:lnTo>
                  <a:pt x="327608" y="59084"/>
                </a:lnTo>
                <a:lnTo>
                  <a:pt x="332697" y="59084"/>
                </a:lnTo>
                <a:lnTo>
                  <a:pt x="330585" y="64740"/>
                </a:lnTo>
                <a:close/>
              </a:path>
              <a:path w="669290" h="77469">
                <a:moveTo>
                  <a:pt x="332697" y="59084"/>
                </a:moveTo>
                <a:lnTo>
                  <a:pt x="327757" y="59084"/>
                </a:lnTo>
                <a:lnTo>
                  <a:pt x="341896" y="18901"/>
                </a:lnTo>
                <a:lnTo>
                  <a:pt x="347700" y="18901"/>
                </a:lnTo>
                <a:lnTo>
                  <a:pt x="332697" y="59084"/>
                </a:lnTo>
                <a:close/>
              </a:path>
              <a:path w="669290" h="77469">
                <a:moveTo>
                  <a:pt x="356086" y="76943"/>
                </a:moveTo>
                <a:lnTo>
                  <a:pt x="356086" y="73074"/>
                </a:lnTo>
                <a:lnTo>
                  <a:pt x="357376" y="72578"/>
                </a:lnTo>
                <a:lnTo>
                  <a:pt x="358367" y="71536"/>
                </a:lnTo>
                <a:lnTo>
                  <a:pt x="359063" y="69949"/>
                </a:lnTo>
                <a:lnTo>
                  <a:pt x="359856" y="68460"/>
                </a:lnTo>
                <a:lnTo>
                  <a:pt x="360253" y="66873"/>
                </a:lnTo>
                <a:lnTo>
                  <a:pt x="360253" y="64740"/>
                </a:lnTo>
                <a:lnTo>
                  <a:pt x="356532" y="64740"/>
                </a:lnTo>
                <a:lnTo>
                  <a:pt x="356532" y="55363"/>
                </a:lnTo>
                <a:lnTo>
                  <a:pt x="363974" y="55363"/>
                </a:lnTo>
                <a:lnTo>
                  <a:pt x="363974" y="67617"/>
                </a:lnTo>
                <a:lnTo>
                  <a:pt x="363279" y="70048"/>
                </a:lnTo>
                <a:lnTo>
                  <a:pt x="361890" y="72330"/>
                </a:lnTo>
                <a:lnTo>
                  <a:pt x="360600" y="74612"/>
                </a:lnTo>
                <a:lnTo>
                  <a:pt x="358666" y="76150"/>
                </a:lnTo>
                <a:lnTo>
                  <a:pt x="356086" y="76943"/>
                </a:lnTo>
                <a:close/>
              </a:path>
              <a:path w="669290" h="77469">
                <a:moveTo>
                  <a:pt x="407094" y="35569"/>
                </a:moveTo>
                <a:lnTo>
                  <a:pt x="402332" y="35569"/>
                </a:lnTo>
                <a:lnTo>
                  <a:pt x="408434" y="3422"/>
                </a:lnTo>
                <a:lnTo>
                  <a:pt x="439538" y="3422"/>
                </a:lnTo>
                <a:lnTo>
                  <a:pt x="439538" y="8483"/>
                </a:lnTo>
                <a:lnTo>
                  <a:pt x="412303" y="8483"/>
                </a:lnTo>
                <a:lnTo>
                  <a:pt x="408285" y="29170"/>
                </a:lnTo>
                <a:lnTo>
                  <a:pt x="408434" y="29319"/>
                </a:lnTo>
                <a:lnTo>
                  <a:pt x="414746" y="29319"/>
                </a:lnTo>
                <a:lnTo>
                  <a:pt x="413196" y="30063"/>
                </a:lnTo>
                <a:lnTo>
                  <a:pt x="410815" y="31253"/>
                </a:lnTo>
                <a:lnTo>
                  <a:pt x="408780" y="33089"/>
                </a:lnTo>
                <a:lnTo>
                  <a:pt x="407094" y="35569"/>
                </a:lnTo>
                <a:close/>
              </a:path>
              <a:path w="669290" h="77469">
                <a:moveTo>
                  <a:pt x="414746" y="29319"/>
                </a:moveTo>
                <a:lnTo>
                  <a:pt x="408434" y="29319"/>
                </a:lnTo>
                <a:lnTo>
                  <a:pt x="410120" y="27433"/>
                </a:lnTo>
                <a:lnTo>
                  <a:pt x="412104" y="25995"/>
                </a:lnTo>
                <a:lnTo>
                  <a:pt x="416669" y="24010"/>
                </a:lnTo>
                <a:lnTo>
                  <a:pt x="419100" y="23514"/>
                </a:lnTo>
                <a:lnTo>
                  <a:pt x="428029" y="23514"/>
                </a:lnTo>
                <a:lnTo>
                  <a:pt x="433089" y="25499"/>
                </a:lnTo>
                <a:lnTo>
                  <a:pt x="435728" y="28277"/>
                </a:lnTo>
                <a:lnTo>
                  <a:pt x="418256" y="28277"/>
                </a:lnTo>
                <a:lnTo>
                  <a:pt x="415676" y="28872"/>
                </a:lnTo>
                <a:lnTo>
                  <a:pt x="414746" y="29319"/>
                </a:lnTo>
                <a:close/>
              </a:path>
              <a:path w="669290" h="77469">
                <a:moveTo>
                  <a:pt x="434892" y="61317"/>
                </a:moveTo>
                <a:lnTo>
                  <a:pt x="425846" y="61317"/>
                </a:lnTo>
                <a:lnTo>
                  <a:pt x="429517" y="59679"/>
                </a:lnTo>
                <a:lnTo>
                  <a:pt x="432395" y="56405"/>
                </a:lnTo>
                <a:lnTo>
                  <a:pt x="435371" y="53131"/>
                </a:lnTo>
                <a:lnTo>
                  <a:pt x="436860" y="49113"/>
                </a:lnTo>
                <a:lnTo>
                  <a:pt x="436860" y="39687"/>
                </a:lnTo>
                <a:lnTo>
                  <a:pt x="435322" y="35867"/>
                </a:lnTo>
                <a:lnTo>
                  <a:pt x="432246" y="32890"/>
                </a:lnTo>
                <a:lnTo>
                  <a:pt x="429269" y="29815"/>
                </a:lnTo>
                <a:lnTo>
                  <a:pt x="425499" y="28277"/>
                </a:lnTo>
                <a:lnTo>
                  <a:pt x="435728" y="28277"/>
                </a:lnTo>
                <a:lnTo>
                  <a:pt x="440630" y="33436"/>
                </a:lnTo>
                <a:lnTo>
                  <a:pt x="442515" y="38595"/>
                </a:lnTo>
                <a:lnTo>
                  <a:pt x="442515" y="50899"/>
                </a:lnTo>
                <a:lnTo>
                  <a:pt x="440432" y="55909"/>
                </a:lnTo>
                <a:lnTo>
                  <a:pt x="434892" y="61317"/>
                </a:lnTo>
                <a:close/>
              </a:path>
              <a:path w="669290" h="77469">
                <a:moveTo>
                  <a:pt x="426987" y="66079"/>
                </a:moveTo>
                <a:lnTo>
                  <a:pt x="415279" y="66079"/>
                </a:lnTo>
                <a:lnTo>
                  <a:pt x="410517" y="64392"/>
                </a:lnTo>
                <a:lnTo>
                  <a:pt x="402778" y="57645"/>
                </a:lnTo>
                <a:lnTo>
                  <a:pt x="400744" y="52933"/>
                </a:lnTo>
                <a:lnTo>
                  <a:pt x="400545" y="46880"/>
                </a:lnTo>
                <a:lnTo>
                  <a:pt x="406052" y="46880"/>
                </a:lnTo>
                <a:lnTo>
                  <a:pt x="406250" y="51246"/>
                </a:lnTo>
                <a:lnTo>
                  <a:pt x="407739" y="54768"/>
                </a:lnTo>
                <a:lnTo>
                  <a:pt x="410517" y="57447"/>
                </a:lnTo>
                <a:lnTo>
                  <a:pt x="413394" y="60027"/>
                </a:lnTo>
                <a:lnTo>
                  <a:pt x="417016" y="61317"/>
                </a:lnTo>
                <a:lnTo>
                  <a:pt x="434892" y="61317"/>
                </a:lnTo>
                <a:lnTo>
                  <a:pt x="432097" y="64045"/>
                </a:lnTo>
                <a:lnTo>
                  <a:pt x="426987" y="66079"/>
                </a:lnTo>
                <a:close/>
              </a:path>
              <a:path w="669290" h="77469">
                <a:moveTo>
                  <a:pt x="477344" y="64740"/>
                </a:moveTo>
                <a:lnTo>
                  <a:pt x="471689" y="64740"/>
                </a:lnTo>
                <a:lnTo>
                  <a:pt x="471689" y="18603"/>
                </a:lnTo>
                <a:lnTo>
                  <a:pt x="455317" y="18603"/>
                </a:lnTo>
                <a:lnTo>
                  <a:pt x="455317" y="14585"/>
                </a:lnTo>
                <a:lnTo>
                  <a:pt x="460378" y="14485"/>
                </a:lnTo>
                <a:lnTo>
                  <a:pt x="463900" y="14039"/>
                </a:lnTo>
                <a:lnTo>
                  <a:pt x="465884" y="13245"/>
                </a:lnTo>
                <a:lnTo>
                  <a:pt x="467968" y="12451"/>
                </a:lnTo>
                <a:lnTo>
                  <a:pt x="469506" y="11211"/>
                </a:lnTo>
                <a:lnTo>
                  <a:pt x="470498" y="9524"/>
                </a:lnTo>
                <a:lnTo>
                  <a:pt x="471589" y="7838"/>
                </a:lnTo>
                <a:lnTo>
                  <a:pt x="472334" y="5506"/>
                </a:lnTo>
                <a:lnTo>
                  <a:pt x="472730" y="2530"/>
                </a:lnTo>
                <a:lnTo>
                  <a:pt x="477344" y="2530"/>
                </a:lnTo>
                <a:lnTo>
                  <a:pt x="477344" y="64740"/>
                </a:lnTo>
                <a:close/>
              </a:path>
              <a:path w="669290" h="77469">
                <a:moveTo>
                  <a:pt x="506369" y="24110"/>
                </a:moveTo>
                <a:lnTo>
                  <a:pt x="500862" y="24110"/>
                </a:lnTo>
                <a:lnTo>
                  <a:pt x="500862" y="16767"/>
                </a:lnTo>
                <a:lnTo>
                  <a:pt x="502549" y="11608"/>
                </a:lnTo>
                <a:lnTo>
                  <a:pt x="505923" y="7739"/>
                </a:lnTo>
                <a:lnTo>
                  <a:pt x="509395" y="3869"/>
                </a:lnTo>
                <a:lnTo>
                  <a:pt x="514307" y="1934"/>
                </a:lnTo>
                <a:lnTo>
                  <a:pt x="526510" y="1934"/>
                </a:lnTo>
                <a:lnTo>
                  <a:pt x="531173" y="3522"/>
                </a:lnTo>
                <a:lnTo>
                  <a:pt x="534646" y="6697"/>
                </a:lnTo>
                <a:lnTo>
                  <a:pt x="516142" y="6697"/>
                </a:lnTo>
                <a:lnTo>
                  <a:pt x="512719" y="8135"/>
                </a:lnTo>
                <a:lnTo>
                  <a:pt x="507857" y="13791"/>
                </a:lnTo>
                <a:lnTo>
                  <a:pt x="506568" y="17710"/>
                </a:lnTo>
                <a:lnTo>
                  <a:pt x="506369" y="22770"/>
                </a:lnTo>
                <a:lnTo>
                  <a:pt x="506369" y="24110"/>
                </a:lnTo>
                <a:close/>
              </a:path>
              <a:path w="669290" h="77469">
                <a:moveTo>
                  <a:pt x="540301" y="64740"/>
                </a:moveTo>
                <a:lnTo>
                  <a:pt x="499374" y="64740"/>
                </a:lnTo>
                <a:lnTo>
                  <a:pt x="499374" y="60175"/>
                </a:lnTo>
                <a:lnTo>
                  <a:pt x="523732" y="36065"/>
                </a:lnTo>
                <a:lnTo>
                  <a:pt x="528246" y="32493"/>
                </a:lnTo>
                <a:lnTo>
                  <a:pt x="530628" y="29616"/>
                </a:lnTo>
                <a:lnTo>
                  <a:pt x="533108" y="26739"/>
                </a:lnTo>
                <a:lnTo>
                  <a:pt x="534349" y="23365"/>
                </a:lnTo>
                <a:lnTo>
                  <a:pt x="534349" y="15726"/>
                </a:lnTo>
                <a:lnTo>
                  <a:pt x="533058" y="12650"/>
                </a:lnTo>
                <a:lnTo>
                  <a:pt x="527900" y="7887"/>
                </a:lnTo>
                <a:lnTo>
                  <a:pt x="524575" y="6697"/>
                </a:lnTo>
                <a:lnTo>
                  <a:pt x="534646" y="6697"/>
                </a:lnTo>
                <a:lnTo>
                  <a:pt x="538218" y="9872"/>
                </a:lnTo>
                <a:lnTo>
                  <a:pt x="540004" y="14138"/>
                </a:lnTo>
                <a:lnTo>
                  <a:pt x="539888" y="24110"/>
                </a:lnTo>
                <a:lnTo>
                  <a:pt x="538665" y="27781"/>
                </a:lnTo>
                <a:lnTo>
                  <a:pt x="533406" y="35222"/>
                </a:lnTo>
                <a:lnTo>
                  <a:pt x="528594" y="39191"/>
                </a:lnTo>
                <a:lnTo>
                  <a:pt x="515993" y="46831"/>
                </a:lnTo>
                <a:lnTo>
                  <a:pt x="512074" y="49758"/>
                </a:lnTo>
                <a:lnTo>
                  <a:pt x="507510" y="54719"/>
                </a:lnTo>
                <a:lnTo>
                  <a:pt x="506121" y="57149"/>
                </a:lnTo>
                <a:lnTo>
                  <a:pt x="505625" y="59531"/>
                </a:lnTo>
                <a:lnTo>
                  <a:pt x="540301" y="59531"/>
                </a:lnTo>
                <a:lnTo>
                  <a:pt x="540301" y="64740"/>
                </a:lnTo>
                <a:close/>
              </a:path>
              <a:path w="669290" h="77469">
                <a:moveTo>
                  <a:pt x="553700" y="76943"/>
                </a:moveTo>
                <a:lnTo>
                  <a:pt x="553700" y="73074"/>
                </a:lnTo>
                <a:lnTo>
                  <a:pt x="554990" y="72578"/>
                </a:lnTo>
                <a:lnTo>
                  <a:pt x="555981" y="71536"/>
                </a:lnTo>
                <a:lnTo>
                  <a:pt x="556677" y="69949"/>
                </a:lnTo>
                <a:lnTo>
                  <a:pt x="557470" y="68460"/>
                </a:lnTo>
                <a:lnTo>
                  <a:pt x="557867" y="66873"/>
                </a:lnTo>
                <a:lnTo>
                  <a:pt x="557867" y="64740"/>
                </a:lnTo>
                <a:lnTo>
                  <a:pt x="554146" y="64740"/>
                </a:lnTo>
                <a:lnTo>
                  <a:pt x="554146" y="55363"/>
                </a:lnTo>
                <a:lnTo>
                  <a:pt x="561588" y="55363"/>
                </a:lnTo>
                <a:lnTo>
                  <a:pt x="561588" y="67617"/>
                </a:lnTo>
                <a:lnTo>
                  <a:pt x="560893" y="70048"/>
                </a:lnTo>
                <a:lnTo>
                  <a:pt x="559504" y="72330"/>
                </a:lnTo>
                <a:lnTo>
                  <a:pt x="558214" y="74612"/>
                </a:lnTo>
                <a:lnTo>
                  <a:pt x="556279" y="76150"/>
                </a:lnTo>
                <a:lnTo>
                  <a:pt x="553700" y="76943"/>
                </a:lnTo>
                <a:close/>
              </a:path>
              <a:path w="669290" h="77469">
                <a:moveTo>
                  <a:pt x="598457" y="66079"/>
                </a:moveTo>
                <a:lnTo>
                  <a:pt x="593694" y="66079"/>
                </a:lnTo>
                <a:lnTo>
                  <a:pt x="621079" y="0"/>
                </a:lnTo>
                <a:lnTo>
                  <a:pt x="625693" y="0"/>
                </a:lnTo>
                <a:lnTo>
                  <a:pt x="598457" y="66079"/>
                </a:lnTo>
                <a:close/>
              </a:path>
              <a:path w="669290" h="77469">
                <a:moveTo>
                  <a:pt x="634742" y="24110"/>
                </a:moveTo>
                <a:lnTo>
                  <a:pt x="629236" y="24110"/>
                </a:lnTo>
                <a:lnTo>
                  <a:pt x="629236" y="16767"/>
                </a:lnTo>
                <a:lnTo>
                  <a:pt x="630922" y="11608"/>
                </a:lnTo>
                <a:lnTo>
                  <a:pt x="634296" y="7739"/>
                </a:lnTo>
                <a:lnTo>
                  <a:pt x="637768" y="3869"/>
                </a:lnTo>
                <a:lnTo>
                  <a:pt x="642680" y="1934"/>
                </a:lnTo>
                <a:lnTo>
                  <a:pt x="654884" y="1934"/>
                </a:lnTo>
                <a:lnTo>
                  <a:pt x="659547" y="3522"/>
                </a:lnTo>
                <a:lnTo>
                  <a:pt x="663019" y="6697"/>
                </a:lnTo>
                <a:lnTo>
                  <a:pt x="644515" y="6697"/>
                </a:lnTo>
                <a:lnTo>
                  <a:pt x="641092" y="8135"/>
                </a:lnTo>
                <a:lnTo>
                  <a:pt x="636230" y="13791"/>
                </a:lnTo>
                <a:lnTo>
                  <a:pt x="634940" y="17710"/>
                </a:lnTo>
                <a:lnTo>
                  <a:pt x="634742" y="22770"/>
                </a:lnTo>
                <a:lnTo>
                  <a:pt x="634742" y="24110"/>
                </a:lnTo>
                <a:close/>
              </a:path>
              <a:path w="669290" h="77469">
                <a:moveTo>
                  <a:pt x="668675" y="64740"/>
                </a:moveTo>
                <a:lnTo>
                  <a:pt x="627747" y="64740"/>
                </a:lnTo>
                <a:lnTo>
                  <a:pt x="627747" y="60175"/>
                </a:lnTo>
                <a:lnTo>
                  <a:pt x="652105" y="36065"/>
                </a:lnTo>
                <a:lnTo>
                  <a:pt x="656620" y="32493"/>
                </a:lnTo>
                <a:lnTo>
                  <a:pt x="659002" y="29616"/>
                </a:lnTo>
                <a:lnTo>
                  <a:pt x="661482" y="26739"/>
                </a:lnTo>
                <a:lnTo>
                  <a:pt x="662722" y="23365"/>
                </a:lnTo>
                <a:lnTo>
                  <a:pt x="662722" y="15726"/>
                </a:lnTo>
                <a:lnTo>
                  <a:pt x="661432" y="12650"/>
                </a:lnTo>
                <a:lnTo>
                  <a:pt x="656273" y="7887"/>
                </a:lnTo>
                <a:lnTo>
                  <a:pt x="652948" y="6697"/>
                </a:lnTo>
                <a:lnTo>
                  <a:pt x="663019" y="6697"/>
                </a:lnTo>
                <a:lnTo>
                  <a:pt x="666591" y="9872"/>
                </a:lnTo>
                <a:lnTo>
                  <a:pt x="668377" y="14138"/>
                </a:lnTo>
                <a:lnTo>
                  <a:pt x="668261" y="24110"/>
                </a:lnTo>
                <a:lnTo>
                  <a:pt x="667038" y="27781"/>
                </a:lnTo>
                <a:lnTo>
                  <a:pt x="661779" y="35222"/>
                </a:lnTo>
                <a:lnTo>
                  <a:pt x="656967" y="39191"/>
                </a:lnTo>
                <a:lnTo>
                  <a:pt x="644366" y="46831"/>
                </a:lnTo>
                <a:lnTo>
                  <a:pt x="640447" y="49758"/>
                </a:lnTo>
                <a:lnTo>
                  <a:pt x="635883" y="54719"/>
                </a:lnTo>
                <a:lnTo>
                  <a:pt x="634494" y="57149"/>
                </a:lnTo>
                <a:lnTo>
                  <a:pt x="633998" y="59531"/>
                </a:lnTo>
                <a:lnTo>
                  <a:pt x="668675" y="59531"/>
                </a:lnTo>
                <a:lnTo>
                  <a:pt x="668675" y="64740"/>
                </a:lnTo>
                <a:close/>
              </a:path>
            </a:pathLst>
          </a:custGeom>
          <a:solidFill>
            <a:srgbClr val="38751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7260435" y="233793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7239985" y="2510585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7239985" y="2510585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7260236" y="2468884"/>
            <a:ext cx="635" cy="41910"/>
          </a:xfrm>
          <a:custGeom>
            <a:avLst/>
            <a:gdLst/>
            <a:ahLst/>
            <a:cxnLst/>
            <a:rect l="l" t="t" r="r" b="b"/>
            <a:pathLst>
              <a:path w="634" h="41910">
                <a:moveTo>
                  <a:pt x="149" y="-4762"/>
                </a:moveTo>
                <a:lnTo>
                  <a:pt x="149" y="46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7239985" y="2167355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7239985" y="2167355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7260136" y="2209683"/>
            <a:ext cx="635" cy="36195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464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7280485" y="2188505"/>
            <a:ext cx="779780" cy="343535"/>
          </a:xfrm>
          <a:custGeom>
            <a:avLst/>
            <a:gdLst/>
            <a:ahLst/>
            <a:cxnLst/>
            <a:rect l="l" t="t" r="r" b="b"/>
            <a:pathLst>
              <a:path w="779779" h="343535">
                <a:moveTo>
                  <a:pt x="0" y="0"/>
                </a:moveTo>
                <a:lnTo>
                  <a:pt x="68673" y="873"/>
                </a:lnTo>
                <a:lnTo>
                  <a:pt x="136869" y="3422"/>
                </a:lnTo>
                <a:lnTo>
                  <a:pt x="204113" y="7544"/>
                </a:lnTo>
                <a:lnTo>
                  <a:pt x="269930" y="13132"/>
                </a:lnTo>
                <a:lnTo>
                  <a:pt x="333843" y="20083"/>
                </a:lnTo>
                <a:lnTo>
                  <a:pt x="395377" y="28291"/>
                </a:lnTo>
                <a:lnTo>
                  <a:pt x="454056" y="37652"/>
                </a:lnTo>
                <a:lnTo>
                  <a:pt x="509406" y="48060"/>
                </a:lnTo>
                <a:lnTo>
                  <a:pt x="560949" y="59411"/>
                </a:lnTo>
                <a:lnTo>
                  <a:pt x="608212" y="71601"/>
                </a:lnTo>
                <a:lnTo>
                  <a:pt x="650717" y="84524"/>
                </a:lnTo>
                <a:lnTo>
                  <a:pt x="687990" y="98076"/>
                </a:lnTo>
                <a:lnTo>
                  <a:pt x="744936" y="126647"/>
                </a:lnTo>
                <a:lnTo>
                  <a:pt x="775246" y="156475"/>
                </a:lnTo>
                <a:lnTo>
                  <a:pt x="779223" y="171599"/>
                </a:lnTo>
                <a:lnTo>
                  <a:pt x="775272" y="186723"/>
                </a:lnTo>
                <a:lnTo>
                  <a:pt x="745017" y="216551"/>
                </a:lnTo>
                <a:lnTo>
                  <a:pt x="688126" y="245122"/>
                </a:lnTo>
                <a:lnTo>
                  <a:pt x="650883" y="258674"/>
                </a:lnTo>
                <a:lnTo>
                  <a:pt x="608407" y="271597"/>
                </a:lnTo>
                <a:lnTo>
                  <a:pt x="561177" y="283787"/>
                </a:lnTo>
                <a:lnTo>
                  <a:pt x="509666" y="295138"/>
                </a:lnTo>
                <a:lnTo>
                  <a:pt x="454351" y="305547"/>
                </a:lnTo>
                <a:lnTo>
                  <a:pt x="395708" y="314907"/>
                </a:lnTo>
                <a:lnTo>
                  <a:pt x="334213" y="323115"/>
                </a:lnTo>
                <a:lnTo>
                  <a:pt x="270341" y="330066"/>
                </a:lnTo>
                <a:lnTo>
                  <a:pt x="204567" y="335654"/>
                </a:lnTo>
                <a:lnTo>
                  <a:pt x="137369" y="339776"/>
                </a:lnTo>
                <a:lnTo>
                  <a:pt x="69221" y="342326"/>
                </a:lnTo>
                <a:lnTo>
                  <a:pt x="599" y="343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6823462" y="1905405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6823462" y="1905405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6987224" y="1921909"/>
            <a:ext cx="540385" cy="75565"/>
          </a:xfrm>
          <a:custGeom>
            <a:avLst/>
            <a:gdLst/>
            <a:ahLst/>
            <a:cxnLst/>
            <a:rect l="l" t="t" r="r" b="b"/>
            <a:pathLst>
              <a:path w="540384" h="75565">
                <a:moveTo>
                  <a:pt x="7094" y="20538"/>
                </a:moveTo>
                <a:lnTo>
                  <a:pt x="1438" y="20538"/>
                </a:lnTo>
                <a:lnTo>
                  <a:pt x="1537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0" y="0"/>
                </a:lnTo>
                <a:lnTo>
                  <a:pt x="31104" y="1389"/>
                </a:lnTo>
                <a:lnTo>
                  <a:pt x="35583" y="4762"/>
                </a:lnTo>
                <a:lnTo>
                  <a:pt x="16965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0384" h="75565">
                <a:moveTo>
                  <a:pt x="36051" y="59382"/>
                </a:moveTo>
                <a:lnTo>
                  <a:pt x="25697" y="59382"/>
                </a:lnTo>
                <a:lnTo>
                  <a:pt x="29467" y="58092"/>
                </a:lnTo>
                <a:lnTo>
                  <a:pt x="35619" y="52933"/>
                </a:lnTo>
                <a:lnTo>
                  <a:pt x="37156" y="49658"/>
                </a:lnTo>
                <a:lnTo>
                  <a:pt x="37156" y="41622"/>
                </a:lnTo>
                <a:lnTo>
                  <a:pt x="35817" y="38447"/>
                </a:lnTo>
                <a:lnTo>
                  <a:pt x="33138" y="36165"/>
                </a:lnTo>
                <a:lnTo>
                  <a:pt x="30459" y="33783"/>
                </a:lnTo>
                <a:lnTo>
                  <a:pt x="26789" y="32593"/>
                </a:lnTo>
                <a:lnTo>
                  <a:pt x="17511" y="32593"/>
                </a:lnTo>
                <a:lnTo>
                  <a:pt x="17511" y="27830"/>
                </a:lnTo>
                <a:lnTo>
                  <a:pt x="25796" y="27830"/>
                </a:lnTo>
                <a:lnTo>
                  <a:pt x="28674" y="26838"/>
                </a:lnTo>
                <a:lnTo>
                  <a:pt x="33535" y="22770"/>
                </a:lnTo>
                <a:lnTo>
                  <a:pt x="34775" y="19992"/>
                </a:lnTo>
                <a:lnTo>
                  <a:pt x="34775" y="12749"/>
                </a:lnTo>
                <a:lnTo>
                  <a:pt x="33535" y="9872"/>
                </a:lnTo>
                <a:lnTo>
                  <a:pt x="31055" y="7887"/>
                </a:lnTo>
                <a:lnTo>
                  <a:pt x="28574" y="5804"/>
                </a:lnTo>
                <a:lnTo>
                  <a:pt x="25300" y="4762"/>
                </a:lnTo>
                <a:lnTo>
                  <a:pt x="35583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7"/>
                </a:lnTo>
                <a:lnTo>
                  <a:pt x="39488" y="22224"/>
                </a:lnTo>
                <a:lnTo>
                  <a:pt x="35817" y="27086"/>
                </a:lnTo>
                <a:lnTo>
                  <a:pt x="33287" y="28723"/>
                </a:lnTo>
                <a:lnTo>
                  <a:pt x="30013" y="29616"/>
                </a:lnTo>
                <a:lnTo>
                  <a:pt x="30013" y="29765"/>
                </a:lnTo>
                <a:lnTo>
                  <a:pt x="34279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3" y="41274"/>
                </a:lnTo>
                <a:lnTo>
                  <a:pt x="42663" y="50899"/>
                </a:lnTo>
                <a:lnTo>
                  <a:pt x="40629" y="55463"/>
                </a:lnTo>
                <a:lnTo>
                  <a:pt x="36051" y="59382"/>
                </a:lnTo>
                <a:close/>
              </a:path>
              <a:path w="540384" h="75565">
                <a:moveTo>
                  <a:pt x="27483" y="64144"/>
                </a:moveTo>
                <a:lnTo>
                  <a:pt x="15080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4" y="55363"/>
                </a:lnTo>
                <a:lnTo>
                  <a:pt x="112" y="50899"/>
                </a:lnTo>
                <a:lnTo>
                  <a:pt x="0" y="43209"/>
                </a:lnTo>
                <a:lnTo>
                  <a:pt x="99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699" y="57993"/>
                </a:lnTo>
                <a:lnTo>
                  <a:pt x="16469" y="59382"/>
                </a:lnTo>
                <a:lnTo>
                  <a:pt x="36051" y="59382"/>
                </a:lnTo>
                <a:lnTo>
                  <a:pt x="32593" y="62408"/>
                </a:lnTo>
                <a:lnTo>
                  <a:pt x="27483" y="64144"/>
                </a:lnTo>
                <a:close/>
              </a:path>
              <a:path w="540384" h="75565">
                <a:moveTo>
                  <a:pt x="53680" y="62805"/>
                </a:moveTo>
                <a:lnTo>
                  <a:pt x="46834" y="62805"/>
                </a:lnTo>
                <a:lnTo>
                  <a:pt x="64545" y="38992"/>
                </a:lnTo>
                <a:lnTo>
                  <a:pt x="48173" y="16966"/>
                </a:lnTo>
                <a:lnTo>
                  <a:pt x="55168" y="16966"/>
                </a:lnTo>
                <a:lnTo>
                  <a:pt x="68265" y="34379"/>
                </a:lnTo>
                <a:lnTo>
                  <a:pt x="74792" y="34379"/>
                </a:lnTo>
                <a:lnTo>
                  <a:pt x="71390" y="38844"/>
                </a:lnTo>
                <a:lnTo>
                  <a:pt x="74970" y="43606"/>
                </a:lnTo>
                <a:lnTo>
                  <a:pt x="67818" y="43606"/>
                </a:lnTo>
                <a:lnTo>
                  <a:pt x="53680" y="62805"/>
                </a:lnTo>
                <a:close/>
              </a:path>
              <a:path w="540384" h="75565">
                <a:moveTo>
                  <a:pt x="74792" y="34379"/>
                </a:moveTo>
                <a:lnTo>
                  <a:pt x="68265" y="34379"/>
                </a:lnTo>
                <a:lnTo>
                  <a:pt x="81065" y="16966"/>
                </a:lnTo>
                <a:lnTo>
                  <a:pt x="88059" y="16966"/>
                </a:lnTo>
                <a:lnTo>
                  <a:pt x="74792" y="34379"/>
                </a:lnTo>
                <a:close/>
              </a:path>
              <a:path w="540384" h="75565">
                <a:moveTo>
                  <a:pt x="89399" y="62805"/>
                </a:moveTo>
                <a:lnTo>
                  <a:pt x="82255" y="62805"/>
                </a:lnTo>
                <a:lnTo>
                  <a:pt x="67818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0384" h="75565">
                <a:moveTo>
                  <a:pt x="99241" y="20538"/>
                </a:moveTo>
                <a:lnTo>
                  <a:pt x="93585" y="20538"/>
                </a:lnTo>
                <a:lnTo>
                  <a:pt x="93684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7" y="0"/>
                </a:lnTo>
                <a:lnTo>
                  <a:pt x="123252" y="1389"/>
                </a:lnTo>
                <a:lnTo>
                  <a:pt x="127731" y="4762"/>
                </a:lnTo>
                <a:lnTo>
                  <a:pt x="109113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0384" h="75565">
                <a:moveTo>
                  <a:pt x="128198" y="59382"/>
                </a:moveTo>
                <a:lnTo>
                  <a:pt x="117844" y="59382"/>
                </a:lnTo>
                <a:lnTo>
                  <a:pt x="121614" y="58092"/>
                </a:lnTo>
                <a:lnTo>
                  <a:pt x="127767" y="52933"/>
                </a:lnTo>
                <a:lnTo>
                  <a:pt x="129304" y="49658"/>
                </a:lnTo>
                <a:lnTo>
                  <a:pt x="129304" y="41622"/>
                </a:lnTo>
                <a:lnTo>
                  <a:pt x="127965" y="38447"/>
                </a:lnTo>
                <a:lnTo>
                  <a:pt x="125285" y="36165"/>
                </a:lnTo>
                <a:lnTo>
                  <a:pt x="122607" y="33783"/>
                </a:lnTo>
                <a:lnTo>
                  <a:pt x="118936" y="32593"/>
                </a:lnTo>
                <a:lnTo>
                  <a:pt x="109659" y="32593"/>
                </a:lnTo>
                <a:lnTo>
                  <a:pt x="109659" y="27830"/>
                </a:lnTo>
                <a:lnTo>
                  <a:pt x="117944" y="27830"/>
                </a:lnTo>
                <a:lnTo>
                  <a:pt x="120821" y="26838"/>
                </a:lnTo>
                <a:lnTo>
                  <a:pt x="125683" y="22770"/>
                </a:lnTo>
                <a:lnTo>
                  <a:pt x="126923" y="19992"/>
                </a:lnTo>
                <a:lnTo>
                  <a:pt x="126923" y="12749"/>
                </a:lnTo>
                <a:lnTo>
                  <a:pt x="125683" y="9872"/>
                </a:lnTo>
                <a:lnTo>
                  <a:pt x="123202" y="7887"/>
                </a:lnTo>
                <a:lnTo>
                  <a:pt x="120722" y="5804"/>
                </a:lnTo>
                <a:lnTo>
                  <a:pt x="117447" y="4762"/>
                </a:lnTo>
                <a:lnTo>
                  <a:pt x="127731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7"/>
                </a:lnTo>
                <a:lnTo>
                  <a:pt x="131636" y="22224"/>
                </a:lnTo>
                <a:lnTo>
                  <a:pt x="127965" y="27086"/>
                </a:lnTo>
                <a:lnTo>
                  <a:pt x="125435" y="28723"/>
                </a:lnTo>
                <a:lnTo>
                  <a:pt x="122160" y="29616"/>
                </a:lnTo>
                <a:lnTo>
                  <a:pt x="122160" y="29765"/>
                </a:lnTo>
                <a:lnTo>
                  <a:pt x="126426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0" y="41274"/>
                </a:lnTo>
                <a:lnTo>
                  <a:pt x="134810" y="50899"/>
                </a:lnTo>
                <a:lnTo>
                  <a:pt x="132777" y="55463"/>
                </a:lnTo>
                <a:lnTo>
                  <a:pt x="128198" y="59382"/>
                </a:lnTo>
                <a:close/>
              </a:path>
              <a:path w="540384" h="75565">
                <a:moveTo>
                  <a:pt x="119630" y="64144"/>
                </a:moveTo>
                <a:lnTo>
                  <a:pt x="107228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2" y="55363"/>
                </a:lnTo>
                <a:lnTo>
                  <a:pt x="92259" y="50899"/>
                </a:lnTo>
                <a:lnTo>
                  <a:pt x="92147" y="43209"/>
                </a:lnTo>
                <a:lnTo>
                  <a:pt x="92246" y="43011"/>
                </a:lnTo>
                <a:lnTo>
                  <a:pt x="97901" y="43011"/>
                </a:lnTo>
                <a:lnTo>
                  <a:pt x="97901" y="48765"/>
                </a:lnTo>
                <a:lnTo>
                  <a:pt x="99291" y="52437"/>
                </a:lnTo>
                <a:lnTo>
                  <a:pt x="104847" y="57993"/>
                </a:lnTo>
                <a:lnTo>
                  <a:pt x="108617" y="59382"/>
                </a:lnTo>
                <a:lnTo>
                  <a:pt x="128198" y="59382"/>
                </a:lnTo>
                <a:lnTo>
                  <a:pt x="124741" y="62408"/>
                </a:lnTo>
                <a:lnTo>
                  <a:pt x="119630" y="64144"/>
                </a:lnTo>
                <a:close/>
              </a:path>
              <a:path w="540384" h="75565">
                <a:moveTo>
                  <a:pt x="193283" y="64144"/>
                </a:moveTo>
                <a:lnTo>
                  <a:pt x="181774" y="64144"/>
                </a:lnTo>
                <a:lnTo>
                  <a:pt x="176515" y="61862"/>
                </a:lnTo>
                <a:lnTo>
                  <a:pt x="172447" y="57298"/>
                </a:lnTo>
                <a:lnTo>
                  <a:pt x="168479" y="52734"/>
                </a:lnTo>
                <a:lnTo>
                  <a:pt x="166494" y="46930"/>
                </a:lnTo>
                <a:lnTo>
                  <a:pt x="166494" y="32841"/>
                </a:lnTo>
                <a:lnTo>
                  <a:pt x="168479" y="27037"/>
                </a:lnTo>
                <a:lnTo>
                  <a:pt x="176416" y="17908"/>
                </a:lnTo>
                <a:lnTo>
                  <a:pt x="181675" y="15626"/>
                </a:lnTo>
                <a:lnTo>
                  <a:pt x="193581" y="15626"/>
                </a:lnTo>
                <a:lnTo>
                  <a:pt x="197848" y="17015"/>
                </a:lnTo>
                <a:lnTo>
                  <a:pt x="201724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6" y="26044"/>
                </a:lnTo>
                <a:lnTo>
                  <a:pt x="173588" y="29815"/>
                </a:lnTo>
                <a:lnTo>
                  <a:pt x="172150" y="34428"/>
                </a:lnTo>
                <a:lnTo>
                  <a:pt x="172150" y="45342"/>
                </a:lnTo>
                <a:lnTo>
                  <a:pt x="173588" y="49956"/>
                </a:lnTo>
                <a:lnTo>
                  <a:pt x="176466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3" y="64144"/>
                </a:lnTo>
                <a:close/>
              </a:path>
              <a:path w="540384" h="75565">
                <a:moveTo>
                  <a:pt x="206827" y="31402"/>
                </a:moveTo>
                <a:lnTo>
                  <a:pt x="201172" y="31402"/>
                </a:lnTo>
                <a:lnTo>
                  <a:pt x="200377" y="27731"/>
                </a:lnTo>
                <a:lnTo>
                  <a:pt x="198890" y="25003"/>
                </a:lnTo>
                <a:lnTo>
                  <a:pt x="196707" y="23217"/>
                </a:lnTo>
                <a:lnTo>
                  <a:pt x="194524" y="21331"/>
                </a:lnTo>
                <a:lnTo>
                  <a:pt x="191696" y="20389"/>
                </a:lnTo>
                <a:lnTo>
                  <a:pt x="201724" y="20389"/>
                </a:lnTo>
                <a:lnTo>
                  <a:pt x="204297" y="22572"/>
                </a:lnTo>
                <a:lnTo>
                  <a:pt x="206232" y="26441"/>
                </a:lnTo>
                <a:lnTo>
                  <a:pt x="206827" y="31402"/>
                </a:lnTo>
                <a:close/>
              </a:path>
              <a:path w="540384" h="75565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4" y="53429"/>
                </a:lnTo>
                <a:lnTo>
                  <a:pt x="201122" y="50303"/>
                </a:lnTo>
                <a:lnTo>
                  <a:pt x="201618" y="46434"/>
                </a:lnTo>
                <a:lnTo>
                  <a:pt x="207125" y="46434"/>
                </a:lnTo>
                <a:lnTo>
                  <a:pt x="206331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0384" h="75565">
                <a:moveTo>
                  <a:pt x="238806" y="64144"/>
                </a:moveTo>
                <a:lnTo>
                  <a:pt x="227891" y="64144"/>
                </a:lnTo>
                <a:lnTo>
                  <a:pt x="222633" y="61862"/>
                </a:lnTo>
                <a:lnTo>
                  <a:pt x="218564" y="57298"/>
                </a:lnTo>
                <a:lnTo>
                  <a:pt x="214596" y="52734"/>
                </a:lnTo>
                <a:lnTo>
                  <a:pt x="212611" y="46930"/>
                </a:lnTo>
                <a:lnTo>
                  <a:pt x="212611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2" y="15626"/>
                </a:lnTo>
                <a:lnTo>
                  <a:pt x="240889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0" y="22274"/>
                </a:lnTo>
                <a:lnTo>
                  <a:pt x="222470" y="26193"/>
                </a:lnTo>
                <a:lnTo>
                  <a:pt x="219706" y="29815"/>
                </a:lnTo>
                <a:lnTo>
                  <a:pt x="218267" y="34428"/>
                </a:lnTo>
                <a:lnTo>
                  <a:pt x="218267" y="45342"/>
                </a:lnTo>
                <a:lnTo>
                  <a:pt x="219706" y="49956"/>
                </a:lnTo>
                <a:lnTo>
                  <a:pt x="222583" y="53726"/>
                </a:lnTo>
                <a:lnTo>
                  <a:pt x="225560" y="57497"/>
                </a:lnTo>
                <a:lnTo>
                  <a:pt x="229479" y="59382"/>
                </a:lnTo>
                <a:lnTo>
                  <a:pt x="248298" y="59382"/>
                </a:lnTo>
                <a:lnTo>
                  <a:pt x="246098" y="60870"/>
                </a:lnTo>
                <a:lnTo>
                  <a:pt x="242725" y="63053"/>
                </a:lnTo>
                <a:lnTo>
                  <a:pt x="238806" y="64144"/>
                </a:lnTo>
                <a:close/>
              </a:path>
              <a:path w="540384" h="75565">
                <a:moveTo>
                  <a:pt x="248298" y="59382"/>
                </a:moveTo>
                <a:lnTo>
                  <a:pt x="239202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2" y="45342"/>
                </a:lnTo>
                <a:lnTo>
                  <a:pt x="250382" y="34428"/>
                </a:lnTo>
                <a:lnTo>
                  <a:pt x="248926" y="29963"/>
                </a:lnTo>
                <a:lnTo>
                  <a:pt x="245838" y="26044"/>
                </a:lnTo>
                <a:lnTo>
                  <a:pt x="243072" y="22324"/>
                </a:lnTo>
                <a:lnTo>
                  <a:pt x="239153" y="20389"/>
                </a:lnTo>
                <a:lnTo>
                  <a:pt x="248305" y="20389"/>
                </a:lnTo>
                <a:lnTo>
                  <a:pt x="254085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6" y="48170"/>
                </a:lnTo>
                <a:lnTo>
                  <a:pt x="253539" y="51940"/>
                </a:lnTo>
                <a:lnTo>
                  <a:pt x="251952" y="55611"/>
                </a:lnTo>
                <a:lnTo>
                  <a:pt x="249471" y="58588"/>
                </a:lnTo>
                <a:lnTo>
                  <a:pt x="248298" y="59382"/>
                </a:lnTo>
                <a:close/>
              </a:path>
              <a:path w="540384" h="75565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8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0" y="15626"/>
                </a:lnTo>
                <a:lnTo>
                  <a:pt x="294867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6" y="21133"/>
                </a:lnTo>
                <a:lnTo>
                  <a:pt x="276313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0384" h="75565">
                <a:moveTo>
                  <a:pt x="269914" y="62805"/>
                </a:moveTo>
                <a:lnTo>
                  <a:pt x="264259" y="62805"/>
                </a:lnTo>
                <a:lnTo>
                  <a:pt x="264259" y="16966"/>
                </a:lnTo>
                <a:lnTo>
                  <a:pt x="269914" y="16966"/>
                </a:lnTo>
                <a:lnTo>
                  <a:pt x="269914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2" y="28574"/>
                </a:lnTo>
                <a:lnTo>
                  <a:pt x="270410" y="31055"/>
                </a:lnTo>
                <a:lnTo>
                  <a:pt x="269914" y="33535"/>
                </a:lnTo>
                <a:lnTo>
                  <a:pt x="269914" y="62805"/>
                </a:lnTo>
                <a:close/>
              </a:path>
              <a:path w="540384" h="75565">
                <a:moveTo>
                  <a:pt x="301465" y="62805"/>
                </a:moveTo>
                <a:lnTo>
                  <a:pt x="295959" y="62805"/>
                </a:lnTo>
                <a:lnTo>
                  <a:pt x="295959" y="29418"/>
                </a:lnTo>
                <a:lnTo>
                  <a:pt x="294967" y="26094"/>
                </a:lnTo>
                <a:lnTo>
                  <a:pt x="292982" y="23812"/>
                </a:lnTo>
                <a:lnTo>
                  <a:pt x="291097" y="21530"/>
                </a:lnTo>
                <a:lnTo>
                  <a:pt x="288220" y="20389"/>
                </a:lnTo>
                <a:lnTo>
                  <a:pt x="297863" y="20389"/>
                </a:lnTo>
                <a:lnTo>
                  <a:pt x="300126" y="22820"/>
                </a:lnTo>
                <a:lnTo>
                  <a:pt x="301465" y="27136"/>
                </a:lnTo>
                <a:lnTo>
                  <a:pt x="301465" y="62805"/>
                </a:lnTo>
                <a:close/>
              </a:path>
              <a:path w="540384" h="75565">
                <a:moveTo>
                  <a:pt x="330584" y="62805"/>
                </a:moveTo>
                <a:lnTo>
                  <a:pt x="324631" y="62805"/>
                </a:lnTo>
                <a:lnTo>
                  <a:pt x="306921" y="16966"/>
                </a:lnTo>
                <a:lnTo>
                  <a:pt x="313171" y="16966"/>
                </a:lnTo>
                <a:lnTo>
                  <a:pt x="327607" y="57149"/>
                </a:lnTo>
                <a:lnTo>
                  <a:pt x="332696" y="57149"/>
                </a:lnTo>
                <a:lnTo>
                  <a:pt x="330584" y="62805"/>
                </a:lnTo>
                <a:close/>
              </a:path>
              <a:path w="540384" h="75565">
                <a:moveTo>
                  <a:pt x="332696" y="57149"/>
                </a:moveTo>
                <a:lnTo>
                  <a:pt x="327757" y="57149"/>
                </a:lnTo>
                <a:lnTo>
                  <a:pt x="341895" y="16966"/>
                </a:lnTo>
                <a:lnTo>
                  <a:pt x="347699" y="16966"/>
                </a:lnTo>
                <a:lnTo>
                  <a:pt x="332696" y="57149"/>
                </a:lnTo>
                <a:close/>
              </a:path>
              <a:path w="540384" h="75565">
                <a:moveTo>
                  <a:pt x="356085" y="75009"/>
                </a:moveTo>
                <a:lnTo>
                  <a:pt x="356085" y="71139"/>
                </a:lnTo>
                <a:lnTo>
                  <a:pt x="357375" y="70643"/>
                </a:lnTo>
                <a:lnTo>
                  <a:pt x="358367" y="69601"/>
                </a:lnTo>
                <a:lnTo>
                  <a:pt x="359062" y="68014"/>
                </a:lnTo>
                <a:lnTo>
                  <a:pt x="359856" y="66525"/>
                </a:lnTo>
                <a:lnTo>
                  <a:pt x="360252" y="64938"/>
                </a:lnTo>
                <a:lnTo>
                  <a:pt x="360252" y="62805"/>
                </a:lnTo>
                <a:lnTo>
                  <a:pt x="356532" y="62805"/>
                </a:lnTo>
                <a:lnTo>
                  <a:pt x="356532" y="53429"/>
                </a:lnTo>
                <a:lnTo>
                  <a:pt x="363973" y="53429"/>
                </a:lnTo>
                <a:lnTo>
                  <a:pt x="363973" y="65682"/>
                </a:lnTo>
                <a:lnTo>
                  <a:pt x="363278" y="68113"/>
                </a:lnTo>
                <a:lnTo>
                  <a:pt x="361890" y="70395"/>
                </a:lnTo>
                <a:lnTo>
                  <a:pt x="360600" y="72677"/>
                </a:lnTo>
                <a:lnTo>
                  <a:pt x="358665" y="74215"/>
                </a:lnTo>
                <a:lnTo>
                  <a:pt x="356085" y="75009"/>
                </a:lnTo>
                <a:close/>
              </a:path>
              <a:path w="540384" h="75565">
                <a:moveTo>
                  <a:pt x="407093" y="33635"/>
                </a:moveTo>
                <a:lnTo>
                  <a:pt x="402331" y="33635"/>
                </a:lnTo>
                <a:lnTo>
                  <a:pt x="408433" y="1488"/>
                </a:lnTo>
                <a:lnTo>
                  <a:pt x="439538" y="1488"/>
                </a:lnTo>
                <a:lnTo>
                  <a:pt x="439538" y="6548"/>
                </a:lnTo>
                <a:lnTo>
                  <a:pt x="412303" y="6548"/>
                </a:lnTo>
                <a:lnTo>
                  <a:pt x="408284" y="27235"/>
                </a:lnTo>
                <a:lnTo>
                  <a:pt x="408433" y="27384"/>
                </a:lnTo>
                <a:lnTo>
                  <a:pt x="414746" y="27384"/>
                </a:lnTo>
                <a:lnTo>
                  <a:pt x="413195" y="28128"/>
                </a:lnTo>
                <a:lnTo>
                  <a:pt x="410814" y="29319"/>
                </a:lnTo>
                <a:lnTo>
                  <a:pt x="408780" y="31154"/>
                </a:lnTo>
                <a:lnTo>
                  <a:pt x="407093" y="33635"/>
                </a:lnTo>
                <a:close/>
              </a:path>
              <a:path w="540384" h="75565">
                <a:moveTo>
                  <a:pt x="414746" y="27384"/>
                </a:moveTo>
                <a:lnTo>
                  <a:pt x="408433" y="27384"/>
                </a:lnTo>
                <a:lnTo>
                  <a:pt x="410119" y="25499"/>
                </a:lnTo>
                <a:lnTo>
                  <a:pt x="412104" y="24060"/>
                </a:lnTo>
                <a:lnTo>
                  <a:pt x="416668" y="22076"/>
                </a:lnTo>
                <a:lnTo>
                  <a:pt x="419099" y="21580"/>
                </a:lnTo>
                <a:lnTo>
                  <a:pt x="428028" y="21580"/>
                </a:lnTo>
                <a:lnTo>
                  <a:pt x="433089" y="23564"/>
                </a:lnTo>
                <a:lnTo>
                  <a:pt x="435728" y="26342"/>
                </a:lnTo>
                <a:lnTo>
                  <a:pt x="418256" y="26342"/>
                </a:lnTo>
                <a:lnTo>
                  <a:pt x="415676" y="26937"/>
                </a:lnTo>
                <a:lnTo>
                  <a:pt x="414746" y="27384"/>
                </a:lnTo>
                <a:close/>
              </a:path>
              <a:path w="540384" h="75565">
                <a:moveTo>
                  <a:pt x="434891" y="59382"/>
                </a:moveTo>
                <a:lnTo>
                  <a:pt x="425846" y="59382"/>
                </a:lnTo>
                <a:lnTo>
                  <a:pt x="429517" y="57745"/>
                </a:lnTo>
                <a:lnTo>
                  <a:pt x="432395" y="54470"/>
                </a:lnTo>
                <a:lnTo>
                  <a:pt x="435371" y="51196"/>
                </a:lnTo>
                <a:lnTo>
                  <a:pt x="436859" y="47178"/>
                </a:lnTo>
                <a:lnTo>
                  <a:pt x="436859" y="37752"/>
                </a:lnTo>
                <a:lnTo>
                  <a:pt x="435322" y="33932"/>
                </a:lnTo>
                <a:lnTo>
                  <a:pt x="432245" y="30956"/>
                </a:lnTo>
                <a:lnTo>
                  <a:pt x="429268" y="27880"/>
                </a:lnTo>
                <a:lnTo>
                  <a:pt x="425499" y="26342"/>
                </a:lnTo>
                <a:lnTo>
                  <a:pt x="435728" y="26342"/>
                </a:lnTo>
                <a:lnTo>
                  <a:pt x="440629" y="31501"/>
                </a:lnTo>
                <a:lnTo>
                  <a:pt x="442515" y="36661"/>
                </a:lnTo>
                <a:lnTo>
                  <a:pt x="442515" y="48964"/>
                </a:lnTo>
                <a:lnTo>
                  <a:pt x="440431" y="53974"/>
                </a:lnTo>
                <a:lnTo>
                  <a:pt x="434891" y="59382"/>
                </a:lnTo>
                <a:close/>
              </a:path>
              <a:path w="540384" h="75565">
                <a:moveTo>
                  <a:pt x="426987" y="64144"/>
                </a:moveTo>
                <a:lnTo>
                  <a:pt x="415279" y="64144"/>
                </a:lnTo>
                <a:lnTo>
                  <a:pt x="410517" y="62458"/>
                </a:lnTo>
                <a:lnTo>
                  <a:pt x="402778" y="55711"/>
                </a:lnTo>
                <a:lnTo>
                  <a:pt x="400743" y="50998"/>
                </a:lnTo>
                <a:lnTo>
                  <a:pt x="400545" y="44946"/>
                </a:lnTo>
                <a:lnTo>
                  <a:pt x="406051" y="44946"/>
                </a:lnTo>
                <a:lnTo>
                  <a:pt x="406250" y="49311"/>
                </a:lnTo>
                <a:lnTo>
                  <a:pt x="407738" y="52833"/>
                </a:lnTo>
                <a:lnTo>
                  <a:pt x="410517" y="55512"/>
                </a:lnTo>
                <a:lnTo>
                  <a:pt x="413394" y="58092"/>
                </a:lnTo>
                <a:lnTo>
                  <a:pt x="417016" y="59382"/>
                </a:lnTo>
                <a:lnTo>
                  <a:pt x="434891" y="59382"/>
                </a:lnTo>
                <a:lnTo>
                  <a:pt x="432096" y="62110"/>
                </a:lnTo>
                <a:lnTo>
                  <a:pt x="426987" y="64144"/>
                </a:lnTo>
                <a:close/>
              </a:path>
              <a:path w="540384" h="75565">
                <a:moveTo>
                  <a:pt x="477344" y="62805"/>
                </a:moveTo>
                <a:lnTo>
                  <a:pt x="471688" y="62805"/>
                </a:lnTo>
                <a:lnTo>
                  <a:pt x="471688" y="16668"/>
                </a:lnTo>
                <a:lnTo>
                  <a:pt x="455317" y="16668"/>
                </a:lnTo>
                <a:lnTo>
                  <a:pt x="455317" y="12650"/>
                </a:lnTo>
                <a:lnTo>
                  <a:pt x="460377" y="12551"/>
                </a:lnTo>
                <a:lnTo>
                  <a:pt x="463899" y="12104"/>
                </a:lnTo>
                <a:lnTo>
                  <a:pt x="465884" y="11310"/>
                </a:lnTo>
                <a:lnTo>
                  <a:pt x="467968" y="10517"/>
                </a:lnTo>
                <a:lnTo>
                  <a:pt x="469506" y="9276"/>
                </a:lnTo>
                <a:lnTo>
                  <a:pt x="470497" y="7590"/>
                </a:lnTo>
                <a:lnTo>
                  <a:pt x="471589" y="5903"/>
                </a:lnTo>
                <a:lnTo>
                  <a:pt x="472333" y="3571"/>
                </a:lnTo>
                <a:lnTo>
                  <a:pt x="472730" y="595"/>
                </a:lnTo>
                <a:lnTo>
                  <a:pt x="477344" y="595"/>
                </a:lnTo>
                <a:lnTo>
                  <a:pt x="477344" y="62805"/>
                </a:lnTo>
                <a:close/>
              </a:path>
              <a:path w="540384" h="75565">
                <a:moveTo>
                  <a:pt x="506368" y="22175"/>
                </a:moveTo>
                <a:lnTo>
                  <a:pt x="500862" y="22175"/>
                </a:lnTo>
                <a:lnTo>
                  <a:pt x="500862" y="14833"/>
                </a:lnTo>
                <a:lnTo>
                  <a:pt x="502549" y="9673"/>
                </a:lnTo>
                <a:lnTo>
                  <a:pt x="505923" y="5804"/>
                </a:lnTo>
                <a:lnTo>
                  <a:pt x="509395" y="1934"/>
                </a:lnTo>
                <a:lnTo>
                  <a:pt x="514307" y="0"/>
                </a:lnTo>
                <a:lnTo>
                  <a:pt x="526510" y="0"/>
                </a:lnTo>
                <a:lnTo>
                  <a:pt x="531173" y="1587"/>
                </a:lnTo>
                <a:lnTo>
                  <a:pt x="534646" y="4762"/>
                </a:lnTo>
                <a:lnTo>
                  <a:pt x="516142" y="4762"/>
                </a:lnTo>
                <a:lnTo>
                  <a:pt x="512719" y="6201"/>
                </a:lnTo>
                <a:lnTo>
                  <a:pt x="507857" y="11856"/>
                </a:lnTo>
                <a:lnTo>
                  <a:pt x="506568" y="15775"/>
                </a:lnTo>
                <a:lnTo>
                  <a:pt x="506368" y="20835"/>
                </a:lnTo>
                <a:lnTo>
                  <a:pt x="506368" y="22175"/>
                </a:lnTo>
                <a:close/>
              </a:path>
              <a:path w="540384" h="75565">
                <a:moveTo>
                  <a:pt x="540301" y="62805"/>
                </a:moveTo>
                <a:lnTo>
                  <a:pt x="499373" y="62805"/>
                </a:lnTo>
                <a:lnTo>
                  <a:pt x="499373" y="58241"/>
                </a:lnTo>
                <a:lnTo>
                  <a:pt x="523732" y="34131"/>
                </a:lnTo>
                <a:lnTo>
                  <a:pt x="528246" y="30559"/>
                </a:lnTo>
                <a:lnTo>
                  <a:pt x="530628" y="27681"/>
                </a:lnTo>
                <a:lnTo>
                  <a:pt x="533108" y="24804"/>
                </a:lnTo>
                <a:lnTo>
                  <a:pt x="534348" y="21431"/>
                </a:lnTo>
                <a:lnTo>
                  <a:pt x="534348" y="13791"/>
                </a:lnTo>
                <a:lnTo>
                  <a:pt x="533058" y="10715"/>
                </a:lnTo>
                <a:lnTo>
                  <a:pt x="527899" y="5953"/>
                </a:lnTo>
                <a:lnTo>
                  <a:pt x="524575" y="4762"/>
                </a:lnTo>
                <a:lnTo>
                  <a:pt x="534646" y="4762"/>
                </a:lnTo>
                <a:lnTo>
                  <a:pt x="538218" y="7937"/>
                </a:lnTo>
                <a:lnTo>
                  <a:pt x="540004" y="12203"/>
                </a:lnTo>
                <a:lnTo>
                  <a:pt x="539888" y="22175"/>
                </a:lnTo>
                <a:lnTo>
                  <a:pt x="538665" y="25846"/>
                </a:lnTo>
                <a:lnTo>
                  <a:pt x="533406" y="33287"/>
                </a:lnTo>
                <a:lnTo>
                  <a:pt x="528593" y="37256"/>
                </a:lnTo>
                <a:lnTo>
                  <a:pt x="515992" y="44896"/>
                </a:lnTo>
                <a:lnTo>
                  <a:pt x="512074" y="47823"/>
                </a:lnTo>
                <a:lnTo>
                  <a:pt x="507510" y="52784"/>
                </a:lnTo>
                <a:lnTo>
                  <a:pt x="506121" y="55215"/>
                </a:lnTo>
                <a:lnTo>
                  <a:pt x="505625" y="57596"/>
                </a:lnTo>
                <a:lnTo>
                  <a:pt x="540301" y="57596"/>
                </a:lnTo>
                <a:lnTo>
                  <a:pt x="540301" y="62805"/>
                </a:lnTo>
                <a:close/>
              </a:path>
            </a:pathLst>
          </a:custGeom>
          <a:solidFill>
            <a:srgbClr val="38751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6823462" y="2036060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6823462" y="2036060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6987224" y="2052563"/>
            <a:ext cx="540385" cy="75565"/>
          </a:xfrm>
          <a:custGeom>
            <a:avLst/>
            <a:gdLst/>
            <a:ahLst/>
            <a:cxnLst/>
            <a:rect l="l" t="t" r="r" b="b"/>
            <a:pathLst>
              <a:path w="540384" h="75565">
                <a:moveTo>
                  <a:pt x="7094" y="20538"/>
                </a:moveTo>
                <a:lnTo>
                  <a:pt x="1438" y="20538"/>
                </a:lnTo>
                <a:lnTo>
                  <a:pt x="1537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0" y="0"/>
                </a:lnTo>
                <a:lnTo>
                  <a:pt x="31104" y="1389"/>
                </a:lnTo>
                <a:lnTo>
                  <a:pt x="35583" y="4762"/>
                </a:lnTo>
                <a:lnTo>
                  <a:pt x="16965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0384" h="75565">
                <a:moveTo>
                  <a:pt x="36051" y="59382"/>
                </a:moveTo>
                <a:lnTo>
                  <a:pt x="25697" y="59382"/>
                </a:lnTo>
                <a:lnTo>
                  <a:pt x="29467" y="58092"/>
                </a:lnTo>
                <a:lnTo>
                  <a:pt x="35619" y="52933"/>
                </a:lnTo>
                <a:lnTo>
                  <a:pt x="37156" y="49658"/>
                </a:lnTo>
                <a:lnTo>
                  <a:pt x="37156" y="41622"/>
                </a:lnTo>
                <a:lnTo>
                  <a:pt x="35817" y="38447"/>
                </a:lnTo>
                <a:lnTo>
                  <a:pt x="33138" y="36165"/>
                </a:lnTo>
                <a:lnTo>
                  <a:pt x="30459" y="33783"/>
                </a:lnTo>
                <a:lnTo>
                  <a:pt x="26789" y="32593"/>
                </a:lnTo>
                <a:lnTo>
                  <a:pt x="17511" y="32593"/>
                </a:lnTo>
                <a:lnTo>
                  <a:pt x="17511" y="27830"/>
                </a:lnTo>
                <a:lnTo>
                  <a:pt x="25796" y="27830"/>
                </a:lnTo>
                <a:lnTo>
                  <a:pt x="28674" y="26838"/>
                </a:lnTo>
                <a:lnTo>
                  <a:pt x="33535" y="22770"/>
                </a:lnTo>
                <a:lnTo>
                  <a:pt x="34775" y="19992"/>
                </a:lnTo>
                <a:lnTo>
                  <a:pt x="34775" y="12749"/>
                </a:lnTo>
                <a:lnTo>
                  <a:pt x="33535" y="9872"/>
                </a:lnTo>
                <a:lnTo>
                  <a:pt x="31055" y="7887"/>
                </a:lnTo>
                <a:lnTo>
                  <a:pt x="28574" y="5804"/>
                </a:lnTo>
                <a:lnTo>
                  <a:pt x="25300" y="4762"/>
                </a:lnTo>
                <a:lnTo>
                  <a:pt x="35583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7"/>
                </a:lnTo>
                <a:lnTo>
                  <a:pt x="39488" y="22224"/>
                </a:lnTo>
                <a:lnTo>
                  <a:pt x="35817" y="27086"/>
                </a:lnTo>
                <a:lnTo>
                  <a:pt x="33287" y="28723"/>
                </a:lnTo>
                <a:lnTo>
                  <a:pt x="30013" y="29616"/>
                </a:lnTo>
                <a:lnTo>
                  <a:pt x="30013" y="29765"/>
                </a:lnTo>
                <a:lnTo>
                  <a:pt x="34279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3" y="41274"/>
                </a:lnTo>
                <a:lnTo>
                  <a:pt x="42663" y="50899"/>
                </a:lnTo>
                <a:lnTo>
                  <a:pt x="40629" y="55463"/>
                </a:lnTo>
                <a:lnTo>
                  <a:pt x="36051" y="59382"/>
                </a:lnTo>
                <a:close/>
              </a:path>
              <a:path w="540384" h="75565">
                <a:moveTo>
                  <a:pt x="27483" y="64144"/>
                </a:moveTo>
                <a:lnTo>
                  <a:pt x="15080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4" y="55363"/>
                </a:lnTo>
                <a:lnTo>
                  <a:pt x="112" y="50899"/>
                </a:lnTo>
                <a:lnTo>
                  <a:pt x="0" y="43209"/>
                </a:lnTo>
                <a:lnTo>
                  <a:pt x="99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699" y="57993"/>
                </a:lnTo>
                <a:lnTo>
                  <a:pt x="16469" y="59382"/>
                </a:lnTo>
                <a:lnTo>
                  <a:pt x="36051" y="59382"/>
                </a:lnTo>
                <a:lnTo>
                  <a:pt x="32593" y="62408"/>
                </a:lnTo>
                <a:lnTo>
                  <a:pt x="27483" y="64144"/>
                </a:lnTo>
                <a:close/>
              </a:path>
              <a:path w="540384" h="75565">
                <a:moveTo>
                  <a:pt x="53680" y="62805"/>
                </a:moveTo>
                <a:lnTo>
                  <a:pt x="46834" y="62805"/>
                </a:lnTo>
                <a:lnTo>
                  <a:pt x="64545" y="38992"/>
                </a:lnTo>
                <a:lnTo>
                  <a:pt x="48173" y="16966"/>
                </a:lnTo>
                <a:lnTo>
                  <a:pt x="55168" y="16966"/>
                </a:lnTo>
                <a:lnTo>
                  <a:pt x="68265" y="34379"/>
                </a:lnTo>
                <a:lnTo>
                  <a:pt x="74792" y="34379"/>
                </a:lnTo>
                <a:lnTo>
                  <a:pt x="71390" y="38844"/>
                </a:lnTo>
                <a:lnTo>
                  <a:pt x="74970" y="43606"/>
                </a:lnTo>
                <a:lnTo>
                  <a:pt x="67818" y="43606"/>
                </a:lnTo>
                <a:lnTo>
                  <a:pt x="53680" y="62805"/>
                </a:lnTo>
                <a:close/>
              </a:path>
              <a:path w="540384" h="75565">
                <a:moveTo>
                  <a:pt x="74792" y="34379"/>
                </a:moveTo>
                <a:lnTo>
                  <a:pt x="68265" y="34379"/>
                </a:lnTo>
                <a:lnTo>
                  <a:pt x="81065" y="16966"/>
                </a:lnTo>
                <a:lnTo>
                  <a:pt x="88059" y="16966"/>
                </a:lnTo>
                <a:lnTo>
                  <a:pt x="74792" y="34379"/>
                </a:lnTo>
                <a:close/>
              </a:path>
              <a:path w="540384" h="75565">
                <a:moveTo>
                  <a:pt x="89399" y="62805"/>
                </a:moveTo>
                <a:lnTo>
                  <a:pt x="82255" y="62805"/>
                </a:lnTo>
                <a:lnTo>
                  <a:pt x="67818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0384" h="75565">
                <a:moveTo>
                  <a:pt x="99241" y="20538"/>
                </a:moveTo>
                <a:lnTo>
                  <a:pt x="93585" y="20538"/>
                </a:lnTo>
                <a:lnTo>
                  <a:pt x="93684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7" y="0"/>
                </a:lnTo>
                <a:lnTo>
                  <a:pt x="123252" y="1389"/>
                </a:lnTo>
                <a:lnTo>
                  <a:pt x="127731" y="4762"/>
                </a:lnTo>
                <a:lnTo>
                  <a:pt x="109113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0384" h="75565">
                <a:moveTo>
                  <a:pt x="128198" y="59382"/>
                </a:moveTo>
                <a:lnTo>
                  <a:pt x="117844" y="59382"/>
                </a:lnTo>
                <a:lnTo>
                  <a:pt x="121614" y="58092"/>
                </a:lnTo>
                <a:lnTo>
                  <a:pt x="127767" y="52933"/>
                </a:lnTo>
                <a:lnTo>
                  <a:pt x="129304" y="49658"/>
                </a:lnTo>
                <a:lnTo>
                  <a:pt x="129304" y="41622"/>
                </a:lnTo>
                <a:lnTo>
                  <a:pt x="127965" y="38447"/>
                </a:lnTo>
                <a:lnTo>
                  <a:pt x="125285" y="36165"/>
                </a:lnTo>
                <a:lnTo>
                  <a:pt x="122607" y="33783"/>
                </a:lnTo>
                <a:lnTo>
                  <a:pt x="118936" y="32593"/>
                </a:lnTo>
                <a:lnTo>
                  <a:pt x="109659" y="32593"/>
                </a:lnTo>
                <a:lnTo>
                  <a:pt x="109659" y="27830"/>
                </a:lnTo>
                <a:lnTo>
                  <a:pt x="117944" y="27830"/>
                </a:lnTo>
                <a:lnTo>
                  <a:pt x="120821" y="26838"/>
                </a:lnTo>
                <a:lnTo>
                  <a:pt x="125683" y="22770"/>
                </a:lnTo>
                <a:lnTo>
                  <a:pt x="126923" y="19992"/>
                </a:lnTo>
                <a:lnTo>
                  <a:pt x="126923" y="12749"/>
                </a:lnTo>
                <a:lnTo>
                  <a:pt x="125683" y="9872"/>
                </a:lnTo>
                <a:lnTo>
                  <a:pt x="123202" y="7887"/>
                </a:lnTo>
                <a:lnTo>
                  <a:pt x="120722" y="5804"/>
                </a:lnTo>
                <a:lnTo>
                  <a:pt x="117447" y="4762"/>
                </a:lnTo>
                <a:lnTo>
                  <a:pt x="127731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7"/>
                </a:lnTo>
                <a:lnTo>
                  <a:pt x="131636" y="22224"/>
                </a:lnTo>
                <a:lnTo>
                  <a:pt x="127965" y="27086"/>
                </a:lnTo>
                <a:lnTo>
                  <a:pt x="125435" y="28723"/>
                </a:lnTo>
                <a:lnTo>
                  <a:pt x="122160" y="29616"/>
                </a:lnTo>
                <a:lnTo>
                  <a:pt x="122160" y="29765"/>
                </a:lnTo>
                <a:lnTo>
                  <a:pt x="126426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0" y="41274"/>
                </a:lnTo>
                <a:lnTo>
                  <a:pt x="134810" y="50899"/>
                </a:lnTo>
                <a:lnTo>
                  <a:pt x="132777" y="55463"/>
                </a:lnTo>
                <a:lnTo>
                  <a:pt x="128198" y="59382"/>
                </a:lnTo>
                <a:close/>
              </a:path>
              <a:path w="540384" h="75565">
                <a:moveTo>
                  <a:pt x="119630" y="64144"/>
                </a:moveTo>
                <a:lnTo>
                  <a:pt x="107228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2" y="55363"/>
                </a:lnTo>
                <a:lnTo>
                  <a:pt x="92259" y="50899"/>
                </a:lnTo>
                <a:lnTo>
                  <a:pt x="92147" y="43209"/>
                </a:lnTo>
                <a:lnTo>
                  <a:pt x="92246" y="43011"/>
                </a:lnTo>
                <a:lnTo>
                  <a:pt x="97901" y="43011"/>
                </a:lnTo>
                <a:lnTo>
                  <a:pt x="97901" y="48765"/>
                </a:lnTo>
                <a:lnTo>
                  <a:pt x="99291" y="52437"/>
                </a:lnTo>
                <a:lnTo>
                  <a:pt x="104847" y="57993"/>
                </a:lnTo>
                <a:lnTo>
                  <a:pt x="108617" y="59382"/>
                </a:lnTo>
                <a:lnTo>
                  <a:pt x="128198" y="59382"/>
                </a:lnTo>
                <a:lnTo>
                  <a:pt x="124741" y="62408"/>
                </a:lnTo>
                <a:lnTo>
                  <a:pt x="119630" y="64144"/>
                </a:lnTo>
                <a:close/>
              </a:path>
              <a:path w="540384" h="75565">
                <a:moveTo>
                  <a:pt x="193283" y="64144"/>
                </a:moveTo>
                <a:lnTo>
                  <a:pt x="181774" y="64144"/>
                </a:lnTo>
                <a:lnTo>
                  <a:pt x="176515" y="61862"/>
                </a:lnTo>
                <a:lnTo>
                  <a:pt x="172447" y="57298"/>
                </a:lnTo>
                <a:lnTo>
                  <a:pt x="168479" y="52734"/>
                </a:lnTo>
                <a:lnTo>
                  <a:pt x="166494" y="46930"/>
                </a:lnTo>
                <a:lnTo>
                  <a:pt x="166494" y="32841"/>
                </a:lnTo>
                <a:lnTo>
                  <a:pt x="168479" y="27037"/>
                </a:lnTo>
                <a:lnTo>
                  <a:pt x="176416" y="17908"/>
                </a:lnTo>
                <a:lnTo>
                  <a:pt x="181675" y="15626"/>
                </a:lnTo>
                <a:lnTo>
                  <a:pt x="193581" y="15626"/>
                </a:lnTo>
                <a:lnTo>
                  <a:pt x="197848" y="17015"/>
                </a:lnTo>
                <a:lnTo>
                  <a:pt x="201724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6" y="26044"/>
                </a:lnTo>
                <a:lnTo>
                  <a:pt x="173588" y="29815"/>
                </a:lnTo>
                <a:lnTo>
                  <a:pt x="172150" y="34428"/>
                </a:lnTo>
                <a:lnTo>
                  <a:pt x="172150" y="45342"/>
                </a:lnTo>
                <a:lnTo>
                  <a:pt x="173588" y="49956"/>
                </a:lnTo>
                <a:lnTo>
                  <a:pt x="176466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3" y="64144"/>
                </a:lnTo>
                <a:close/>
              </a:path>
              <a:path w="540384" h="75565">
                <a:moveTo>
                  <a:pt x="206827" y="31402"/>
                </a:moveTo>
                <a:lnTo>
                  <a:pt x="201172" y="31402"/>
                </a:lnTo>
                <a:lnTo>
                  <a:pt x="200377" y="27731"/>
                </a:lnTo>
                <a:lnTo>
                  <a:pt x="198890" y="25003"/>
                </a:lnTo>
                <a:lnTo>
                  <a:pt x="196707" y="23217"/>
                </a:lnTo>
                <a:lnTo>
                  <a:pt x="194524" y="21331"/>
                </a:lnTo>
                <a:lnTo>
                  <a:pt x="191696" y="20389"/>
                </a:lnTo>
                <a:lnTo>
                  <a:pt x="201724" y="20389"/>
                </a:lnTo>
                <a:lnTo>
                  <a:pt x="204297" y="22572"/>
                </a:lnTo>
                <a:lnTo>
                  <a:pt x="206232" y="26441"/>
                </a:lnTo>
                <a:lnTo>
                  <a:pt x="206827" y="31402"/>
                </a:lnTo>
                <a:close/>
              </a:path>
              <a:path w="540384" h="75565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4" y="53429"/>
                </a:lnTo>
                <a:lnTo>
                  <a:pt x="201122" y="50303"/>
                </a:lnTo>
                <a:lnTo>
                  <a:pt x="201618" y="46434"/>
                </a:lnTo>
                <a:lnTo>
                  <a:pt x="207125" y="46434"/>
                </a:lnTo>
                <a:lnTo>
                  <a:pt x="206331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0384" h="75565">
                <a:moveTo>
                  <a:pt x="238806" y="64144"/>
                </a:moveTo>
                <a:lnTo>
                  <a:pt x="227891" y="64144"/>
                </a:lnTo>
                <a:lnTo>
                  <a:pt x="222633" y="61862"/>
                </a:lnTo>
                <a:lnTo>
                  <a:pt x="218564" y="57298"/>
                </a:lnTo>
                <a:lnTo>
                  <a:pt x="214596" y="52734"/>
                </a:lnTo>
                <a:lnTo>
                  <a:pt x="212611" y="46930"/>
                </a:lnTo>
                <a:lnTo>
                  <a:pt x="212611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2" y="15626"/>
                </a:lnTo>
                <a:lnTo>
                  <a:pt x="240889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0" y="22274"/>
                </a:lnTo>
                <a:lnTo>
                  <a:pt x="222470" y="26193"/>
                </a:lnTo>
                <a:lnTo>
                  <a:pt x="219706" y="29815"/>
                </a:lnTo>
                <a:lnTo>
                  <a:pt x="218267" y="34428"/>
                </a:lnTo>
                <a:lnTo>
                  <a:pt x="218267" y="45342"/>
                </a:lnTo>
                <a:lnTo>
                  <a:pt x="219706" y="49956"/>
                </a:lnTo>
                <a:lnTo>
                  <a:pt x="222583" y="53726"/>
                </a:lnTo>
                <a:lnTo>
                  <a:pt x="225560" y="57497"/>
                </a:lnTo>
                <a:lnTo>
                  <a:pt x="229479" y="59382"/>
                </a:lnTo>
                <a:lnTo>
                  <a:pt x="248298" y="59382"/>
                </a:lnTo>
                <a:lnTo>
                  <a:pt x="246098" y="60870"/>
                </a:lnTo>
                <a:lnTo>
                  <a:pt x="242725" y="63053"/>
                </a:lnTo>
                <a:lnTo>
                  <a:pt x="238806" y="64144"/>
                </a:lnTo>
                <a:close/>
              </a:path>
              <a:path w="540384" h="75565">
                <a:moveTo>
                  <a:pt x="248298" y="59382"/>
                </a:moveTo>
                <a:lnTo>
                  <a:pt x="239202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2" y="45342"/>
                </a:lnTo>
                <a:lnTo>
                  <a:pt x="250382" y="34428"/>
                </a:lnTo>
                <a:lnTo>
                  <a:pt x="248926" y="29963"/>
                </a:lnTo>
                <a:lnTo>
                  <a:pt x="245838" y="26044"/>
                </a:lnTo>
                <a:lnTo>
                  <a:pt x="243072" y="22324"/>
                </a:lnTo>
                <a:lnTo>
                  <a:pt x="239153" y="20389"/>
                </a:lnTo>
                <a:lnTo>
                  <a:pt x="248305" y="20389"/>
                </a:lnTo>
                <a:lnTo>
                  <a:pt x="254085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6" y="48170"/>
                </a:lnTo>
                <a:lnTo>
                  <a:pt x="253539" y="51940"/>
                </a:lnTo>
                <a:lnTo>
                  <a:pt x="251952" y="55611"/>
                </a:lnTo>
                <a:lnTo>
                  <a:pt x="249471" y="58588"/>
                </a:lnTo>
                <a:lnTo>
                  <a:pt x="248298" y="59382"/>
                </a:lnTo>
                <a:close/>
              </a:path>
              <a:path w="540384" h="75565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8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0" y="15626"/>
                </a:lnTo>
                <a:lnTo>
                  <a:pt x="294867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6" y="21133"/>
                </a:lnTo>
                <a:lnTo>
                  <a:pt x="276313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0384" h="75565">
                <a:moveTo>
                  <a:pt x="269914" y="62805"/>
                </a:moveTo>
                <a:lnTo>
                  <a:pt x="264259" y="62805"/>
                </a:lnTo>
                <a:lnTo>
                  <a:pt x="264259" y="16966"/>
                </a:lnTo>
                <a:lnTo>
                  <a:pt x="269914" y="16966"/>
                </a:lnTo>
                <a:lnTo>
                  <a:pt x="269914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2" y="28574"/>
                </a:lnTo>
                <a:lnTo>
                  <a:pt x="270410" y="31055"/>
                </a:lnTo>
                <a:lnTo>
                  <a:pt x="269914" y="33535"/>
                </a:lnTo>
                <a:lnTo>
                  <a:pt x="269914" y="62805"/>
                </a:lnTo>
                <a:close/>
              </a:path>
              <a:path w="540384" h="75565">
                <a:moveTo>
                  <a:pt x="301465" y="62805"/>
                </a:moveTo>
                <a:lnTo>
                  <a:pt x="295959" y="62805"/>
                </a:lnTo>
                <a:lnTo>
                  <a:pt x="295959" y="29418"/>
                </a:lnTo>
                <a:lnTo>
                  <a:pt x="294967" y="26094"/>
                </a:lnTo>
                <a:lnTo>
                  <a:pt x="292982" y="23812"/>
                </a:lnTo>
                <a:lnTo>
                  <a:pt x="291097" y="21530"/>
                </a:lnTo>
                <a:lnTo>
                  <a:pt x="288220" y="20389"/>
                </a:lnTo>
                <a:lnTo>
                  <a:pt x="297863" y="20389"/>
                </a:lnTo>
                <a:lnTo>
                  <a:pt x="300126" y="22820"/>
                </a:lnTo>
                <a:lnTo>
                  <a:pt x="301465" y="27136"/>
                </a:lnTo>
                <a:lnTo>
                  <a:pt x="301465" y="62805"/>
                </a:lnTo>
                <a:close/>
              </a:path>
              <a:path w="540384" h="75565">
                <a:moveTo>
                  <a:pt x="330584" y="62805"/>
                </a:moveTo>
                <a:lnTo>
                  <a:pt x="324631" y="62805"/>
                </a:lnTo>
                <a:lnTo>
                  <a:pt x="306921" y="16966"/>
                </a:lnTo>
                <a:lnTo>
                  <a:pt x="313171" y="16966"/>
                </a:lnTo>
                <a:lnTo>
                  <a:pt x="327607" y="57149"/>
                </a:lnTo>
                <a:lnTo>
                  <a:pt x="332696" y="57149"/>
                </a:lnTo>
                <a:lnTo>
                  <a:pt x="330584" y="62805"/>
                </a:lnTo>
                <a:close/>
              </a:path>
              <a:path w="540384" h="75565">
                <a:moveTo>
                  <a:pt x="332696" y="57149"/>
                </a:moveTo>
                <a:lnTo>
                  <a:pt x="327757" y="57149"/>
                </a:lnTo>
                <a:lnTo>
                  <a:pt x="341895" y="16966"/>
                </a:lnTo>
                <a:lnTo>
                  <a:pt x="347699" y="16966"/>
                </a:lnTo>
                <a:lnTo>
                  <a:pt x="332696" y="57149"/>
                </a:lnTo>
                <a:close/>
              </a:path>
              <a:path w="540384" h="75565">
                <a:moveTo>
                  <a:pt x="356085" y="75009"/>
                </a:moveTo>
                <a:lnTo>
                  <a:pt x="356085" y="71139"/>
                </a:lnTo>
                <a:lnTo>
                  <a:pt x="357375" y="70643"/>
                </a:lnTo>
                <a:lnTo>
                  <a:pt x="358367" y="69601"/>
                </a:lnTo>
                <a:lnTo>
                  <a:pt x="359062" y="68014"/>
                </a:lnTo>
                <a:lnTo>
                  <a:pt x="359856" y="66525"/>
                </a:lnTo>
                <a:lnTo>
                  <a:pt x="360252" y="64938"/>
                </a:lnTo>
                <a:lnTo>
                  <a:pt x="360252" y="62805"/>
                </a:lnTo>
                <a:lnTo>
                  <a:pt x="356532" y="62805"/>
                </a:lnTo>
                <a:lnTo>
                  <a:pt x="356532" y="53429"/>
                </a:lnTo>
                <a:lnTo>
                  <a:pt x="363973" y="53429"/>
                </a:lnTo>
                <a:lnTo>
                  <a:pt x="363973" y="65682"/>
                </a:lnTo>
                <a:lnTo>
                  <a:pt x="363278" y="68113"/>
                </a:lnTo>
                <a:lnTo>
                  <a:pt x="361890" y="70395"/>
                </a:lnTo>
                <a:lnTo>
                  <a:pt x="360600" y="72677"/>
                </a:lnTo>
                <a:lnTo>
                  <a:pt x="358665" y="74215"/>
                </a:lnTo>
                <a:lnTo>
                  <a:pt x="356085" y="75009"/>
                </a:lnTo>
                <a:close/>
              </a:path>
              <a:path w="540384" h="75565">
                <a:moveTo>
                  <a:pt x="407093" y="33635"/>
                </a:moveTo>
                <a:lnTo>
                  <a:pt x="402331" y="33635"/>
                </a:lnTo>
                <a:lnTo>
                  <a:pt x="408433" y="1488"/>
                </a:lnTo>
                <a:lnTo>
                  <a:pt x="439538" y="1488"/>
                </a:lnTo>
                <a:lnTo>
                  <a:pt x="439538" y="6548"/>
                </a:lnTo>
                <a:lnTo>
                  <a:pt x="412303" y="6548"/>
                </a:lnTo>
                <a:lnTo>
                  <a:pt x="408284" y="27235"/>
                </a:lnTo>
                <a:lnTo>
                  <a:pt x="408433" y="27384"/>
                </a:lnTo>
                <a:lnTo>
                  <a:pt x="414746" y="27384"/>
                </a:lnTo>
                <a:lnTo>
                  <a:pt x="413195" y="28128"/>
                </a:lnTo>
                <a:lnTo>
                  <a:pt x="410814" y="29319"/>
                </a:lnTo>
                <a:lnTo>
                  <a:pt x="408780" y="31154"/>
                </a:lnTo>
                <a:lnTo>
                  <a:pt x="407093" y="33635"/>
                </a:lnTo>
                <a:close/>
              </a:path>
              <a:path w="540384" h="75565">
                <a:moveTo>
                  <a:pt x="414746" y="27384"/>
                </a:moveTo>
                <a:lnTo>
                  <a:pt x="408433" y="27384"/>
                </a:lnTo>
                <a:lnTo>
                  <a:pt x="410119" y="25499"/>
                </a:lnTo>
                <a:lnTo>
                  <a:pt x="412104" y="24060"/>
                </a:lnTo>
                <a:lnTo>
                  <a:pt x="416668" y="22076"/>
                </a:lnTo>
                <a:lnTo>
                  <a:pt x="419099" y="21580"/>
                </a:lnTo>
                <a:lnTo>
                  <a:pt x="428028" y="21580"/>
                </a:lnTo>
                <a:lnTo>
                  <a:pt x="433089" y="23564"/>
                </a:lnTo>
                <a:lnTo>
                  <a:pt x="435728" y="26342"/>
                </a:lnTo>
                <a:lnTo>
                  <a:pt x="418256" y="26342"/>
                </a:lnTo>
                <a:lnTo>
                  <a:pt x="415676" y="26937"/>
                </a:lnTo>
                <a:lnTo>
                  <a:pt x="414746" y="27384"/>
                </a:lnTo>
                <a:close/>
              </a:path>
              <a:path w="540384" h="75565">
                <a:moveTo>
                  <a:pt x="434891" y="59382"/>
                </a:moveTo>
                <a:lnTo>
                  <a:pt x="425846" y="59382"/>
                </a:lnTo>
                <a:lnTo>
                  <a:pt x="429517" y="57745"/>
                </a:lnTo>
                <a:lnTo>
                  <a:pt x="432395" y="54470"/>
                </a:lnTo>
                <a:lnTo>
                  <a:pt x="435371" y="51196"/>
                </a:lnTo>
                <a:lnTo>
                  <a:pt x="436859" y="47178"/>
                </a:lnTo>
                <a:lnTo>
                  <a:pt x="436859" y="37752"/>
                </a:lnTo>
                <a:lnTo>
                  <a:pt x="435322" y="33932"/>
                </a:lnTo>
                <a:lnTo>
                  <a:pt x="432245" y="30956"/>
                </a:lnTo>
                <a:lnTo>
                  <a:pt x="429268" y="27880"/>
                </a:lnTo>
                <a:lnTo>
                  <a:pt x="425499" y="26342"/>
                </a:lnTo>
                <a:lnTo>
                  <a:pt x="435728" y="26342"/>
                </a:lnTo>
                <a:lnTo>
                  <a:pt x="440629" y="31501"/>
                </a:lnTo>
                <a:lnTo>
                  <a:pt x="442515" y="36661"/>
                </a:lnTo>
                <a:lnTo>
                  <a:pt x="442515" y="48964"/>
                </a:lnTo>
                <a:lnTo>
                  <a:pt x="440431" y="53974"/>
                </a:lnTo>
                <a:lnTo>
                  <a:pt x="434891" y="59382"/>
                </a:lnTo>
                <a:close/>
              </a:path>
              <a:path w="540384" h="75565">
                <a:moveTo>
                  <a:pt x="426987" y="64144"/>
                </a:moveTo>
                <a:lnTo>
                  <a:pt x="415279" y="64144"/>
                </a:lnTo>
                <a:lnTo>
                  <a:pt x="410517" y="62458"/>
                </a:lnTo>
                <a:lnTo>
                  <a:pt x="402778" y="55711"/>
                </a:lnTo>
                <a:lnTo>
                  <a:pt x="400743" y="50998"/>
                </a:lnTo>
                <a:lnTo>
                  <a:pt x="400545" y="44946"/>
                </a:lnTo>
                <a:lnTo>
                  <a:pt x="406051" y="44946"/>
                </a:lnTo>
                <a:lnTo>
                  <a:pt x="406250" y="49311"/>
                </a:lnTo>
                <a:lnTo>
                  <a:pt x="407738" y="52833"/>
                </a:lnTo>
                <a:lnTo>
                  <a:pt x="410517" y="55512"/>
                </a:lnTo>
                <a:lnTo>
                  <a:pt x="413394" y="58092"/>
                </a:lnTo>
                <a:lnTo>
                  <a:pt x="417016" y="59382"/>
                </a:lnTo>
                <a:lnTo>
                  <a:pt x="434891" y="59382"/>
                </a:lnTo>
                <a:lnTo>
                  <a:pt x="432096" y="62110"/>
                </a:lnTo>
                <a:lnTo>
                  <a:pt x="426987" y="64144"/>
                </a:lnTo>
                <a:close/>
              </a:path>
              <a:path w="540384" h="75565">
                <a:moveTo>
                  <a:pt x="477344" y="62805"/>
                </a:moveTo>
                <a:lnTo>
                  <a:pt x="471688" y="62805"/>
                </a:lnTo>
                <a:lnTo>
                  <a:pt x="471688" y="16668"/>
                </a:lnTo>
                <a:lnTo>
                  <a:pt x="455317" y="16668"/>
                </a:lnTo>
                <a:lnTo>
                  <a:pt x="455317" y="12650"/>
                </a:lnTo>
                <a:lnTo>
                  <a:pt x="460377" y="12551"/>
                </a:lnTo>
                <a:lnTo>
                  <a:pt x="463899" y="12104"/>
                </a:lnTo>
                <a:lnTo>
                  <a:pt x="465884" y="11310"/>
                </a:lnTo>
                <a:lnTo>
                  <a:pt x="467968" y="10517"/>
                </a:lnTo>
                <a:lnTo>
                  <a:pt x="469506" y="9276"/>
                </a:lnTo>
                <a:lnTo>
                  <a:pt x="470497" y="7590"/>
                </a:lnTo>
                <a:lnTo>
                  <a:pt x="471589" y="5903"/>
                </a:lnTo>
                <a:lnTo>
                  <a:pt x="472333" y="3571"/>
                </a:lnTo>
                <a:lnTo>
                  <a:pt x="472730" y="595"/>
                </a:lnTo>
                <a:lnTo>
                  <a:pt x="477344" y="595"/>
                </a:lnTo>
                <a:lnTo>
                  <a:pt x="477344" y="62805"/>
                </a:lnTo>
                <a:close/>
              </a:path>
              <a:path w="540384" h="75565">
                <a:moveTo>
                  <a:pt x="506368" y="22175"/>
                </a:moveTo>
                <a:lnTo>
                  <a:pt x="500862" y="22175"/>
                </a:lnTo>
                <a:lnTo>
                  <a:pt x="500862" y="14833"/>
                </a:lnTo>
                <a:lnTo>
                  <a:pt x="502549" y="9673"/>
                </a:lnTo>
                <a:lnTo>
                  <a:pt x="505923" y="5804"/>
                </a:lnTo>
                <a:lnTo>
                  <a:pt x="509395" y="1934"/>
                </a:lnTo>
                <a:lnTo>
                  <a:pt x="514307" y="0"/>
                </a:lnTo>
                <a:lnTo>
                  <a:pt x="526510" y="0"/>
                </a:lnTo>
                <a:lnTo>
                  <a:pt x="531173" y="1587"/>
                </a:lnTo>
                <a:lnTo>
                  <a:pt x="534646" y="4762"/>
                </a:lnTo>
                <a:lnTo>
                  <a:pt x="516142" y="4762"/>
                </a:lnTo>
                <a:lnTo>
                  <a:pt x="512719" y="6201"/>
                </a:lnTo>
                <a:lnTo>
                  <a:pt x="507857" y="11856"/>
                </a:lnTo>
                <a:lnTo>
                  <a:pt x="506568" y="15775"/>
                </a:lnTo>
                <a:lnTo>
                  <a:pt x="506368" y="20835"/>
                </a:lnTo>
                <a:lnTo>
                  <a:pt x="506368" y="22175"/>
                </a:lnTo>
                <a:close/>
              </a:path>
              <a:path w="540384" h="75565">
                <a:moveTo>
                  <a:pt x="540301" y="62805"/>
                </a:moveTo>
                <a:lnTo>
                  <a:pt x="499373" y="62805"/>
                </a:lnTo>
                <a:lnTo>
                  <a:pt x="499373" y="58241"/>
                </a:lnTo>
                <a:lnTo>
                  <a:pt x="523732" y="34131"/>
                </a:lnTo>
                <a:lnTo>
                  <a:pt x="528246" y="30559"/>
                </a:lnTo>
                <a:lnTo>
                  <a:pt x="530628" y="27681"/>
                </a:lnTo>
                <a:lnTo>
                  <a:pt x="533108" y="24804"/>
                </a:lnTo>
                <a:lnTo>
                  <a:pt x="534348" y="21431"/>
                </a:lnTo>
                <a:lnTo>
                  <a:pt x="534348" y="13791"/>
                </a:lnTo>
                <a:lnTo>
                  <a:pt x="533058" y="10715"/>
                </a:lnTo>
                <a:lnTo>
                  <a:pt x="527899" y="5953"/>
                </a:lnTo>
                <a:lnTo>
                  <a:pt x="524575" y="4762"/>
                </a:lnTo>
                <a:lnTo>
                  <a:pt x="534646" y="4762"/>
                </a:lnTo>
                <a:lnTo>
                  <a:pt x="538218" y="7937"/>
                </a:lnTo>
                <a:lnTo>
                  <a:pt x="540004" y="12203"/>
                </a:lnTo>
                <a:lnTo>
                  <a:pt x="539888" y="22175"/>
                </a:lnTo>
                <a:lnTo>
                  <a:pt x="538665" y="25846"/>
                </a:lnTo>
                <a:lnTo>
                  <a:pt x="533406" y="33287"/>
                </a:lnTo>
                <a:lnTo>
                  <a:pt x="528593" y="37256"/>
                </a:lnTo>
                <a:lnTo>
                  <a:pt x="515992" y="44896"/>
                </a:lnTo>
                <a:lnTo>
                  <a:pt x="512074" y="47823"/>
                </a:lnTo>
                <a:lnTo>
                  <a:pt x="507510" y="52784"/>
                </a:lnTo>
                <a:lnTo>
                  <a:pt x="506121" y="55215"/>
                </a:lnTo>
                <a:lnTo>
                  <a:pt x="505625" y="57596"/>
                </a:lnTo>
                <a:lnTo>
                  <a:pt x="540301" y="57596"/>
                </a:lnTo>
                <a:lnTo>
                  <a:pt x="540301" y="62805"/>
                </a:lnTo>
                <a:close/>
              </a:path>
            </a:pathLst>
          </a:custGeom>
          <a:solidFill>
            <a:srgbClr val="38751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7258610" y="199796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7258736" y="2128655"/>
            <a:ext cx="1905" cy="38735"/>
          </a:xfrm>
          <a:custGeom>
            <a:avLst/>
            <a:gdLst/>
            <a:ahLst/>
            <a:cxnLst/>
            <a:rect l="l" t="t" r="r" b="b"/>
            <a:pathLst>
              <a:path w="1904" h="38734">
                <a:moveTo>
                  <a:pt x="14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7238585" y="1822469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9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7238585" y="1822469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9"/>
                </a:lnTo>
                <a:lnTo>
                  <a:pt x="34549" y="6194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7258611" y="1864905"/>
            <a:ext cx="635" cy="40640"/>
          </a:xfrm>
          <a:custGeom>
            <a:avLst/>
            <a:gdLst/>
            <a:ahLst/>
            <a:cxnLst/>
            <a:rect l="l" t="t" r="r" b="b"/>
            <a:pathLst>
              <a:path w="634" h="40640">
                <a:moveTo>
                  <a:pt x="149" y="-4762"/>
                </a:moveTo>
                <a:lnTo>
                  <a:pt x="149" y="452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7278985" y="1843505"/>
            <a:ext cx="781050" cy="345440"/>
          </a:xfrm>
          <a:custGeom>
            <a:avLst/>
            <a:gdLst/>
            <a:ahLst/>
            <a:cxnLst/>
            <a:rect l="l" t="t" r="r" b="b"/>
            <a:pathLst>
              <a:path w="781050" h="345440">
                <a:moveTo>
                  <a:pt x="1499" y="344999"/>
                </a:moveTo>
                <a:lnTo>
                  <a:pt x="70197" y="344121"/>
                </a:lnTo>
                <a:lnTo>
                  <a:pt x="138422" y="341558"/>
                </a:lnTo>
                <a:lnTo>
                  <a:pt x="205698" y="337415"/>
                </a:lnTo>
                <a:lnTo>
                  <a:pt x="271548" y="331797"/>
                </a:lnTo>
                <a:lnTo>
                  <a:pt x="335495" y="324810"/>
                </a:lnTo>
                <a:lnTo>
                  <a:pt x="397063" y="316559"/>
                </a:lnTo>
                <a:lnTo>
                  <a:pt x="455775" y="307149"/>
                </a:lnTo>
                <a:lnTo>
                  <a:pt x="511154" y="296686"/>
                </a:lnTo>
                <a:lnTo>
                  <a:pt x="562724" y="285275"/>
                </a:lnTo>
                <a:lnTo>
                  <a:pt x="610008" y="273022"/>
                </a:lnTo>
                <a:lnTo>
                  <a:pt x="652530" y="260031"/>
                </a:lnTo>
                <a:lnTo>
                  <a:pt x="689812" y="246408"/>
                </a:lnTo>
                <a:lnTo>
                  <a:pt x="746751" y="217687"/>
                </a:lnTo>
                <a:lnTo>
                  <a:pt x="777013" y="187702"/>
                </a:lnTo>
                <a:lnTo>
                  <a:pt x="780948" y="172499"/>
                </a:lnTo>
                <a:lnTo>
                  <a:pt x="776947" y="157296"/>
                </a:lnTo>
                <a:lnTo>
                  <a:pt x="746551" y="127311"/>
                </a:lnTo>
                <a:lnTo>
                  <a:pt x="689472" y="98591"/>
                </a:lnTo>
                <a:lnTo>
                  <a:pt x="652116" y="84968"/>
                </a:lnTo>
                <a:lnTo>
                  <a:pt x="609519" y="71977"/>
                </a:lnTo>
                <a:lnTo>
                  <a:pt x="562156" y="59723"/>
                </a:lnTo>
                <a:lnTo>
                  <a:pt x="510503" y="48312"/>
                </a:lnTo>
                <a:lnTo>
                  <a:pt x="455037" y="37849"/>
                </a:lnTo>
                <a:lnTo>
                  <a:pt x="396233" y="28439"/>
                </a:lnTo>
                <a:lnTo>
                  <a:pt x="334569" y="20188"/>
                </a:lnTo>
                <a:lnTo>
                  <a:pt x="270520" y="13201"/>
                </a:lnTo>
                <a:lnTo>
                  <a:pt x="204562" y="7583"/>
                </a:lnTo>
                <a:lnTo>
                  <a:pt x="137172" y="3440"/>
                </a:lnTo>
                <a:lnTo>
                  <a:pt x="68826" y="877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6823462" y="1560456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6823462" y="1560456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6987224" y="1576958"/>
            <a:ext cx="540385" cy="75565"/>
          </a:xfrm>
          <a:custGeom>
            <a:avLst/>
            <a:gdLst/>
            <a:ahLst/>
            <a:cxnLst/>
            <a:rect l="l" t="t" r="r" b="b"/>
            <a:pathLst>
              <a:path w="540384" h="75565">
                <a:moveTo>
                  <a:pt x="7094" y="20538"/>
                </a:moveTo>
                <a:lnTo>
                  <a:pt x="1438" y="20538"/>
                </a:lnTo>
                <a:lnTo>
                  <a:pt x="1537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0" y="0"/>
                </a:lnTo>
                <a:lnTo>
                  <a:pt x="31104" y="1389"/>
                </a:lnTo>
                <a:lnTo>
                  <a:pt x="35583" y="4762"/>
                </a:lnTo>
                <a:lnTo>
                  <a:pt x="16965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0384" h="75565">
                <a:moveTo>
                  <a:pt x="36051" y="59382"/>
                </a:moveTo>
                <a:lnTo>
                  <a:pt x="25697" y="59382"/>
                </a:lnTo>
                <a:lnTo>
                  <a:pt x="29467" y="58092"/>
                </a:lnTo>
                <a:lnTo>
                  <a:pt x="35619" y="52933"/>
                </a:lnTo>
                <a:lnTo>
                  <a:pt x="37156" y="49658"/>
                </a:lnTo>
                <a:lnTo>
                  <a:pt x="37156" y="41622"/>
                </a:lnTo>
                <a:lnTo>
                  <a:pt x="35817" y="38447"/>
                </a:lnTo>
                <a:lnTo>
                  <a:pt x="33138" y="36165"/>
                </a:lnTo>
                <a:lnTo>
                  <a:pt x="30459" y="33783"/>
                </a:lnTo>
                <a:lnTo>
                  <a:pt x="26789" y="32593"/>
                </a:lnTo>
                <a:lnTo>
                  <a:pt x="17511" y="32593"/>
                </a:lnTo>
                <a:lnTo>
                  <a:pt x="17511" y="27830"/>
                </a:lnTo>
                <a:lnTo>
                  <a:pt x="25796" y="27830"/>
                </a:lnTo>
                <a:lnTo>
                  <a:pt x="28674" y="26838"/>
                </a:lnTo>
                <a:lnTo>
                  <a:pt x="33535" y="22770"/>
                </a:lnTo>
                <a:lnTo>
                  <a:pt x="34775" y="19992"/>
                </a:lnTo>
                <a:lnTo>
                  <a:pt x="34775" y="12749"/>
                </a:lnTo>
                <a:lnTo>
                  <a:pt x="33535" y="9872"/>
                </a:lnTo>
                <a:lnTo>
                  <a:pt x="31055" y="7887"/>
                </a:lnTo>
                <a:lnTo>
                  <a:pt x="28574" y="5804"/>
                </a:lnTo>
                <a:lnTo>
                  <a:pt x="25300" y="4762"/>
                </a:lnTo>
                <a:lnTo>
                  <a:pt x="35583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7"/>
                </a:lnTo>
                <a:lnTo>
                  <a:pt x="39488" y="22224"/>
                </a:lnTo>
                <a:lnTo>
                  <a:pt x="35817" y="27086"/>
                </a:lnTo>
                <a:lnTo>
                  <a:pt x="33287" y="28723"/>
                </a:lnTo>
                <a:lnTo>
                  <a:pt x="30013" y="29616"/>
                </a:lnTo>
                <a:lnTo>
                  <a:pt x="30013" y="29765"/>
                </a:lnTo>
                <a:lnTo>
                  <a:pt x="34279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3" y="41274"/>
                </a:lnTo>
                <a:lnTo>
                  <a:pt x="42663" y="50899"/>
                </a:lnTo>
                <a:lnTo>
                  <a:pt x="40629" y="55463"/>
                </a:lnTo>
                <a:lnTo>
                  <a:pt x="36051" y="59382"/>
                </a:lnTo>
                <a:close/>
              </a:path>
              <a:path w="540384" h="75565">
                <a:moveTo>
                  <a:pt x="27483" y="64144"/>
                </a:moveTo>
                <a:lnTo>
                  <a:pt x="15080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4" y="55363"/>
                </a:lnTo>
                <a:lnTo>
                  <a:pt x="112" y="50899"/>
                </a:lnTo>
                <a:lnTo>
                  <a:pt x="0" y="43209"/>
                </a:lnTo>
                <a:lnTo>
                  <a:pt x="99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699" y="57993"/>
                </a:lnTo>
                <a:lnTo>
                  <a:pt x="16469" y="59382"/>
                </a:lnTo>
                <a:lnTo>
                  <a:pt x="36051" y="59382"/>
                </a:lnTo>
                <a:lnTo>
                  <a:pt x="32593" y="62408"/>
                </a:lnTo>
                <a:lnTo>
                  <a:pt x="27483" y="64144"/>
                </a:lnTo>
                <a:close/>
              </a:path>
              <a:path w="540384" h="75565">
                <a:moveTo>
                  <a:pt x="53680" y="62805"/>
                </a:moveTo>
                <a:lnTo>
                  <a:pt x="46834" y="62805"/>
                </a:lnTo>
                <a:lnTo>
                  <a:pt x="64545" y="38992"/>
                </a:lnTo>
                <a:lnTo>
                  <a:pt x="48173" y="16966"/>
                </a:lnTo>
                <a:lnTo>
                  <a:pt x="55168" y="16966"/>
                </a:lnTo>
                <a:lnTo>
                  <a:pt x="68265" y="34379"/>
                </a:lnTo>
                <a:lnTo>
                  <a:pt x="74792" y="34379"/>
                </a:lnTo>
                <a:lnTo>
                  <a:pt x="71390" y="38844"/>
                </a:lnTo>
                <a:lnTo>
                  <a:pt x="74970" y="43606"/>
                </a:lnTo>
                <a:lnTo>
                  <a:pt x="67818" y="43606"/>
                </a:lnTo>
                <a:lnTo>
                  <a:pt x="53680" y="62805"/>
                </a:lnTo>
                <a:close/>
              </a:path>
              <a:path w="540384" h="75565">
                <a:moveTo>
                  <a:pt x="74792" y="34379"/>
                </a:moveTo>
                <a:lnTo>
                  <a:pt x="68265" y="34379"/>
                </a:lnTo>
                <a:lnTo>
                  <a:pt x="81065" y="16966"/>
                </a:lnTo>
                <a:lnTo>
                  <a:pt x="88059" y="16966"/>
                </a:lnTo>
                <a:lnTo>
                  <a:pt x="74792" y="34379"/>
                </a:lnTo>
                <a:close/>
              </a:path>
              <a:path w="540384" h="75565">
                <a:moveTo>
                  <a:pt x="89399" y="62805"/>
                </a:moveTo>
                <a:lnTo>
                  <a:pt x="82255" y="62805"/>
                </a:lnTo>
                <a:lnTo>
                  <a:pt x="67818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0384" h="75565">
                <a:moveTo>
                  <a:pt x="99241" y="20538"/>
                </a:moveTo>
                <a:lnTo>
                  <a:pt x="93585" y="20538"/>
                </a:lnTo>
                <a:lnTo>
                  <a:pt x="93684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7" y="0"/>
                </a:lnTo>
                <a:lnTo>
                  <a:pt x="123252" y="1389"/>
                </a:lnTo>
                <a:lnTo>
                  <a:pt x="127731" y="4762"/>
                </a:lnTo>
                <a:lnTo>
                  <a:pt x="109113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0384" h="75565">
                <a:moveTo>
                  <a:pt x="128198" y="59382"/>
                </a:moveTo>
                <a:lnTo>
                  <a:pt x="117844" y="59382"/>
                </a:lnTo>
                <a:lnTo>
                  <a:pt x="121614" y="58092"/>
                </a:lnTo>
                <a:lnTo>
                  <a:pt x="127767" y="52933"/>
                </a:lnTo>
                <a:lnTo>
                  <a:pt x="129304" y="49658"/>
                </a:lnTo>
                <a:lnTo>
                  <a:pt x="129304" y="41622"/>
                </a:lnTo>
                <a:lnTo>
                  <a:pt x="127965" y="38447"/>
                </a:lnTo>
                <a:lnTo>
                  <a:pt x="125285" y="36165"/>
                </a:lnTo>
                <a:lnTo>
                  <a:pt x="122607" y="33783"/>
                </a:lnTo>
                <a:lnTo>
                  <a:pt x="118936" y="32593"/>
                </a:lnTo>
                <a:lnTo>
                  <a:pt x="109659" y="32593"/>
                </a:lnTo>
                <a:lnTo>
                  <a:pt x="109659" y="27830"/>
                </a:lnTo>
                <a:lnTo>
                  <a:pt x="117944" y="27830"/>
                </a:lnTo>
                <a:lnTo>
                  <a:pt x="120821" y="26838"/>
                </a:lnTo>
                <a:lnTo>
                  <a:pt x="125683" y="22770"/>
                </a:lnTo>
                <a:lnTo>
                  <a:pt x="126923" y="19992"/>
                </a:lnTo>
                <a:lnTo>
                  <a:pt x="126923" y="12749"/>
                </a:lnTo>
                <a:lnTo>
                  <a:pt x="125683" y="9872"/>
                </a:lnTo>
                <a:lnTo>
                  <a:pt x="123202" y="7887"/>
                </a:lnTo>
                <a:lnTo>
                  <a:pt x="120722" y="5804"/>
                </a:lnTo>
                <a:lnTo>
                  <a:pt x="117447" y="4762"/>
                </a:lnTo>
                <a:lnTo>
                  <a:pt x="127731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7"/>
                </a:lnTo>
                <a:lnTo>
                  <a:pt x="131636" y="22224"/>
                </a:lnTo>
                <a:lnTo>
                  <a:pt x="127965" y="27086"/>
                </a:lnTo>
                <a:lnTo>
                  <a:pt x="125435" y="28723"/>
                </a:lnTo>
                <a:lnTo>
                  <a:pt x="122160" y="29616"/>
                </a:lnTo>
                <a:lnTo>
                  <a:pt x="122160" y="29765"/>
                </a:lnTo>
                <a:lnTo>
                  <a:pt x="126426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0" y="41274"/>
                </a:lnTo>
                <a:lnTo>
                  <a:pt x="134810" y="50899"/>
                </a:lnTo>
                <a:lnTo>
                  <a:pt x="132777" y="55463"/>
                </a:lnTo>
                <a:lnTo>
                  <a:pt x="128198" y="59382"/>
                </a:lnTo>
                <a:close/>
              </a:path>
              <a:path w="540384" h="75565">
                <a:moveTo>
                  <a:pt x="119630" y="64144"/>
                </a:moveTo>
                <a:lnTo>
                  <a:pt x="107228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2" y="55363"/>
                </a:lnTo>
                <a:lnTo>
                  <a:pt x="92259" y="50899"/>
                </a:lnTo>
                <a:lnTo>
                  <a:pt x="92147" y="43209"/>
                </a:lnTo>
                <a:lnTo>
                  <a:pt x="92246" y="43011"/>
                </a:lnTo>
                <a:lnTo>
                  <a:pt x="97901" y="43011"/>
                </a:lnTo>
                <a:lnTo>
                  <a:pt x="97901" y="48765"/>
                </a:lnTo>
                <a:lnTo>
                  <a:pt x="99291" y="52437"/>
                </a:lnTo>
                <a:lnTo>
                  <a:pt x="104847" y="57993"/>
                </a:lnTo>
                <a:lnTo>
                  <a:pt x="108617" y="59382"/>
                </a:lnTo>
                <a:lnTo>
                  <a:pt x="128198" y="59382"/>
                </a:lnTo>
                <a:lnTo>
                  <a:pt x="124741" y="62408"/>
                </a:lnTo>
                <a:lnTo>
                  <a:pt x="119630" y="64144"/>
                </a:lnTo>
                <a:close/>
              </a:path>
              <a:path w="540384" h="75565">
                <a:moveTo>
                  <a:pt x="193283" y="64144"/>
                </a:moveTo>
                <a:lnTo>
                  <a:pt x="181774" y="64144"/>
                </a:lnTo>
                <a:lnTo>
                  <a:pt x="176515" y="61862"/>
                </a:lnTo>
                <a:lnTo>
                  <a:pt x="172447" y="57298"/>
                </a:lnTo>
                <a:lnTo>
                  <a:pt x="168479" y="52734"/>
                </a:lnTo>
                <a:lnTo>
                  <a:pt x="166494" y="46930"/>
                </a:lnTo>
                <a:lnTo>
                  <a:pt x="166494" y="32841"/>
                </a:lnTo>
                <a:lnTo>
                  <a:pt x="168479" y="27037"/>
                </a:lnTo>
                <a:lnTo>
                  <a:pt x="176416" y="17908"/>
                </a:lnTo>
                <a:lnTo>
                  <a:pt x="181675" y="15626"/>
                </a:lnTo>
                <a:lnTo>
                  <a:pt x="193581" y="15626"/>
                </a:lnTo>
                <a:lnTo>
                  <a:pt x="197848" y="17015"/>
                </a:lnTo>
                <a:lnTo>
                  <a:pt x="201724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6" y="26044"/>
                </a:lnTo>
                <a:lnTo>
                  <a:pt x="173588" y="29815"/>
                </a:lnTo>
                <a:lnTo>
                  <a:pt x="172150" y="34428"/>
                </a:lnTo>
                <a:lnTo>
                  <a:pt x="172150" y="45342"/>
                </a:lnTo>
                <a:lnTo>
                  <a:pt x="173588" y="49956"/>
                </a:lnTo>
                <a:lnTo>
                  <a:pt x="176466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3" y="64144"/>
                </a:lnTo>
                <a:close/>
              </a:path>
              <a:path w="540384" h="75565">
                <a:moveTo>
                  <a:pt x="206827" y="31402"/>
                </a:moveTo>
                <a:lnTo>
                  <a:pt x="201172" y="31402"/>
                </a:lnTo>
                <a:lnTo>
                  <a:pt x="200377" y="27731"/>
                </a:lnTo>
                <a:lnTo>
                  <a:pt x="198890" y="25003"/>
                </a:lnTo>
                <a:lnTo>
                  <a:pt x="196707" y="23217"/>
                </a:lnTo>
                <a:lnTo>
                  <a:pt x="194524" y="21331"/>
                </a:lnTo>
                <a:lnTo>
                  <a:pt x="191696" y="20389"/>
                </a:lnTo>
                <a:lnTo>
                  <a:pt x="201724" y="20389"/>
                </a:lnTo>
                <a:lnTo>
                  <a:pt x="204297" y="22572"/>
                </a:lnTo>
                <a:lnTo>
                  <a:pt x="206232" y="26441"/>
                </a:lnTo>
                <a:lnTo>
                  <a:pt x="206827" y="31402"/>
                </a:lnTo>
                <a:close/>
              </a:path>
              <a:path w="540384" h="75565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4" y="53429"/>
                </a:lnTo>
                <a:lnTo>
                  <a:pt x="201122" y="50303"/>
                </a:lnTo>
                <a:lnTo>
                  <a:pt x="201618" y="46434"/>
                </a:lnTo>
                <a:lnTo>
                  <a:pt x="207125" y="46434"/>
                </a:lnTo>
                <a:lnTo>
                  <a:pt x="206331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0384" h="75565">
                <a:moveTo>
                  <a:pt x="238806" y="64144"/>
                </a:moveTo>
                <a:lnTo>
                  <a:pt x="227891" y="64144"/>
                </a:lnTo>
                <a:lnTo>
                  <a:pt x="222633" y="61862"/>
                </a:lnTo>
                <a:lnTo>
                  <a:pt x="218564" y="57298"/>
                </a:lnTo>
                <a:lnTo>
                  <a:pt x="214596" y="52734"/>
                </a:lnTo>
                <a:lnTo>
                  <a:pt x="212611" y="46930"/>
                </a:lnTo>
                <a:lnTo>
                  <a:pt x="212611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2" y="15626"/>
                </a:lnTo>
                <a:lnTo>
                  <a:pt x="240889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0" y="22274"/>
                </a:lnTo>
                <a:lnTo>
                  <a:pt x="222470" y="26193"/>
                </a:lnTo>
                <a:lnTo>
                  <a:pt x="219706" y="29815"/>
                </a:lnTo>
                <a:lnTo>
                  <a:pt x="218267" y="34428"/>
                </a:lnTo>
                <a:lnTo>
                  <a:pt x="218267" y="45342"/>
                </a:lnTo>
                <a:lnTo>
                  <a:pt x="219706" y="49956"/>
                </a:lnTo>
                <a:lnTo>
                  <a:pt x="222583" y="53726"/>
                </a:lnTo>
                <a:lnTo>
                  <a:pt x="225560" y="57497"/>
                </a:lnTo>
                <a:lnTo>
                  <a:pt x="229479" y="59382"/>
                </a:lnTo>
                <a:lnTo>
                  <a:pt x="248298" y="59382"/>
                </a:lnTo>
                <a:lnTo>
                  <a:pt x="246098" y="60870"/>
                </a:lnTo>
                <a:lnTo>
                  <a:pt x="242725" y="63053"/>
                </a:lnTo>
                <a:lnTo>
                  <a:pt x="238806" y="64144"/>
                </a:lnTo>
                <a:close/>
              </a:path>
              <a:path w="540384" h="75565">
                <a:moveTo>
                  <a:pt x="248298" y="59382"/>
                </a:moveTo>
                <a:lnTo>
                  <a:pt x="239202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2" y="45342"/>
                </a:lnTo>
                <a:lnTo>
                  <a:pt x="250382" y="34428"/>
                </a:lnTo>
                <a:lnTo>
                  <a:pt x="248926" y="29963"/>
                </a:lnTo>
                <a:lnTo>
                  <a:pt x="245838" y="26044"/>
                </a:lnTo>
                <a:lnTo>
                  <a:pt x="243072" y="22324"/>
                </a:lnTo>
                <a:lnTo>
                  <a:pt x="239153" y="20389"/>
                </a:lnTo>
                <a:lnTo>
                  <a:pt x="248305" y="20389"/>
                </a:lnTo>
                <a:lnTo>
                  <a:pt x="254085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6" y="48170"/>
                </a:lnTo>
                <a:lnTo>
                  <a:pt x="253539" y="51940"/>
                </a:lnTo>
                <a:lnTo>
                  <a:pt x="251952" y="55611"/>
                </a:lnTo>
                <a:lnTo>
                  <a:pt x="249471" y="58588"/>
                </a:lnTo>
                <a:lnTo>
                  <a:pt x="248298" y="59382"/>
                </a:lnTo>
                <a:close/>
              </a:path>
              <a:path w="540384" h="75565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8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0" y="15626"/>
                </a:lnTo>
                <a:lnTo>
                  <a:pt x="294867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6" y="21133"/>
                </a:lnTo>
                <a:lnTo>
                  <a:pt x="276313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0384" h="75565">
                <a:moveTo>
                  <a:pt x="269914" y="62805"/>
                </a:moveTo>
                <a:lnTo>
                  <a:pt x="264259" y="62805"/>
                </a:lnTo>
                <a:lnTo>
                  <a:pt x="264259" y="16966"/>
                </a:lnTo>
                <a:lnTo>
                  <a:pt x="269914" y="16966"/>
                </a:lnTo>
                <a:lnTo>
                  <a:pt x="269914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2" y="28574"/>
                </a:lnTo>
                <a:lnTo>
                  <a:pt x="270410" y="31055"/>
                </a:lnTo>
                <a:lnTo>
                  <a:pt x="269914" y="33535"/>
                </a:lnTo>
                <a:lnTo>
                  <a:pt x="269914" y="62805"/>
                </a:lnTo>
                <a:close/>
              </a:path>
              <a:path w="540384" h="75565">
                <a:moveTo>
                  <a:pt x="301465" y="62805"/>
                </a:moveTo>
                <a:lnTo>
                  <a:pt x="295959" y="62805"/>
                </a:lnTo>
                <a:lnTo>
                  <a:pt x="295959" y="29418"/>
                </a:lnTo>
                <a:lnTo>
                  <a:pt x="294967" y="26094"/>
                </a:lnTo>
                <a:lnTo>
                  <a:pt x="292982" y="23812"/>
                </a:lnTo>
                <a:lnTo>
                  <a:pt x="291097" y="21530"/>
                </a:lnTo>
                <a:lnTo>
                  <a:pt x="288220" y="20389"/>
                </a:lnTo>
                <a:lnTo>
                  <a:pt x="297863" y="20389"/>
                </a:lnTo>
                <a:lnTo>
                  <a:pt x="300126" y="22820"/>
                </a:lnTo>
                <a:lnTo>
                  <a:pt x="301465" y="27136"/>
                </a:lnTo>
                <a:lnTo>
                  <a:pt x="301465" y="62805"/>
                </a:lnTo>
                <a:close/>
              </a:path>
              <a:path w="540384" h="75565">
                <a:moveTo>
                  <a:pt x="330584" y="62805"/>
                </a:moveTo>
                <a:lnTo>
                  <a:pt x="324631" y="62805"/>
                </a:lnTo>
                <a:lnTo>
                  <a:pt x="306921" y="16966"/>
                </a:lnTo>
                <a:lnTo>
                  <a:pt x="313171" y="16966"/>
                </a:lnTo>
                <a:lnTo>
                  <a:pt x="327607" y="57149"/>
                </a:lnTo>
                <a:lnTo>
                  <a:pt x="332696" y="57149"/>
                </a:lnTo>
                <a:lnTo>
                  <a:pt x="330584" y="62805"/>
                </a:lnTo>
                <a:close/>
              </a:path>
              <a:path w="540384" h="75565">
                <a:moveTo>
                  <a:pt x="332696" y="57149"/>
                </a:moveTo>
                <a:lnTo>
                  <a:pt x="327757" y="57149"/>
                </a:lnTo>
                <a:lnTo>
                  <a:pt x="341895" y="16966"/>
                </a:lnTo>
                <a:lnTo>
                  <a:pt x="347699" y="16966"/>
                </a:lnTo>
                <a:lnTo>
                  <a:pt x="332696" y="57149"/>
                </a:lnTo>
                <a:close/>
              </a:path>
              <a:path w="540384" h="75565">
                <a:moveTo>
                  <a:pt x="356085" y="75009"/>
                </a:moveTo>
                <a:lnTo>
                  <a:pt x="356085" y="71139"/>
                </a:lnTo>
                <a:lnTo>
                  <a:pt x="357375" y="70643"/>
                </a:lnTo>
                <a:lnTo>
                  <a:pt x="358367" y="69601"/>
                </a:lnTo>
                <a:lnTo>
                  <a:pt x="359062" y="68014"/>
                </a:lnTo>
                <a:lnTo>
                  <a:pt x="359856" y="66525"/>
                </a:lnTo>
                <a:lnTo>
                  <a:pt x="360252" y="64938"/>
                </a:lnTo>
                <a:lnTo>
                  <a:pt x="360252" y="62805"/>
                </a:lnTo>
                <a:lnTo>
                  <a:pt x="356532" y="62805"/>
                </a:lnTo>
                <a:lnTo>
                  <a:pt x="356532" y="53429"/>
                </a:lnTo>
                <a:lnTo>
                  <a:pt x="363973" y="53429"/>
                </a:lnTo>
                <a:lnTo>
                  <a:pt x="363973" y="65682"/>
                </a:lnTo>
                <a:lnTo>
                  <a:pt x="363278" y="68113"/>
                </a:lnTo>
                <a:lnTo>
                  <a:pt x="361890" y="70395"/>
                </a:lnTo>
                <a:lnTo>
                  <a:pt x="360600" y="72677"/>
                </a:lnTo>
                <a:lnTo>
                  <a:pt x="358665" y="74215"/>
                </a:lnTo>
                <a:lnTo>
                  <a:pt x="356085" y="75009"/>
                </a:lnTo>
                <a:close/>
              </a:path>
              <a:path w="540384" h="75565">
                <a:moveTo>
                  <a:pt x="407093" y="33635"/>
                </a:moveTo>
                <a:lnTo>
                  <a:pt x="402331" y="33635"/>
                </a:lnTo>
                <a:lnTo>
                  <a:pt x="408433" y="1488"/>
                </a:lnTo>
                <a:lnTo>
                  <a:pt x="439538" y="1488"/>
                </a:lnTo>
                <a:lnTo>
                  <a:pt x="439538" y="6548"/>
                </a:lnTo>
                <a:lnTo>
                  <a:pt x="412303" y="6548"/>
                </a:lnTo>
                <a:lnTo>
                  <a:pt x="408284" y="27235"/>
                </a:lnTo>
                <a:lnTo>
                  <a:pt x="408433" y="27384"/>
                </a:lnTo>
                <a:lnTo>
                  <a:pt x="414746" y="27384"/>
                </a:lnTo>
                <a:lnTo>
                  <a:pt x="413195" y="28128"/>
                </a:lnTo>
                <a:lnTo>
                  <a:pt x="410814" y="29319"/>
                </a:lnTo>
                <a:lnTo>
                  <a:pt x="408780" y="31154"/>
                </a:lnTo>
                <a:lnTo>
                  <a:pt x="407093" y="33635"/>
                </a:lnTo>
                <a:close/>
              </a:path>
              <a:path w="540384" h="75565">
                <a:moveTo>
                  <a:pt x="414746" y="27384"/>
                </a:moveTo>
                <a:lnTo>
                  <a:pt x="408433" y="27384"/>
                </a:lnTo>
                <a:lnTo>
                  <a:pt x="410119" y="25499"/>
                </a:lnTo>
                <a:lnTo>
                  <a:pt x="412104" y="24060"/>
                </a:lnTo>
                <a:lnTo>
                  <a:pt x="416668" y="22076"/>
                </a:lnTo>
                <a:lnTo>
                  <a:pt x="419099" y="21580"/>
                </a:lnTo>
                <a:lnTo>
                  <a:pt x="428028" y="21580"/>
                </a:lnTo>
                <a:lnTo>
                  <a:pt x="433089" y="23564"/>
                </a:lnTo>
                <a:lnTo>
                  <a:pt x="435728" y="26342"/>
                </a:lnTo>
                <a:lnTo>
                  <a:pt x="418256" y="26342"/>
                </a:lnTo>
                <a:lnTo>
                  <a:pt x="415676" y="26937"/>
                </a:lnTo>
                <a:lnTo>
                  <a:pt x="414746" y="27384"/>
                </a:lnTo>
                <a:close/>
              </a:path>
              <a:path w="540384" h="75565">
                <a:moveTo>
                  <a:pt x="434891" y="59382"/>
                </a:moveTo>
                <a:lnTo>
                  <a:pt x="425846" y="59382"/>
                </a:lnTo>
                <a:lnTo>
                  <a:pt x="429517" y="57745"/>
                </a:lnTo>
                <a:lnTo>
                  <a:pt x="432395" y="54470"/>
                </a:lnTo>
                <a:lnTo>
                  <a:pt x="435371" y="51196"/>
                </a:lnTo>
                <a:lnTo>
                  <a:pt x="436859" y="47178"/>
                </a:lnTo>
                <a:lnTo>
                  <a:pt x="436859" y="37752"/>
                </a:lnTo>
                <a:lnTo>
                  <a:pt x="435322" y="33932"/>
                </a:lnTo>
                <a:lnTo>
                  <a:pt x="432245" y="30956"/>
                </a:lnTo>
                <a:lnTo>
                  <a:pt x="429268" y="27880"/>
                </a:lnTo>
                <a:lnTo>
                  <a:pt x="425499" y="26342"/>
                </a:lnTo>
                <a:lnTo>
                  <a:pt x="435728" y="26342"/>
                </a:lnTo>
                <a:lnTo>
                  <a:pt x="440629" y="31501"/>
                </a:lnTo>
                <a:lnTo>
                  <a:pt x="442515" y="36661"/>
                </a:lnTo>
                <a:lnTo>
                  <a:pt x="442515" y="48964"/>
                </a:lnTo>
                <a:lnTo>
                  <a:pt x="440431" y="53974"/>
                </a:lnTo>
                <a:lnTo>
                  <a:pt x="434891" y="59382"/>
                </a:lnTo>
                <a:close/>
              </a:path>
              <a:path w="540384" h="75565">
                <a:moveTo>
                  <a:pt x="426987" y="64144"/>
                </a:moveTo>
                <a:lnTo>
                  <a:pt x="415279" y="64144"/>
                </a:lnTo>
                <a:lnTo>
                  <a:pt x="410517" y="62458"/>
                </a:lnTo>
                <a:lnTo>
                  <a:pt x="402778" y="55711"/>
                </a:lnTo>
                <a:lnTo>
                  <a:pt x="400743" y="50998"/>
                </a:lnTo>
                <a:lnTo>
                  <a:pt x="400545" y="44946"/>
                </a:lnTo>
                <a:lnTo>
                  <a:pt x="406051" y="44946"/>
                </a:lnTo>
                <a:lnTo>
                  <a:pt x="406250" y="49311"/>
                </a:lnTo>
                <a:lnTo>
                  <a:pt x="407738" y="52833"/>
                </a:lnTo>
                <a:lnTo>
                  <a:pt x="410517" y="55512"/>
                </a:lnTo>
                <a:lnTo>
                  <a:pt x="413394" y="58092"/>
                </a:lnTo>
                <a:lnTo>
                  <a:pt x="417016" y="59382"/>
                </a:lnTo>
                <a:lnTo>
                  <a:pt x="434891" y="59382"/>
                </a:lnTo>
                <a:lnTo>
                  <a:pt x="432096" y="62110"/>
                </a:lnTo>
                <a:lnTo>
                  <a:pt x="426987" y="64144"/>
                </a:lnTo>
                <a:close/>
              </a:path>
              <a:path w="540384" h="75565">
                <a:moveTo>
                  <a:pt x="477344" y="62805"/>
                </a:moveTo>
                <a:lnTo>
                  <a:pt x="471688" y="62805"/>
                </a:lnTo>
                <a:lnTo>
                  <a:pt x="471688" y="16668"/>
                </a:lnTo>
                <a:lnTo>
                  <a:pt x="455317" y="16668"/>
                </a:lnTo>
                <a:lnTo>
                  <a:pt x="455317" y="12650"/>
                </a:lnTo>
                <a:lnTo>
                  <a:pt x="460377" y="12551"/>
                </a:lnTo>
                <a:lnTo>
                  <a:pt x="463899" y="12104"/>
                </a:lnTo>
                <a:lnTo>
                  <a:pt x="465884" y="11310"/>
                </a:lnTo>
                <a:lnTo>
                  <a:pt x="467968" y="10517"/>
                </a:lnTo>
                <a:lnTo>
                  <a:pt x="469506" y="9276"/>
                </a:lnTo>
                <a:lnTo>
                  <a:pt x="470497" y="7590"/>
                </a:lnTo>
                <a:lnTo>
                  <a:pt x="471589" y="5903"/>
                </a:lnTo>
                <a:lnTo>
                  <a:pt x="472333" y="3571"/>
                </a:lnTo>
                <a:lnTo>
                  <a:pt x="472730" y="595"/>
                </a:lnTo>
                <a:lnTo>
                  <a:pt x="477344" y="595"/>
                </a:lnTo>
                <a:lnTo>
                  <a:pt x="477344" y="62805"/>
                </a:lnTo>
                <a:close/>
              </a:path>
              <a:path w="540384" h="75565">
                <a:moveTo>
                  <a:pt x="506368" y="22175"/>
                </a:moveTo>
                <a:lnTo>
                  <a:pt x="500862" y="22175"/>
                </a:lnTo>
                <a:lnTo>
                  <a:pt x="500862" y="14833"/>
                </a:lnTo>
                <a:lnTo>
                  <a:pt x="502549" y="9673"/>
                </a:lnTo>
                <a:lnTo>
                  <a:pt x="505923" y="5804"/>
                </a:lnTo>
                <a:lnTo>
                  <a:pt x="509395" y="1934"/>
                </a:lnTo>
                <a:lnTo>
                  <a:pt x="514307" y="0"/>
                </a:lnTo>
                <a:lnTo>
                  <a:pt x="526510" y="0"/>
                </a:lnTo>
                <a:lnTo>
                  <a:pt x="531173" y="1587"/>
                </a:lnTo>
                <a:lnTo>
                  <a:pt x="534646" y="4762"/>
                </a:lnTo>
                <a:lnTo>
                  <a:pt x="516142" y="4762"/>
                </a:lnTo>
                <a:lnTo>
                  <a:pt x="512719" y="6201"/>
                </a:lnTo>
                <a:lnTo>
                  <a:pt x="507857" y="11856"/>
                </a:lnTo>
                <a:lnTo>
                  <a:pt x="506568" y="15775"/>
                </a:lnTo>
                <a:lnTo>
                  <a:pt x="506368" y="20835"/>
                </a:lnTo>
                <a:lnTo>
                  <a:pt x="506368" y="22175"/>
                </a:lnTo>
                <a:close/>
              </a:path>
              <a:path w="540384" h="75565">
                <a:moveTo>
                  <a:pt x="540301" y="62805"/>
                </a:moveTo>
                <a:lnTo>
                  <a:pt x="499373" y="62805"/>
                </a:lnTo>
                <a:lnTo>
                  <a:pt x="499373" y="58241"/>
                </a:lnTo>
                <a:lnTo>
                  <a:pt x="523732" y="34131"/>
                </a:lnTo>
                <a:lnTo>
                  <a:pt x="528246" y="30559"/>
                </a:lnTo>
                <a:lnTo>
                  <a:pt x="530628" y="27681"/>
                </a:lnTo>
                <a:lnTo>
                  <a:pt x="533108" y="24804"/>
                </a:lnTo>
                <a:lnTo>
                  <a:pt x="534348" y="21431"/>
                </a:lnTo>
                <a:lnTo>
                  <a:pt x="534348" y="13791"/>
                </a:lnTo>
                <a:lnTo>
                  <a:pt x="533058" y="10715"/>
                </a:lnTo>
                <a:lnTo>
                  <a:pt x="527899" y="5953"/>
                </a:lnTo>
                <a:lnTo>
                  <a:pt x="524575" y="4762"/>
                </a:lnTo>
                <a:lnTo>
                  <a:pt x="534646" y="4762"/>
                </a:lnTo>
                <a:lnTo>
                  <a:pt x="538218" y="7937"/>
                </a:lnTo>
                <a:lnTo>
                  <a:pt x="540004" y="12203"/>
                </a:lnTo>
                <a:lnTo>
                  <a:pt x="539888" y="22175"/>
                </a:lnTo>
                <a:lnTo>
                  <a:pt x="538665" y="25846"/>
                </a:lnTo>
                <a:lnTo>
                  <a:pt x="533406" y="33287"/>
                </a:lnTo>
                <a:lnTo>
                  <a:pt x="528593" y="37256"/>
                </a:lnTo>
                <a:lnTo>
                  <a:pt x="515992" y="44896"/>
                </a:lnTo>
                <a:lnTo>
                  <a:pt x="512074" y="47823"/>
                </a:lnTo>
                <a:lnTo>
                  <a:pt x="507510" y="52784"/>
                </a:lnTo>
                <a:lnTo>
                  <a:pt x="506121" y="55215"/>
                </a:lnTo>
                <a:lnTo>
                  <a:pt x="505625" y="57596"/>
                </a:lnTo>
                <a:lnTo>
                  <a:pt x="540301" y="57596"/>
                </a:lnTo>
                <a:lnTo>
                  <a:pt x="540301" y="62805"/>
                </a:lnTo>
                <a:close/>
              </a:path>
            </a:pathLst>
          </a:custGeom>
          <a:solidFill>
            <a:srgbClr val="38751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6823462" y="1691110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6823462" y="1691110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6987224" y="1707613"/>
            <a:ext cx="540385" cy="75565"/>
          </a:xfrm>
          <a:custGeom>
            <a:avLst/>
            <a:gdLst/>
            <a:ahLst/>
            <a:cxnLst/>
            <a:rect l="l" t="t" r="r" b="b"/>
            <a:pathLst>
              <a:path w="540384" h="75565">
                <a:moveTo>
                  <a:pt x="7094" y="20538"/>
                </a:moveTo>
                <a:lnTo>
                  <a:pt x="1438" y="20538"/>
                </a:lnTo>
                <a:lnTo>
                  <a:pt x="1537" y="14386"/>
                </a:lnTo>
                <a:lnTo>
                  <a:pt x="3423" y="9425"/>
                </a:lnTo>
                <a:lnTo>
                  <a:pt x="10765" y="1885"/>
                </a:lnTo>
                <a:lnTo>
                  <a:pt x="15428" y="0"/>
                </a:lnTo>
                <a:lnTo>
                  <a:pt x="26540" y="0"/>
                </a:lnTo>
                <a:lnTo>
                  <a:pt x="31104" y="1389"/>
                </a:lnTo>
                <a:lnTo>
                  <a:pt x="35583" y="4762"/>
                </a:lnTo>
                <a:lnTo>
                  <a:pt x="16965" y="4762"/>
                </a:lnTo>
                <a:lnTo>
                  <a:pt x="13543" y="6101"/>
                </a:lnTo>
                <a:lnTo>
                  <a:pt x="8383" y="11459"/>
                </a:lnTo>
                <a:lnTo>
                  <a:pt x="7094" y="15230"/>
                </a:lnTo>
                <a:lnTo>
                  <a:pt x="7094" y="20538"/>
                </a:lnTo>
                <a:close/>
              </a:path>
              <a:path w="540384" h="75565">
                <a:moveTo>
                  <a:pt x="36051" y="59382"/>
                </a:moveTo>
                <a:lnTo>
                  <a:pt x="25697" y="59382"/>
                </a:lnTo>
                <a:lnTo>
                  <a:pt x="29467" y="58092"/>
                </a:lnTo>
                <a:lnTo>
                  <a:pt x="35619" y="52933"/>
                </a:lnTo>
                <a:lnTo>
                  <a:pt x="37156" y="49658"/>
                </a:lnTo>
                <a:lnTo>
                  <a:pt x="37156" y="41622"/>
                </a:lnTo>
                <a:lnTo>
                  <a:pt x="35817" y="38447"/>
                </a:lnTo>
                <a:lnTo>
                  <a:pt x="33138" y="36165"/>
                </a:lnTo>
                <a:lnTo>
                  <a:pt x="30459" y="33783"/>
                </a:lnTo>
                <a:lnTo>
                  <a:pt x="26789" y="32593"/>
                </a:lnTo>
                <a:lnTo>
                  <a:pt x="17511" y="32593"/>
                </a:lnTo>
                <a:lnTo>
                  <a:pt x="17511" y="27830"/>
                </a:lnTo>
                <a:lnTo>
                  <a:pt x="25796" y="27830"/>
                </a:lnTo>
                <a:lnTo>
                  <a:pt x="28674" y="26838"/>
                </a:lnTo>
                <a:lnTo>
                  <a:pt x="33535" y="22770"/>
                </a:lnTo>
                <a:lnTo>
                  <a:pt x="34775" y="19992"/>
                </a:lnTo>
                <a:lnTo>
                  <a:pt x="34775" y="12749"/>
                </a:lnTo>
                <a:lnTo>
                  <a:pt x="33535" y="9872"/>
                </a:lnTo>
                <a:lnTo>
                  <a:pt x="31055" y="7887"/>
                </a:lnTo>
                <a:lnTo>
                  <a:pt x="28574" y="5804"/>
                </a:lnTo>
                <a:lnTo>
                  <a:pt x="25300" y="4762"/>
                </a:lnTo>
                <a:lnTo>
                  <a:pt x="35583" y="4762"/>
                </a:lnTo>
                <a:lnTo>
                  <a:pt x="38546" y="6945"/>
                </a:lnTo>
                <a:lnTo>
                  <a:pt x="40431" y="10864"/>
                </a:lnTo>
                <a:lnTo>
                  <a:pt x="40431" y="19297"/>
                </a:lnTo>
                <a:lnTo>
                  <a:pt x="39488" y="22224"/>
                </a:lnTo>
                <a:lnTo>
                  <a:pt x="35817" y="27086"/>
                </a:lnTo>
                <a:lnTo>
                  <a:pt x="33287" y="28723"/>
                </a:lnTo>
                <a:lnTo>
                  <a:pt x="30013" y="29616"/>
                </a:lnTo>
                <a:lnTo>
                  <a:pt x="30013" y="29765"/>
                </a:lnTo>
                <a:lnTo>
                  <a:pt x="34279" y="30559"/>
                </a:lnTo>
                <a:lnTo>
                  <a:pt x="37455" y="32345"/>
                </a:lnTo>
                <a:lnTo>
                  <a:pt x="41622" y="37901"/>
                </a:lnTo>
                <a:lnTo>
                  <a:pt x="42663" y="41274"/>
                </a:lnTo>
                <a:lnTo>
                  <a:pt x="42663" y="50899"/>
                </a:lnTo>
                <a:lnTo>
                  <a:pt x="40629" y="55463"/>
                </a:lnTo>
                <a:lnTo>
                  <a:pt x="36051" y="59382"/>
                </a:lnTo>
                <a:close/>
              </a:path>
              <a:path w="540384" h="75565">
                <a:moveTo>
                  <a:pt x="27483" y="64144"/>
                </a:moveTo>
                <a:lnTo>
                  <a:pt x="15080" y="64144"/>
                </a:lnTo>
                <a:lnTo>
                  <a:pt x="9971" y="62408"/>
                </a:lnTo>
                <a:lnTo>
                  <a:pt x="5903" y="58935"/>
                </a:lnTo>
                <a:lnTo>
                  <a:pt x="1934" y="55363"/>
                </a:lnTo>
                <a:lnTo>
                  <a:pt x="112" y="50899"/>
                </a:lnTo>
                <a:lnTo>
                  <a:pt x="0" y="43209"/>
                </a:lnTo>
                <a:lnTo>
                  <a:pt x="99" y="43011"/>
                </a:lnTo>
                <a:lnTo>
                  <a:pt x="5754" y="43011"/>
                </a:lnTo>
                <a:lnTo>
                  <a:pt x="5754" y="48765"/>
                </a:lnTo>
                <a:lnTo>
                  <a:pt x="7143" y="52437"/>
                </a:lnTo>
                <a:lnTo>
                  <a:pt x="12699" y="57993"/>
                </a:lnTo>
                <a:lnTo>
                  <a:pt x="16469" y="59382"/>
                </a:lnTo>
                <a:lnTo>
                  <a:pt x="36051" y="59382"/>
                </a:lnTo>
                <a:lnTo>
                  <a:pt x="32593" y="62408"/>
                </a:lnTo>
                <a:lnTo>
                  <a:pt x="27483" y="64144"/>
                </a:lnTo>
                <a:close/>
              </a:path>
              <a:path w="540384" h="75565">
                <a:moveTo>
                  <a:pt x="53680" y="62805"/>
                </a:moveTo>
                <a:lnTo>
                  <a:pt x="46834" y="62805"/>
                </a:lnTo>
                <a:lnTo>
                  <a:pt x="64545" y="38992"/>
                </a:lnTo>
                <a:lnTo>
                  <a:pt x="48173" y="16966"/>
                </a:lnTo>
                <a:lnTo>
                  <a:pt x="55168" y="16966"/>
                </a:lnTo>
                <a:lnTo>
                  <a:pt x="68265" y="34379"/>
                </a:lnTo>
                <a:lnTo>
                  <a:pt x="74792" y="34379"/>
                </a:lnTo>
                <a:lnTo>
                  <a:pt x="71390" y="38844"/>
                </a:lnTo>
                <a:lnTo>
                  <a:pt x="74970" y="43606"/>
                </a:lnTo>
                <a:lnTo>
                  <a:pt x="67818" y="43606"/>
                </a:lnTo>
                <a:lnTo>
                  <a:pt x="53680" y="62805"/>
                </a:lnTo>
                <a:close/>
              </a:path>
              <a:path w="540384" h="75565">
                <a:moveTo>
                  <a:pt x="74792" y="34379"/>
                </a:moveTo>
                <a:lnTo>
                  <a:pt x="68265" y="34379"/>
                </a:lnTo>
                <a:lnTo>
                  <a:pt x="81065" y="16966"/>
                </a:lnTo>
                <a:lnTo>
                  <a:pt x="88059" y="16966"/>
                </a:lnTo>
                <a:lnTo>
                  <a:pt x="74792" y="34379"/>
                </a:lnTo>
                <a:close/>
              </a:path>
              <a:path w="540384" h="75565">
                <a:moveTo>
                  <a:pt x="89399" y="62805"/>
                </a:moveTo>
                <a:lnTo>
                  <a:pt x="82255" y="62805"/>
                </a:lnTo>
                <a:lnTo>
                  <a:pt x="67818" y="43606"/>
                </a:lnTo>
                <a:lnTo>
                  <a:pt x="74970" y="43606"/>
                </a:lnTo>
                <a:lnTo>
                  <a:pt x="89399" y="62805"/>
                </a:lnTo>
                <a:close/>
              </a:path>
              <a:path w="540384" h="75565">
                <a:moveTo>
                  <a:pt x="99241" y="20538"/>
                </a:moveTo>
                <a:lnTo>
                  <a:pt x="93585" y="20538"/>
                </a:lnTo>
                <a:lnTo>
                  <a:pt x="93684" y="14386"/>
                </a:lnTo>
                <a:lnTo>
                  <a:pt x="95570" y="9425"/>
                </a:lnTo>
                <a:lnTo>
                  <a:pt x="102912" y="1885"/>
                </a:lnTo>
                <a:lnTo>
                  <a:pt x="107576" y="0"/>
                </a:lnTo>
                <a:lnTo>
                  <a:pt x="118687" y="0"/>
                </a:lnTo>
                <a:lnTo>
                  <a:pt x="123252" y="1389"/>
                </a:lnTo>
                <a:lnTo>
                  <a:pt x="127731" y="4762"/>
                </a:lnTo>
                <a:lnTo>
                  <a:pt x="109113" y="4762"/>
                </a:lnTo>
                <a:lnTo>
                  <a:pt x="105691" y="6101"/>
                </a:lnTo>
                <a:lnTo>
                  <a:pt x="100531" y="11459"/>
                </a:lnTo>
                <a:lnTo>
                  <a:pt x="99241" y="15230"/>
                </a:lnTo>
                <a:lnTo>
                  <a:pt x="99241" y="20538"/>
                </a:lnTo>
                <a:close/>
              </a:path>
              <a:path w="540384" h="75565">
                <a:moveTo>
                  <a:pt x="128198" y="59382"/>
                </a:moveTo>
                <a:lnTo>
                  <a:pt x="117844" y="59382"/>
                </a:lnTo>
                <a:lnTo>
                  <a:pt x="121614" y="58092"/>
                </a:lnTo>
                <a:lnTo>
                  <a:pt x="127767" y="52933"/>
                </a:lnTo>
                <a:lnTo>
                  <a:pt x="129304" y="49658"/>
                </a:lnTo>
                <a:lnTo>
                  <a:pt x="129304" y="41622"/>
                </a:lnTo>
                <a:lnTo>
                  <a:pt x="127965" y="38447"/>
                </a:lnTo>
                <a:lnTo>
                  <a:pt x="125285" y="36165"/>
                </a:lnTo>
                <a:lnTo>
                  <a:pt x="122607" y="33783"/>
                </a:lnTo>
                <a:lnTo>
                  <a:pt x="118936" y="32593"/>
                </a:lnTo>
                <a:lnTo>
                  <a:pt x="109659" y="32593"/>
                </a:lnTo>
                <a:lnTo>
                  <a:pt x="109659" y="27830"/>
                </a:lnTo>
                <a:lnTo>
                  <a:pt x="117944" y="27830"/>
                </a:lnTo>
                <a:lnTo>
                  <a:pt x="120821" y="26838"/>
                </a:lnTo>
                <a:lnTo>
                  <a:pt x="125683" y="22770"/>
                </a:lnTo>
                <a:lnTo>
                  <a:pt x="126923" y="19992"/>
                </a:lnTo>
                <a:lnTo>
                  <a:pt x="126923" y="12749"/>
                </a:lnTo>
                <a:lnTo>
                  <a:pt x="125683" y="9872"/>
                </a:lnTo>
                <a:lnTo>
                  <a:pt x="123202" y="7887"/>
                </a:lnTo>
                <a:lnTo>
                  <a:pt x="120722" y="5804"/>
                </a:lnTo>
                <a:lnTo>
                  <a:pt x="117447" y="4762"/>
                </a:lnTo>
                <a:lnTo>
                  <a:pt x="127731" y="4762"/>
                </a:lnTo>
                <a:lnTo>
                  <a:pt x="130694" y="6945"/>
                </a:lnTo>
                <a:lnTo>
                  <a:pt x="132579" y="10864"/>
                </a:lnTo>
                <a:lnTo>
                  <a:pt x="132579" y="19297"/>
                </a:lnTo>
                <a:lnTo>
                  <a:pt x="131636" y="22224"/>
                </a:lnTo>
                <a:lnTo>
                  <a:pt x="127965" y="27086"/>
                </a:lnTo>
                <a:lnTo>
                  <a:pt x="125435" y="28723"/>
                </a:lnTo>
                <a:lnTo>
                  <a:pt x="122160" y="29616"/>
                </a:lnTo>
                <a:lnTo>
                  <a:pt x="122160" y="29765"/>
                </a:lnTo>
                <a:lnTo>
                  <a:pt x="126426" y="30559"/>
                </a:lnTo>
                <a:lnTo>
                  <a:pt x="129602" y="32345"/>
                </a:lnTo>
                <a:lnTo>
                  <a:pt x="133769" y="37901"/>
                </a:lnTo>
                <a:lnTo>
                  <a:pt x="134810" y="41274"/>
                </a:lnTo>
                <a:lnTo>
                  <a:pt x="134810" y="50899"/>
                </a:lnTo>
                <a:lnTo>
                  <a:pt x="132777" y="55463"/>
                </a:lnTo>
                <a:lnTo>
                  <a:pt x="128198" y="59382"/>
                </a:lnTo>
                <a:close/>
              </a:path>
              <a:path w="540384" h="75565">
                <a:moveTo>
                  <a:pt x="119630" y="64144"/>
                </a:moveTo>
                <a:lnTo>
                  <a:pt x="107228" y="64144"/>
                </a:lnTo>
                <a:lnTo>
                  <a:pt x="102119" y="62408"/>
                </a:lnTo>
                <a:lnTo>
                  <a:pt x="98051" y="58935"/>
                </a:lnTo>
                <a:lnTo>
                  <a:pt x="94082" y="55363"/>
                </a:lnTo>
                <a:lnTo>
                  <a:pt x="92259" y="50899"/>
                </a:lnTo>
                <a:lnTo>
                  <a:pt x="92147" y="43209"/>
                </a:lnTo>
                <a:lnTo>
                  <a:pt x="92246" y="43011"/>
                </a:lnTo>
                <a:lnTo>
                  <a:pt x="97901" y="43011"/>
                </a:lnTo>
                <a:lnTo>
                  <a:pt x="97901" y="48765"/>
                </a:lnTo>
                <a:lnTo>
                  <a:pt x="99291" y="52437"/>
                </a:lnTo>
                <a:lnTo>
                  <a:pt x="104847" y="57993"/>
                </a:lnTo>
                <a:lnTo>
                  <a:pt x="108617" y="59382"/>
                </a:lnTo>
                <a:lnTo>
                  <a:pt x="128198" y="59382"/>
                </a:lnTo>
                <a:lnTo>
                  <a:pt x="124741" y="62408"/>
                </a:lnTo>
                <a:lnTo>
                  <a:pt x="119630" y="64144"/>
                </a:lnTo>
                <a:close/>
              </a:path>
              <a:path w="540384" h="75565">
                <a:moveTo>
                  <a:pt x="193283" y="64144"/>
                </a:moveTo>
                <a:lnTo>
                  <a:pt x="181774" y="64144"/>
                </a:lnTo>
                <a:lnTo>
                  <a:pt x="176515" y="61862"/>
                </a:lnTo>
                <a:lnTo>
                  <a:pt x="172447" y="57298"/>
                </a:lnTo>
                <a:lnTo>
                  <a:pt x="168479" y="52734"/>
                </a:lnTo>
                <a:lnTo>
                  <a:pt x="166494" y="46930"/>
                </a:lnTo>
                <a:lnTo>
                  <a:pt x="166494" y="32841"/>
                </a:lnTo>
                <a:lnTo>
                  <a:pt x="168479" y="27037"/>
                </a:lnTo>
                <a:lnTo>
                  <a:pt x="176416" y="17908"/>
                </a:lnTo>
                <a:lnTo>
                  <a:pt x="181675" y="15626"/>
                </a:lnTo>
                <a:lnTo>
                  <a:pt x="193581" y="15626"/>
                </a:lnTo>
                <a:lnTo>
                  <a:pt x="197848" y="17015"/>
                </a:lnTo>
                <a:lnTo>
                  <a:pt x="201724" y="20389"/>
                </a:lnTo>
                <a:lnTo>
                  <a:pt x="183362" y="20389"/>
                </a:lnTo>
                <a:lnTo>
                  <a:pt x="179443" y="22274"/>
                </a:lnTo>
                <a:lnTo>
                  <a:pt x="176466" y="26044"/>
                </a:lnTo>
                <a:lnTo>
                  <a:pt x="173588" y="29815"/>
                </a:lnTo>
                <a:lnTo>
                  <a:pt x="172150" y="34428"/>
                </a:lnTo>
                <a:lnTo>
                  <a:pt x="172150" y="45342"/>
                </a:lnTo>
                <a:lnTo>
                  <a:pt x="173588" y="49956"/>
                </a:lnTo>
                <a:lnTo>
                  <a:pt x="176466" y="53726"/>
                </a:lnTo>
                <a:lnTo>
                  <a:pt x="179443" y="57497"/>
                </a:lnTo>
                <a:lnTo>
                  <a:pt x="183362" y="59382"/>
                </a:lnTo>
                <a:lnTo>
                  <a:pt x="201037" y="59382"/>
                </a:lnTo>
                <a:lnTo>
                  <a:pt x="197501" y="62606"/>
                </a:lnTo>
                <a:lnTo>
                  <a:pt x="193283" y="64144"/>
                </a:lnTo>
                <a:close/>
              </a:path>
              <a:path w="540384" h="75565">
                <a:moveTo>
                  <a:pt x="206827" y="31402"/>
                </a:moveTo>
                <a:lnTo>
                  <a:pt x="201172" y="31402"/>
                </a:lnTo>
                <a:lnTo>
                  <a:pt x="200377" y="27731"/>
                </a:lnTo>
                <a:lnTo>
                  <a:pt x="198890" y="25003"/>
                </a:lnTo>
                <a:lnTo>
                  <a:pt x="196707" y="23217"/>
                </a:lnTo>
                <a:lnTo>
                  <a:pt x="194524" y="21331"/>
                </a:lnTo>
                <a:lnTo>
                  <a:pt x="191696" y="20389"/>
                </a:lnTo>
                <a:lnTo>
                  <a:pt x="201724" y="20389"/>
                </a:lnTo>
                <a:lnTo>
                  <a:pt x="204297" y="22572"/>
                </a:lnTo>
                <a:lnTo>
                  <a:pt x="206232" y="26441"/>
                </a:lnTo>
                <a:lnTo>
                  <a:pt x="206827" y="31402"/>
                </a:lnTo>
                <a:close/>
              </a:path>
              <a:path w="540384" h="75565">
                <a:moveTo>
                  <a:pt x="201037" y="59382"/>
                </a:moveTo>
                <a:lnTo>
                  <a:pt x="191597" y="59382"/>
                </a:lnTo>
                <a:lnTo>
                  <a:pt x="194524" y="58191"/>
                </a:lnTo>
                <a:lnTo>
                  <a:pt x="197005" y="55810"/>
                </a:lnTo>
                <a:lnTo>
                  <a:pt x="199584" y="53429"/>
                </a:lnTo>
                <a:lnTo>
                  <a:pt x="201122" y="50303"/>
                </a:lnTo>
                <a:lnTo>
                  <a:pt x="201618" y="46434"/>
                </a:lnTo>
                <a:lnTo>
                  <a:pt x="207125" y="46434"/>
                </a:lnTo>
                <a:lnTo>
                  <a:pt x="206331" y="52089"/>
                </a:lnTo>
                <a:lnTo>
                  <a:pt x="204247" y="56455"/>
                </a:lnTo>
                <a:lnTo>
                  <a:pt x="201037" y="59382"/>
                </a:lnTo>
                <a:close/>
              </a:path>
              <a:path w="540384" h="75565">
                <a:moveTo>
                  <a:pt x="238806" y="64144"/>
                </a:moveTo>
                <a:lnTo>
                  <a:pt x="227891" y="64144"/>
                </a:lnTo>
                <a:lnTo>
                  <a:pt x="222633" y="61862"/>
                </a:lnTo>
                <a:lnTo>
                  <a:pt x="218564" y="57298"/>
                </a:lnTo>
                <a:lnTo>
                  <a:pt x="214596" y="52734"/>
                </a:lnTo>
                <a:lnTo>
                  <a:pt x="212611" y="46930"/>
                </a:lnTo>
                <a:lnTo>
                  <a:pt x="212611" y="32841"/>
                </a:lnTo>
                <a:lnTo>
                  <a:pt x="214596" y="27037"/>
                </a:lnTo>
                <a:lnTo>
                  <a:pt x="222534" y="17908"/>
                </a:lnTo>
                <a:lnTo>
                  <a:pt x="227792" y="15626"/>
                </a:lnTo>
                <a:lnTo>
                  <a:pt x="240889" y="15626"/>
                </a:lnTo>
                <a:lnTo>
                  <a:pt x="246148" y="17908"/>
                </a:lnTo>
                <a:lnTo>
                  <a:pt x="248305" y="20389"/>
                </a:lnTo>
                <a:lnTo>
                  <a:pt x="229430" y="20389"/>
                </a:lnTo>
                <a:lnTo>
                  <a:pt x="225560" y="22274"/>
                </a:lnTo>
                <a:lnTo>
                  <a:pt x="222470" y="26193"/>
                </a:lnTo>
                <a:lnTo>
                  <a:pt x="219706" y="29815"/>
                </a:lnTo>
                <a:lnTo>
                  <a:pt x="218267" y="34428"/>
                </a:lnTo>
                <a:lnTo>
                  <a:pt x="218267" y="45342"/>
                </a:lnTo>
                <a:lnTo>
                  <a:pt x="219706" y="49956"/>
                </a:lnTo>
                <a:lnTo>
                  <a:pt x="222583" y="53726"/>
                </a:lnTo>
                <a:lnTo>
                  <a:pt x="225560" y="57497"/>
                </a:lnTo>
                <a:lnTo>
                  <a:pt x="229479" y="59382"/>
                </a:lnTo>
                <a:lnTo>
                  <a:pt x="248298" y="59382"/>
                </a:lnTo>
                <a:lnTo>
                  <a:pt x="246098" y="60870"/>
                </a:lnTo>
                <a:lnTo>
                  <a:pt x="242725" y="63053"/>
                </a:lnTo>
                <a:lnTo>
                  <a:pt x="238806" y="64144"/>
                </a:lnTo>
                <a:close/>
              </a:path>
              <a:path w="540384" h="75565">
                <a:moveTo>
                  <a:pt x="248298" y="59382"/>
                </a:moveTo>
                <a:lnTo>
                  <a:pt x="239202" y="59382"/>
                </a:lnTo>
                <a:lnTo>
                  <a:pt x="243072" y="57497"/>
                </a:lnTo>
                <a:lnTo>
                  <a:pt x="248926" y="49857"/>
                </a:lnTo>
                <a:lnTo>
                  <a:pt x="250382" y="45342"/>
                </a:lnTo>
                <a:lnTo>
                  <a:pt x="250382" y="34428"/>
                </a:lnTo>
                <a:lnTo>
                  <a:pt x="248926" y="29963"/>
                </a:lnTo>
                <a:lnTo>
                  <a:pt x="245838" y="26044"/>
                </a:lnTo>
                <a:lnTo>
                  <a:pt x="243072" y="22324"/>
                </a:lnTo>
                <a:lnTo>
                  <a:pt x="239153" y="20389"/>
                </a:lnTo>
                <a:lnTo>
                  <a:pt x="248305" y="20389"/>
                </a:lnTo>
                <a:lnTo>
                  <a:pt x="254085" y="27037"/>
                </a:lnTo>
                <a:lnTo>
                  <a:pt x="256070" y="32841"/>
                </a:lnTo>
                <a:lnTo>
                  <a:pt x="256070" y="44152"/>
                </a:lnTo>
                <a:lnTo>
                  <a:pt x="255226" y="48170"/>
                </a:lnTo>
                <a:lnTo>
                  <a:pt x="253539" y="51940"/>
                </a:lnTo>
                <a:lnTo>
                  <a:pt x="251952" y="55611"/>
                </a:lnTo>
                <a:lnTo>
                  <a:pt x="249471" y="58588"/>
                </a:lnTo>
                <a:lnTo>
                  <a:pt x="248298" y="59382"/>
                </a:lnTo>
                <a:close/>
              </a:path>
              <a:path w="540384" h="75565">
                <a:moveTo>
                  <a:pt x="273517" y="24854"/>
                </a:moveTo>
                <a:lnTo>
                  <a:pt x="270063" y="24854"/>
                </a:lnTo>
                <a:lnTo>
                  <a:pt x="271155" y="22175"/>
                </a:lnTo>
                <a:lnTo>
                  <a:pt x="273040" y="19992"/>
                </a:lnTo>
                <a:lnTo>
                  <a:pt x="275718" y="18305"/>
                </a:lnTo>
                <a:lnTo>
                  <a:pt x="278398" y="16519"/>
                </a:lnTo>
                <a:lnTo>
                  <a:pt x="281424" y="15626"/>
                </a:lnTo>
                <a:lnTo>
                  <a:pt x="290650" y="15626"/>
                </a:lnTo>
                <a:lnTo>
                  <a:pt x="294867" y="17065"/>
                </a:lnTo>
                <a:lnTo>
                  <a:pt x="297863" y="20389"/>
                </a:lnTo>
                <a:lnTo>
                  <a:pt x="281275" y="20389"/>
                </a:lnTo>
                <a:lnTo>
                  <a:pt x="278596" y="21133"/>
                </a:lnTo>
                <a:lnTo>
                  <a:pt x="276313" y="22621"/>
                </a:lnTo>
                <a:lnTo>
                  <a:pt x="274131" y="24110"/>
                </a:lnTo>
                <a:lnTo>
                  <a:pt x="273517" y="24854"/>
                </a:lnTo>
                <a:close/>
              </a:path>
              <a:path w="540384" h="75565">
                <a:moveTo>
                  <a:pt x="269914" y="62805"/>
                </a:moveTo>
                <a:lnTo>
                  <a:pt x="264259" y="62805"/>
                </a:lnTo>
                <a:lnTo>
                  <a:pt x="264259" y="16966"/>
                </a:lnTo>
                <a:lnTo>
                  <a:pt x="269914" y="16966"/>
                </a:lnTo>
                <a:lnTo>
                  <a:pt x="269914" y="24854"/>
                </a:lnTo>
                <a:lnTo>
                  <a:pt x="273517" y="24854"/>
                </a:lnTo>
                <a:lnTo>
                  <a:pt x="272494" y="26094"/>
                </a:lnTo>
                <a:lnTo>
                  <a:pt x="271402" y="28574"/>
                </a:lnTo>
                <a:lnTo>
                  <a:pt x="270410" y="31055"/>
                </a:lnTo>
                <a:lnTo>
                  <a:pt x="269914" y="33535"/>
                </a:lnTo>
                <a:lnTo>
                  <a:pt x="269914" y="62805"/>
                </a:lnTo>
                <a:close/>
              </a:path>
              <a:path w="540384" h="75565">
                <a:moveTo>
                  <a:pt x="301465" y="62805"/>
                </a:moveTo>
                <a:lnTo>
                  <a:pt x="295959" y="62805"/>
                </a:lnTo>
                <a:lnTo>
                  <a:pt x="295959" y="29418"/>
                </a:lnTo>
                <a:lnTo>
                  <a:pt x="294967" y="26094"/>
                </a:lnTo>
                <a:lnTo>
                  <a:pt x="292982" y="23812"/>
                </a:lnTo>
                <a:lnTo>
                  <a:pt x="291097" y="21530"/>
                </a:lnTo>
                <a:lnTo>
                  <a:pt x="288220" y="20389"/>
                </a:lnTo>
                <a:lnTo>
                  <a:pt x="297863" y="20389"/>
                </a:lnTo>
                <a:lnTo>
                  <a:pt x="300126" y="22820"/>
                </a:lnTo>
                <a:lnTo>
                  <a:pt x="301465" y="27136"/>
                </a:lnTo>
                <a:lnTo>
                  <a:pt x="301465" y="62805"/>
                </a:lnTo>
                <a:close/>
              </a:path>
              <a:path w="540384" h="75565">
                <a:moveTo>
                  <a:pt x="330584" y="62805"/>
                </a:moveTo>
                <a:lnTo>
                  <a:pt x="324631" y="62805"/>
                </a:lnTo>
                <a:lnTo>
                  <a:pt x="306921" y="16966"/>
                </a:lnTo>
                <a:lnTo>
                  <a:pt x="313171" y="16966"/>
                </a:lnTo>
                <a:lnTo>
                  <a:pt x="327607" y="57149"/>
                </a:lnTo>
                <a:lnTo>
                  <a:pt x="332696" y="57149"/>
                </a:lnTo>
                <a:lnTo>
                  <a:pt x="330584" y="62805"/>
                </a:lnTo>
                <a:close/>
              </a:path>
              <a:path w="540384" h="75565">
                <a:moveTo>
                  <a:pt x="332696" y="57149"/>
                </a:moveTo>
                <a:lnTo>
                  <a:pt x="327757" y="57149"/>
                </a:lnTo>
                <a:lnTo>
                  <a:pt x="341895" y="16966"/>
                </a:lnTo>
                <a:lnTo>
                  <a:pt x="347699" y="16966"/>
                </a:lnTo>
                <a:lnTo>
                  <a:pt x="332696" y="57149"/>
                </a:lnTo>
                <a:close/>
              </a:path>
              <a:path w="540384" h="75565">
                <a:moveTo>
                  <a:pt x="356085" y="75009"/>
                </a:moveTo>
                <a:lnTo>
                  <a:pt x="356085" y="71139"/>
                </a:lnTo>
                <a:lnTo>
                  <a:pt x="357375" y="70643"/>
                </a:lnTo>
                <a:lnTo>
                  <a:pt x="358367" y="69601"/>
                </a:lnTo>
                <a:lnTo>
                  <a:pt x="359062" y="68014"/>
                </a:lnTo>
                <a:lnTo>
                  <a:pt x="359856" y="66525"/>
                </a:lnTo>
                <a:lnTo>
                  <a:pt x="360252" y="64938"/>
                </a:lnTo>
                <a:lnTo>
                  <a:pt x="360252" y="62805"/>
                </a:lnTo>
                <a:lnTo>
                  <a:pt x="356532" y="62805"/>
                </a:lnTo>
                <a:lnTo>
                  <a:pt x="356532" y="53429"/>
                </a:lnTo>
                <a:lnTo>
                  <a:pt x="363973" y="53429"/>
                </a:lnTo>
                <a:lnTo>
                  <a:pt x="363973" y="65682"/>
                </a:lnTo>
                <a:lnTo>
                  <a:pt x="363278" y="68113"/>
                </a:lnTo>
                <a:lnTo>
                  <a:pt x="361890" y="70395"/>
                </a:lnTo>
                <a:lnTo>
                  <a:pt x="360600" y="72677"/>
                </a:lnTo>
                <a:lnTo>
                  <a:pt x="358665" y="74215"/>
                </a:lnTo>
                <a:lnTo>
                  <a:pt x="356085" y="75009"/>
                </a:lnTo>
                <a:close/>
              </a:path>
              <a:path w="540384" h="75565">
                <a:moveTo>
                  <a:pt x="407093" y="33635"/>
                </a:moveTo>
                <a:lnTo>
                  <a:pt x="402331" y="33635"/>
                </a:lnTo>
                <a:lnTo>
                  <a:pt x="408433" y="1488"/>
                </a:lnTo>
                <a:lnTo>
                  <a:pt x="439538" y="1488"/>
                </a:lnTo>
                <a:lnTo>
                  <a:pt x="439538" y="6548"/>
                </a:lnTo>
                <a:lnTo>
                  <a:pt x="412303" y="6548"/>
                </a:lnTo>
                <a:lnTo>
                  <a:pt x="408284" y="27235"/>
                </a:lnTo>
                <a:lnTo>
                  <a:pt x="408433" y="27384"/>
                </a:lnTo>
                <a:lnTo>
                  <a:pt x="414746" y="27384"/>
                </a:lnTo>
                <a:lnTo>
                  <a:pt x="413195" y="28128"/>
                </a:lnTo>
                <a:lnTo>
                  <a:pt x="410814" y="29319"/>
                </a:lnTo>
                <a:lnTo>
                  <a:pt x="408780" y="31154"/>
                </a:lnTo>
                <a:lnTo>
                  <a:pt x="407093" y="33635"/>
                </a:lnTo>
                <a:close/>
              </a:path>
              <a:path w="540384" h="75565">
                <a:moveTo>
                  <a:pt x="414746" y="27384"/>
                </a:moveTo>
                <a:lnTo>
                  <a:pt x="408433" y="27384"/>
                </a:lnTo>
                <a:lnTo>
                  <a:pt x="410119" y="25499"/>
                </a:lnTo>
                <a:lnTo>
                  <a:pt x="412104" y="24060"/>
                </a:lnTo>
                <a:lnTo>
                  <a:pt x="416668" y="22076"/>
                </a:lnTo>
                <a:lnTo>
                  <a:pt x="419099" y="21580"/>
                </a:lnTo>
                <a:lnTo>
                  <a:pt x="428028" y="21580"/>
                </a:lnTo>
                <a:lnTo>
                  <a:pt x="433089" y="23564"/>
                </a:lnTo>
                <a:lnTo>
                  <a:pt x="435728" y="26342"/>
                </a:lnTo>
                <a:lnTo>
                  <a:pt x="418256" y="26342"/>
                </a:lnTo>
                <a:lnTo>
                  <a:pt x="415676" y="26937"/>
                </a:lnTo>
                <a:lnTo>
                  <a:pt x="414746" y="27384"/>
                </a:lnTo>
                <a:close/>
              </a:path>
              <a:path w="540384" h="75565">
                <a:moveTo>
                  <a:pt x="434891" y="59382"/>
                </a:moveTo>
                <a:lnTo>
                  <a:pt x="425846" y="59382"/>
                </a:lnTo>
                <a:lnTo>
                  <a:pt x="429517" y="57745"/>
                </a:lnTo>
                <a:lnTo>
                  <a:pt x="432395" y="54470"/>
                </a:lnTo>
                <a:lnTo>
                  <a:pt x="435371" y="51196"/>
                </a:lnTo>
                <a:lnTo>
                  <a:pt x="436859" y="47178"/>
                </a:lnTo>
                <a:lnTo>
                  <a:pt x="436859" y="37752"/>
                </a:lnTo>
                <a:lnTo>
                  <a:pt x="435322" y="33932"/>
                </a:lnTo>
                <a:lnTo>
                  <a:pt x="432245" y="30956"/>
                </a:lnTo>
                <a:lnTo>
                  <a:pt x="429268" y="27880"/>
                </a:lnTo>
                <a:lnTo>
                  <a:pt x="425499" y="26342"/>
                </a:lnTo>
                <a:lnTo>
                  <a:pt x="435728" y="26342"/>
                </a:lnTo>
                <a:lnTo>
                  <a:pt x="440629" y="31501"/>
                </a:lnTo>
                <a:lnTo>
                  <a:pt x="442515" y="36661"/>
                </a:lnTo>
                <a:lnTo>
                  <a:pt x="442515" y="48964"/>
                </a:lnTo>
                <a:lnTo>
                  <a:pt x="440431" y="53974"/>
                </a:lnTo>
                <a:lnTo>
                  <a:pt x="434891" y="59382"/>
                </a:lnTo>
                <a:close/>
              </a:path>
              <a:path w="540384" h="75565">
                <a:moveTo>
                  <a:pt x="426987" y="64144"/>
                </a:moveTo>
                <a:lnTo>
                  <a:pt x="415279" y="64144"/>
                </a:lnTo>
                <a:lnTo>
                  <a:pt x="410517" y="62458"/>
                </a:lnTo>
                <a:lnTo>
                  <a:pt x="402778" y="55711"/>
                </a:lnTo>
                <a:lnTo>
                  <a:pt x="400743" y="50998"/>
                </a:lnTo>
                <a:lnTo>
                  <a:pt x="400545" y="44946"/>
                </a:lnTo>
                <a:lnTo>
                  <a:pt x="406051" y="44946"/>
                </a:lnTo>
                <a:lnTo>
                  <a:pt x="406250" y="49311"/>
                </a:lnTo>
                <a:lnTo>
                  <a:pt x="407738" y="52833"/>
                </a:lnTo>
                <a:lnTo>
                  <a:pt x="410517" y="55512"/>
                </a:lnTo>
                <a:lnTo>
                  <a:pt x="413394" y="58092"/>
                </a:lnTo>
                <a:lnTo>
                  <a:pt x="417016" y="59382"/>
                </a:lnTo>
                <a:lnTo>
                  <a:pt x="434891" y="59382"/>
                </a:lnTo>
                <a:lnTo>
                  <a:pt x="432096" y="62110"/>
                </a:lnTo>
                <a:lnTo>
                  <a:pt x="426987" y="64144"/>
                </a:lnTo>
                <a:close/>
              </a:path>
              <a:path w="540384" h="75565">
                <a:moveTo>
                  <a:pt x="477344" y="62805"/>
                </a:moveTo>
                <a:lnTo>
                  <a:pt x="471688" y="62805"/>
                </a:lnTo>
                <a:lnTo>
                  <a:pt x="471688" y="16668"/>
                </a:lnTo>
                <a:lnTo>
                  <a:pt x="455317" y="16668"/>
                </a:lnTo>
                <a:lnTo>
                  <a:pt x="455317" y="12650"/>
                </a:lnTo>
                <a:lnTo>
                  <a:pt x="460377" y="12551"/>
                </a:lnTo>
                <a:lnTo>
                  <a:pt x="463899" y="12104"/>
                </a:lnTo>
                <a:lnTo>
                  <a:pt x="465884" y="11310"/>
                </a:lnTo>
                <a:lnTo>
                  <a:pt x="467968" y="10517"/>
                </a:lnTo>
                <a:lnTo>
                  <a:pt x="469506" y="9276"/>
                </a:lnTo>
                <a:lnTo>
                  <a:pt x="470497" y="7590"/>
                </a:lnTo>
                <a:lnTo>
                  <a:pt x="471589" y="5903"/>
                </a:lnTo>
                <a:lnTo>
                  <a:pt x="472333" y="3571"/>
                </a:lnTo>
                <a:lnTo>
                  <a:pt x="472730" y="595"/>
                </a:lnTo>
                <a:lnTo>
                  <a:pt x="477344" y="595"/>
                </a:lnTo>
                <a:lnTo>
                  <a:pt x="477344" y="62805"/>
                </a:lnTo>
                <a:close/>
              </a:path>
              <a:path w="540384" h="75565">
                <a:moveTo>
                  <a:pt x="506368" y="22175"/>
                </a:moveTo>
                <a:lnTo>
                  <a:pt x="500862" y="22175"/>
                </a:lnTo>
                <a:lnTo>
                  <a:pt x="500862" y="14833"/>
                </a:lnTo>
                <a:lnTo>
                  <a:pt x="502549" y="9673"/>
                </a:lnTo>
                <a:lnTo>
                  <a:pt x="505923" y="5804"/>
                </a:lnTo>
                <a:lnTo>
                  <a:pt x="509395" y="1934"/>
                </a:lnTo>
                <a:lnTo>
                  <a:pt x="514307" y="0"/>
                </a:lnTo>
                <a:lnTo>
                  <a:pt x="526510" y="0"/>
                </a:lnTo>
                <a:lnTo>
                  <a:pt x="531173" y="1587"/>
                </a:lnTo>
                <a:lnTo>
                  <a:pt x="534646" y="4762"/>
                </a:lnTo>
                <a:lnTo>
                  <a:pt x="516142" y="4762"/>
                </a:lnTo>
                <a:lnTo>
                  <a:pt x="512719" y="6201"/>
                </a:lnTo>
                <a:lnTo>
                  <a:pt x="507857" y="11856"/>
                </a:lnTo>
                <a:lnTo>
                  <a:pt x="506568" y="15775"/>
                </a:lnTo>
                <a:lnTo>
                  <a:pt x="506368" y="20835"/>
                </a:lnTo>
                <a:lnTo>
                  <a:pt x="506368" y="22175"/>
                </a:lnTo>
                <a:close/>
              </a:path>
              <a:path w="540384" h="75565">
                <a:moveTo>
                  <a:pt x="540301" y="62805"/>
                </a:moveTo>
                <a:lnTo>
                  <a:pt x="499373" y="62805"/>
                </a:lnTo>
                <a:lnTo>
                  <a:pt x="499373" y="58241"/>
                </a:lnTo>
                <a:lnTo>
                  <a:pt x="523732" y="34131"/>
                </a:lnTo>
                <a:lnTo>
                  <a:pt x="528246" y="30559"/>
                </a:lnTo>
                <a:lnTo>
                  <a:pt x="530628" y="27681"/>
                </a:lnTo>
                <a:lnTo>
                  <a:pt x="533108" y="24804"/>
                </a:lnTo>
                <a:lnTo>
                  <a:pt x="534348" y="21431"/>
                </a:lnTo>
                <a:lnTo>
                  <a:pt x="534348" y="13791"/>
                </a:lnTo>
                <a:lnTo>
                  <a:pt x="533058" y="10715"/>
                </a:lnTo>
                <a:lnTo>
                  <a:pt x="527899" y="5953"/>
                </a:lnTo>
                <a:lnTo>
                  <a:pt x="524575" y="4762"/>
                </a:lnTo>
                <a:lnTo>
                  <a:pt x="534646" y="4762"/>
                </a:lnTo>
                <a:lnTo>
                  <a:pt x="538218" y="7937"/>
                </a:lnTo>
                <a:lnTo>
                  <a:pt x="540004" y="12203"/>
                </a:lnTo>
                <a:lnTo>
                  <a:pt x="539888" y="22175"/>
                </a:lnTo>
                <a:lnTo>
                  <a:pt x="538665" y="25846"/>
                </a:lnTo>
                <a:lnTo>
                  <a:pt x="533406" y="33287"/>
                </a:lnTo>
                <a:lnTo>
                  <a:pt x="528593" y="37256"/>
                </a:lnTo>
                <a:lnTo>
                  <a:pt x="515992" y="44896"/>
                </a:lnTo>
                <a:lnTo>
                  <a:pt x="512074" y="47823"/>
                </a:lnTo>
                <a:lnTo>
                  <a:pt x="507510" y="52784"/>
                </a:lnTo>
                <a:lnTo>
                  <a:pt x="506121" y="55215"/>
                </a:lnTo>
                <a:lnTo>
                  <a:pt x="505625" y="57596"/>
                </a:lnTo>
                <a:lnTo>
                  <a:pt x="540301" y="57596"/>
                </a:lnTo>
                <a:lnTo>
                  <a:pt x="540301" y="62805"/>
                </a:lnTo>
                <a:close/>
              </a:path>
            </a:pathLst>
          </a:custGeom>
          <a:solidFill>
            <a:srgbClr val="38751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7258610" y="165301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7258536" y="1783769"/>
            <a:ext cx="635" cy="38735"/>
          </a:xfrm>
          <a:custGeom>
            <a:avLst/>
            <a:gdLst/>
            <a:ahLst/>
            <a:cxnLst/>
            <a:rect l="l" t="t" r="r" b="b"/>
            <a:pathLst>
              <a:path w="634" h="38734">
                <a:moveTo>
                  <a:pt x="149" y="-4762"/>
                </a:moveTo>
                <a:lnTo>
                  <a:pt x="149" y="43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7279085" y="1491719"/>
            <a:ext cx="781050" cy="352425"/>
          </a:xfrm>
          <a:custGeom>
            <a:avLst/>
            <a:gdLst/>
            <a:ahLst/>
            <a:cxnLst/>
            <a:rect l="l" t="t" r="r" b="b"/>
            <a:pathLst>
              <a:path w="781050" h="352425">
                <a:moveTo>
                  <a:pt x="0" y="351899"/>
                </a:moveTo>
                <a:lnTo>
                  <a:pt x="68817" y="351003"/>
                </a:lnTo>
                <a:lnTo>
                  <a:pt x="137154" y="348389"/>
                </a:lnTo>
                <a:lnTo>
                  <a:pt x="204536" y="344163"/>
                </a:lnTo>
                <a:lnTo>
                  <a:pt x="270485" y="338433"/>
                </a:lnTo>
                <a:lnTo>
                  <a:pt x="334526" y="331306"/>
                </a:lnTo>
                <a:lnTo>
                  <a:pt x="396183" y="322890"/>
                </a:lnTo>
                <a:lnTo>
                  <a:pt x="454978" y="313292"/>
                </a:lnTo>
                <a:lnTo>
                  <a:pt x="510438" y="302620"/>
                </a:lnTo>
                <a:lnTo>
                  <a:pt x="562084" y="290981"/>
                </a:lnTo>
                <a:lnTo>
                  <a:pt x="609441" y="278482"/>
                </a:lnTo>
                <a:lnTo>
                  <a:pt x="652033" y="265231"/>
                </a:lnTo>
                <a:lnTo>
                  <a:pt x="689383" y="251336"/>
                </a:lnTo>
                <a:lnTo>
                  <a:pt x="746455" y="222041"/>
                </a:lnTo>
                <a:lnTo>
                  <a:pt x="776847" y="191456"/>
                </a:lnTo>
                <a:lnTo>
                  <a:pt x="780848" y="175949"/>
                </a:lnTo>
                <a:lnTo>
                  <a:pt x="776913" y="160442"/>
                </a:lnTo>
                <a:lnTo>
                  <a:pt x="746656" y="129858"/>
                </a:lnTo>
                <a:lnTo>
                  <a:pt x="689724" y="100563"/>
                </a:lnTo>
                <a:lnTo>
                  <a:pt x="652446" y="86667"/>
                </a:lnTo>
                <a:lnTo>
                  <a:pt x="609930" y="73416"/>
                </a:lnTo>
                <a:lnTo>
                  <a:pt x="562652" y="60918"/>
                </a:lnTo>
                <a:lnTo>
                  <a:pt x="511089" y="49278"/>
                </a:lnTo>
                <a:lnTo>
                  <a:pt x="455717" y="38606"/>
                </a:lnTo>
                <a:lnTo>
                  <a:pt x="397012" y="29008"/>
                </a:lnTo>
                <a:lnTo>
                  <a:pt x="335452" y="20592"/>
                </a:lnTo>
                <a:lnTo>
                  <a:pt x="271513" y="13465"/>
                </a:lnTo>
                <a:lnTo>
                  <a:pt x="205671" y="7735"/>
                </a:lnTo>
                <a:lnTo>
                  <a:pt x="138404" y="3509"/>
                </a:lnTo>
                <a:lnTo>
                  <a:pt x="70188" y="895"/>
                </a:lnTo>
                <a:lnTo>
                  <a:pt x="14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7240010" y="1470592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60" y="40637"/>
                </a:lnTo>
                <a:lnTo>
                  <a:pt x="5924" y="36104"/>
                </a:lnTo>
                <a:lnTo>
                  <a:pt x="1589" y="29382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7"/>
                </a:lnTo>
                <a:lnTo>
                  <a:pt x="38349" y="10159"/>
                </a:lnTo>
                <a:lnTo>
                  <a:pt x="40499" y="15539"/>
                </a:lnTo>
                <a:lnTo>
                  <a:pt x="40499" y="21149"/>
                </a:lnTo>
                <a:lnTo>
                  <a:pt x="38907" y="29382"/>
                </a:lnTo>
                <a:lnTo>
                  <a:pt x="34565" y="36104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5" name="object 135"/>
          <p:cNvSpPr/>
          <p:nvPr/>
        </p:nvSpPr>
        <p:spPr>
          <a:xfrm>
            <a:off x="7240010" y="1470592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7"/>
                </a:lnTo>
                <a:lnTo>
                  <a:pt x="34549" y="6194"/>
                </a:lnTo>
                <a:lnTo>
                  <a:pt x="38349" y="10159"/>
                </a:lnTo>
                <a:lnTo>
                  <a:pt x="40499" y="15539"/>
                </a:lnTo>
                <a:lnTo>
                  <a:pt x="40499" y="21149"/>
                </a:lnTo>
                <a:lnTo>
                  <a:pt x="38907" y="29382"/>
                </a:lnTo>
                <a:lnTo>
                  <a:pt x="34565" y="36104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4"/>
                </a:lnTo>
                <a:lnTo>
                  <a:pt x="1589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7258611" y="1512756"/>
            <a:ext cx="1905" cy="48260"/>
          </a:xfrm>
          <a:custGeom>
            <a:avLst/>
            <a:gdLst/>
            <a:ahLst/>
            <a:cxnLst/>
            <a:rect l="l" t="t" r="r" b="b"/>
            <a:pathLst>
              <a:path w="1904" h="48259">
                <a:moveTo>
                  <a:pt x="0" y="47699"/>
                </a:moveTo>
                <a:lnTo>
                  <a:pt x="14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7260410" y="1423222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0"/>
                </a:moveTo>
                <a:lnTo>
                  <a:pt x="0" y="5213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6825312" y="1330521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6825312" y="1330521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7181237" y="1346428"/>
            <a:ext cx="159407" cy="647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1" name="object 141"/>
          <p:cNvSpPr txBox="1">
            <a:spLocks noGrp="1"/>
          </p:cNvSpPr>
          <p:nvPr>
            <p:ph type="title"/>
          </p:nvPr>
        </p:nvSpPr>
        <p:spPr>
          <a:xfrm>
            <a:off x="225100" y="930686"/>
            <a:ext cx="3471545" cy="872034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spcBef>
                <a:spcPts val="600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ResNet</a:t>
            </a:r>
            <a:endParaRPr sz="3000" dirty="0"/>
          </a:p>
          <a:p>
            <a:pPr marL="131445">
              <a:spcBef>
                <a:spcPts val="235"/>
              </a:spcBef>
            </a:pPr>
            <a:r>
              <a:rPr sz="2000" i="1" spc="-5" dirty="0">
                <a:solidFill>
                  <a:srgbClr val="000000"/>
                </a:solidFill>
              </a:rPr>
              <a:t>[He et al.,</a:t>
            </a:r>
            <a:r>
              <a:rPr sz="2000" i="1" spc="-15" dirty="0">
                <a:solidFill>
                  <a:srgbClr val="000000"/>
                </a:solidFill>
              </a:rPr>
              <a:t> </a:t>
            </a:r>
            <a:r>
              <a:rPr sz="2000" i="1" spc="-5" dirty="0">
                <a:solidFill>
                  <a:srgbClr val="000000"/>
                </a:solidFill>
              </a:rPr>
              <a:t>201</a:t>
            </a:r>
            <a:r>
              <a:rPr lang="en-US" sz="2000" i="1" spc="-5" dirty="0">
                <a:solidFill>
                  <a:srgbClr val="000000"/>
                </a:solidFill>
              </a:rPr>
              <a:t>6</a:t>
            </a:r>
            <a:r>
              <a:rPr sz="2000" i="1" spc="-5" dirty="0">
                <a:solidFill>
                  <a:srgbClr val="000000"/>
                </a:solidFill>
              </a:rPr>
              <a:t>]</a:t>
            </a:r>
          </a:p>
        </p:txBody>
      </p:sp>
      <p:sp>
        <p:nvSpPr>
          <p:cNvPr id="142" name="object 142"/>
          <p:cNvSpPr txBox="1"/>
          <p:nvPr/>
        </p:nvSpPr>
        <p:spPr>
          <a:xfrm>
            <a:off x="4744185" y="3283062"/>
            <a:ext cx="3219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relu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3" name="object 143"/>
          <p:cNvSpPr/>
          <p:nvPr/>
        </p:nvSpPr>
        <p:spPr>
          <a:xfrm>
            <a:off x="4259842" y="2408340"/>
            <a:ext cx="1406647" cy="18754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5709804" y="3174973"/>
            <a:ext cx="58864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64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ts val="166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identity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3885188" y="2363711"/>
            <a:ext cx="6311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F(x)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3601516" y="3245210"/>
            <a:ext cx="3409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F(x)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4820385" y="2140064"/>
            <a:ext cx="3219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relu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8" name="object 148"/>
          <p:cNvSpPr/>
          <p:nvPr/>
        </p:nvSpPr>
        <p:spPr>
          <a:xfrm>
            <a:off x="4702515" y="2143450"/>
            <a:ext cx="0" cy="225425"/>
          </a:xfrm>
          <a:custGeom>
            <a:avLst/>
            <a:gdLst/>
            <a:ahLst/>
            <a:cxnLst/>
            <a:rect l="l" t="t" r="r" b="b"/>
            <a:pathLst>
              <a:path h="225425">
                <a:moveTo>
                  <a:pt x="0" y="2248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9" name="object 149"/>
          <p:cNvSpPr/>
          <p:nvPr/>
        </p:nvSpPr>
        <p:spPr>
          <a:xfrm>
            <a:off x="4686765" y="210022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0" name="object 150"/>
          <p:cNvSpPr/>
          <p:nvPr/>
        </p:nvSpPr>
        <p:spPr>
          <a:xfrm>
            <a:off x="4686765" y="210022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1" name="object 151"/>
          <p:cNvSpPr txBox="1"/>
          <p:nvPr/>
        </p:nvSpPr>
        <p:spPr>
          <a:xfrm>
            <a:off x="4134914" y="4299711"/>
            <a:ext cx="1181100" cy="403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69850" lvl="0" indent="0" algn="ctr" defTabSz="914400" rtl="0" eaLnBrk="1" fontAlgn="auto" latinLnBrk="0" hangingPunct="1">
              <a:lnSpc>
                <a:spcPts val="149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ts val="14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Residual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block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2" name="object 152"/>
          <p:cNvSpPr txBox="1"/>
          <p:nvPr/>
        </p:nvSpPr>
        <p:spPr>
          <a:xfrm>
            <a:off x="404997" y="1967694"/>
            <a:ext cx="287827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Full ResNet</a:t>
            </a:r>
            <a:r>
              <a:rPr kumimoji="0" b="0" i="0" u="none" strike="noStrike" kern="1200" cap="none" spc="-8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architecture:</a:t>
            </a:r>
            <a:endParaRPr kumimoji="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3" name="object 153"/>
          <p:cNvSpPr txBox="1"/>
          <p:nvPr/>
        </p:nvSpPr>
        <p:spPr>
          <a:xfrm>
            <a:off x="565949" y="2264504"/>
            <a:ext cx="2521585" cy="1119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8610" marR="0" lvl="0" indent="-29591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08610" algn="l"/>
                <a:tab pos="309245" algn="l"/>
              </a:tabLst>
              <a:defRPr/>
            </a:pPr>
            <a:r>
              <a:rPr kumimoji="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Stack 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residual</a:t>
            </a:r>
            <a:r>
              <a:rPr kumimoji="0" b="0" i="0" u="none" strike="noStrike" kern="1200" cap="none" spc="-3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blocks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08610" marR="5080" lvl="0" indent="-295910" algn="l" defTabSz="914400" rtl="0" eaLnBrk="1" fontAlgn="auto" latinLnBrk="0" hangingPunct="1">
              <a:lnSpc>
                <a:spcPct val="10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08610" algn="l"/>
                <a:tab pos="309245" algn="l"/>
              </a:tabLst>
              <a:defRPr/>
            </a:pPr>
            <a:r>
              <a:rPr kumimoji="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Every 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residual </a:t>
            </a:r>
            <a:r>
              <a:rPr kumimoji="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block</a:t>
            </a:r>
            <a:r>
              <a:rPr kumimoji="0" b="0" i="0" u="none" strike="noStrike" kern="1200" cap="none" spc="-10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has  two 3x3 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</a:t>
            </a:r>
            <a:r>
              <a:rPr kumimoji="0" b="0" i="0" u="none" strike="noStrike" kern="1200" cap="none" spc="-3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layers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4" name="object 154"/>
          <p:cNvSpPr/>
          <p:nvPr/>
        </p:nvSpPr>
        <p:spPr>
          <a:xfrm>
            <a:off x="6181313" y="2102248"/>
            <a:ext cx="219075" cy="2825115"/>
          </a:xfrm>
          <a:custGeom>
            <a:avLst/>
            <a:gdLst/>
            <a:ahLst/>
            <a:cxnLst/>
            <a:rect l="l" t="t" r="r" b="b"/>
            <a:pathLst>
              <a:path w="219075" h="2825115">
                <a:moveTo>
                  <a:pt x="0" y="2824794"/>
                </a:moveTo>
                <a:lnTo>
                  <a:pt x="69122" y="2823866"/>
                </a:lnTo>
                <a:lnTo>
                  <a:pt x="129156" y="2821280"/>
                </a:lnTo>
                <a:lnTo>
                  <a:pt x="176500" y="2817336"/>
                </a:lnTo>
                <a:lnTo>
                  <a:pt x="207549" y="2812333"/>
                </a:lnTo>
                <a:lnTo>
                  <a:pt x="218699" y="2806569"/>
                </a:lnTo>
                <a:lnTo>
                  <a:pt x="218699" y="18224"/>
                </a:lnTo>
                <a:lnTo>
                  <a:pt x="181954" y="8112"/>
                </a:lnTo>
                <a:lnTo>
                  <a:pt x="121334" y="3061"/>
                </a:lnTo>
                <a:lnTo>
                  <a:pt x="42863" y="353"/>
                </a:ln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object 155"/>
          <p:cNvSpPr/>
          <p:nvPr/>
        </p:nvSpPr>
        <p:spPr>
          <a:xfrm>
            <a:off x="6400013" y="3726894"/>
            <a:ext cx="391795" cy="0"/>
          </a:xfrm>
          <a:custGeom>
            <a:avLst/>
            <a:gdLst/>
            <a:ahLst/>
            <a:cxnLst/>
            <a:rect l="l" t="t" r="r" b="b"/>
            <a:pathLst>
              <a:path w="391795">
                <a:moveTo>
                  <a:pt x="39119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May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</a:t>
            </a:r>
            <a:r>
              <a:rPr kumimoji="0" sz="3000" b="0" i="0" u="none" strike="noStrike" kern="1200" cap="none" spc="-15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7" name="object 157"/>
          <p:cNvSpPr txBox="1">
            <a:spLocks noGrp="1"/>
          </p:cNvSpPr>
          <p:nvPr>
            <p:ph type="sldNum" sz="quarter" idx="7"/>
          </p:nvPr>
        </p:nvSpPr>
        <p:spPr>
          <a:xfrm>
            <a:off x="6583680" y="8092441"/>
            <a:ext cx="21031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r" defTabSz="914400" rtl="0" eaLnBrk="1" fontAlgn="auto" latinLnBrk="0" hangingPunct="1">
              <a:lnSpc>
                <a:spcPts val="23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7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</a:t>
            </a:r>
            <a:r>
              <a:rPr kumimoji="0" sz="3000" b="0" i="0" u="none" strike="noStrike" kern="1200" cap="none" spc="0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9 -</a:t>
            </a:r>
            <a:r>
              <a:rPr kumimoji="0" sz="3000" b="0" i="0" u="none" strike="noStrike" kern="1200" cap="none" spc="-277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fld id="{81D60167-4931-47E6-BA6A-407CBD079E47}" type="slidenum"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12700" marR="0" lvl="0" indent="0" algn="r" defTabSz="914400" rtl="0" eaLnBrk="1" fontAlgn="auto" latinLnBrk="0" hangingPunct="1">
                <a:lnSpc>
                  <a:spcPts val="23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object 158"/>
          <p:cNvSpPr txBox="1">
            <a:spLocks noGrp="1"/>
          </p:cNvSpPr>
          <p:nvPr>
            <p:ph type="dt" sz="half" idx="6"/>
          </p:nvPr>
        </p:nvSpPr>
        <p:spPr>
          <a:xfrm>
            <a:off x="145224" y="8022972"/>
            <a:ext cx="4697730" cy="27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</a:p>
        </p:txBody>
      </p:sp>
      <p:sp>
        <p:nvSpPr>
          <p:cNvPr id="159" name="object 159"/>
          <p:cNvSpPr txBox="1">
            <a:spLocks noGrp="1"/>
          </p:cNvSpPr>
          <p:nvPr>
            <p:ph type="ftr" sz="quarter" idx="5"/>
          </p:nvPr>
        </p:nvSpPr>
        <p:spPr>
          <a:xfrm>
            <a:off x="7608913" y="8019850"/>
            <a:ext cx="1423034" cy="13465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2410876-3CC0-474D-83D5-17EB27728D8A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5806" y="1729823"/>
            <a:ext cx="8171998" cy="29335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4123" y="4695626"/>
            <a:ext cx="604901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 Analysis of Deep Neural Network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Models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Practical Applications,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May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</a:t>
            </a:r>
            <a:r>
              <a:rPr kumimoji="0" sz="3000" b="0" i="0" u="none" strike="noStrike" kern="1200" cap="none" spc="-15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6583680" y="8092441"/>
            <a:ext cx="21031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r" defTabSz="914400" rtl="0" eaLnBrk="1" fontAlgn="auto" latinLnBrk="0" hangingPunct="1">
              <a:lnSpc>
                <a:spcPts val="23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7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</a:t>
            </a:r>
            <a:r>
              <a:rPr kumimoji="0" sz="3000" b="0" i="0" u="none" strike="noStrike" kern="1200" cap="none" spc="0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9 -</a:t>
            </a:r>
            <a:r>
              <a:rPr kumimoji="0" sz="3000" b="0" i="0" u="none" strike="noStrike" kern="1200" cap="none" spc="-277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fld id="{81D60167-4931-47E6-BA6A-407CBD079E47}" type="slidenum"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12700" marR="0" lvl="0" indent="0" algn="r" defTabSz="914400" rtl="0" eaLnBrk="1" fontAlgn="auto" latinLnBrk="0" hangingPunct="1">
                <a:lnSpc>
                  <a:spcPts val="23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145224" y="8022972"/>
            <a:ext cx="4697730" cy="27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7608913" y="8019850"/>
            <a:ext cx="1423034" cy="13465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3275" y="1123057"/>
            <a:ext cx="3293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solidFill>
                  <a:srgbClr val="000000"/>
                </a:solidFill>
              </a:rPr>
              <a:t>Comparing</a:t>
            </a:r>
            <a:r>
              <a:rPr sz="2400" spc="-8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complexity...</a:t>
            </a:r>
            <a:endParaRPr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1BB023-D308-43A2-B560-67E40C9EC1A4}"/>
              </a:ext>
            </a:extLst>
          </p:cNvPr>
          <p:cNvSpPr txBox="1"/>
          <p:nvPr/>
        </p:nvSpPr>
        <p:spPr>
          <a:xfrm>
            <a:off x="0" y="6604084"/>
            <a:ext cx="66627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, Justin Johnson, Serena Yeung; f</a:t>
            </a:r>
            <a:r>
              <a:rPr lang="en-US" sz="1050" spc="-5" dirty="0" err="1">
                <a:solidFill>
                  <a:prstClr val="black"/>
                </a:solidFill>
                <a:latin typeface="+mj-lt"/>
                <a:cs typeface="Arial"/>
              </a:rPr>
              <a:t>igures</a:t>
            </a:r>
            <a:r>
              <a:rPr lang="en-US" sz="1050" spc="-5" dirty="0">
                <a:solidFill>
                  <a:prstClr val="black"/>
                </a:solidFill>
                <a:latin typeface="+mj-lt"/>
                <a:cs typeface="Arial"/>
              </a:rPr>
              <a:t> </a:t>
            </a:r>
            <a:r>
              <a:rPr lang="en-US" sz="1050" dirty="0">
                <a:solidFill>
                  <a:prstClr val="black"/>
                </a:solidFill>
                <a:latin typeface="+mj-lt"/>
                <a:cs typeface="Arial"/>
              </a:rPr>
              <a:t>by </a:t>
            </a:r>
            <a:r>
              <a:rPr lang="en-US" sz="1050" spc="-5" dirty="0">
                <a:solidFill>
                  <a:prstClr val="black"/>
                </a:solidFill>
                <a:latin typeface="+mj-lt"/>
                <a:cs typeface="Arial"/>
              </a:rPr>
              <a:t>Alfredo </a:t>
            </a:r>
            <a:r>
              <a:rPr lang="en-US" sz="1050" spc="-5" dirty="0" err="1">
                <a:solidFill>
                  <a:prstClr val="black"/>
                </a:solidFill>
                <a:latin typeface="+mj-lt"/>
                <a:cs typeface="Arial"/>
              </a:rPr>
              <a:t>Canziani</a:t>
            </a:r>
            <a:r>
              <a:rPr lang="en-US" sz="1050" spc="-5" dirty="0">
                <a:solidFill>
                  <a:prstClr val="black"/>
                </a:solidFill>
                <a:latin typeface="+mj-lt"/>
                <a:cs typeface="Arial"/>
              </a:rPr>
              <a:t>, Adam </a:t>
            </a:r>
            <a:r>
              <a:rPr lang="en-US" sz="1050" spc="-5" dirty="0" err="1">
                <a:solidFill>
                  <a:prstClr val="black"/>
                </a:solidFill>
                <a:latin typeface="+mj-lt"/>
                <a:cs typeface="Arial"/>
              </a:rPr>
              <a:t>Paszke</a:t>
            </a:r>
            <a:r>
              <a:rPr lang="en-US" sz="1050" spc="-5" dirty="0">
                <a:solidFill>
                  <a:prstClr val="black"/>
                </a:solidFill>
                <a:latin typeface="+mj-lt"/>
                <a:cs typeface="Arial"/>
              </a:rPr>
              <a:t>, Eugenio </a:t>
            </a:r>
            <a:r>
              <a:rPr lang="en-US" sz="1050" spc="-5" dirty="0" err="1">
                <a:solidFill>
                  <a:prstClr val="black"/>
                </a:solidFill>
                <a:latin typeface="+mj-lt"/>
                <a:cs typeface="Arial"/>
              </a:rPr>
              <a:t>Culurciello</a:t>
            </a:r>
            <a:endParaRPr lang="en-US" sz="1050" dirty="0">
              <a:solidFill>
                <a:prstClr val="black"/>
              </a:solidFill>
              <a:latin typeface="+mj-lt"/>
              <a:cs typeface="Arial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424" y="893236"/>
            <a:ext cx="28663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solidFill>
                  <a:srgbClr val="000000"/>
                </a:solidFill>
              </a:rPr>
              <a:t>Improving</a:t>
            </a:r>
            <a:r>
              <a:rPr sz="2400" spc="-90" dirty="0">
                <a:solidFill>
                  <a:srgbClr val="000000"/>
                </a:solidFill>
              </a:rPr>
              <a:t> </a:t>
            </a:r>
            <a:r>
              <a:rPr sz="2400" spc="-5" dirty="0">
                <a:solidFill>
                  <a:srgbClr val="000000"/>
                </a:solidFill>
              </a:rPr>
              <a:t>ResNets...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332423" y="2425306"/>
            <a:ext cx="4171950" cy="25095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16865" marR="929640" lvl="0" indent="-304165" algn="l" defTabSz="914400" rtl="0" eaLnBrk="1" fontAlgn="auto" latinLnBrk="0" hangingPunct="1">
              <a:lnSpc>
                <a:spcPct val="100699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16865" algn="l"/>
                <a:tab pos="317500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Argues that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residuals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are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 important factor, not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depth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16865" marR="5080" lvl="0" indent="-304165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16865" algn="l"/>
                <a:tab pos="317500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User wider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residual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blocks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(F x k 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filters instead of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filters in each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16865" marR="380365" lvl="0" indent="-304165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16865" algn="l"/>
                <a:tab pos="317500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50-layer wide ResNet outperforms  152-layer original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ResNet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16865" marR="509905" lvl="0" indent="-304165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16865" algn="l"/>
                <a:tab pos="317500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Increasing width instead of depth 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more computationally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efficient 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(parallelizable)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6150" y="1365654"/>
            <a:ext cx="4171315" cy="81216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Wide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Residual</a:t>
            </a:r>
            <a:r>
              <a:rPr kumimoji="0" sz="30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Networks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4130" marR="0" lvl="0" indent="0" algn="l" defTabSz="914400" rtl="0" eaLnBrk="1" fontAlgn="auto" latinLnBrk="0" hangingPunct="1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[Zagoruyko et al.</a:t>
            </a:r>
            <a:r>
              <a:rPr kumimoji="0" sz="1400" b="0" i="1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2016]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20743" y="4355232"/>
            <a:ext cx="15944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Basic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residual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block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65814" y="4355232"/>
            <a:ext cx="156591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Wide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residual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block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74264" y="2285758"/>
            <a:ext cx="1154422" cy="18888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655387" y="2274558"/>
            <a:ext cx="2157245" cy="18888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6583680" y="8092441"/>
            <a:ext cx="21031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r" defTabSz="914400" rtl="0" eaLnBrk="1" fontAlgn="auto" latinLnBrk="0" hangingPunct="1">
              <a:lnSpc>
                <a:spcPts val="23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7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</a:t>
            </a:r>
            <a:r>
              <a:rPr kumimoji="0" sz="3000" b="0" i="0" u="none" strike="noStrike" kern="1200" cap="none" spc="0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9 -</a:t>
            </a:r>
            <a:r>
              <a:rPr kumimoji="0" sz="3000" b="0" i="0" u="none" strike="noStrike" kern="1200" cap="none" spc="-277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fld id="{81D60167-4931-47E6-BA6A-407CBD079E47}" type="slidenum"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12700" marR="0" lvl="0" indent="0" algn="r" defTabSz="914400" rtl="0" eaLnBrk="1" fontAlgn="auto" latinLnBrk="0" hangingPunct="1">
                <a:lnSpc>
                  <a:spcPts val="23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145224" y="8022972"/>
            <a:ext cx="4697730" cy="27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7608913" y="8019850"/>
            <a:ext cx="1423034" cy="13465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EC23D5-9236-4C2E-A469-6ACE9B33D91C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424" y="893237"/>
            <a:ext cx="8018780" cy="805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10"/>
              </a:lnSpc>
              <a:spcBef>
                <a:spcPts val="100"/>
              </a:spcBef>
            </a:pPr>
            <a:r>
              <a:rPr sz="2400" spc="-5" dirty="0">
                <a:solidFill>
                  <a:srgbClr val="000000"/>
                </a:solidFill>
              </a:rPr>
              <a:t>Improving</a:t>
            </a:r>
            <a:r>
              <a:rPr sz="2400" spc="-15" dirty="0">
                <a:solidFill>
                  <a:srgbClr val="000000"/>
                </a:solidFill>
              </a:rPr>
              <a:t> </a:t>
            </a:r>
            <a:r>
              <a:rPr sz="2400" spc="-5" dirty="0">
                <a:solidFill>
                  <a:srgbClr val="000000"/>
                </a:solidFill>
              </a:rPr>
              <a:t>ResNets...</a:t>
            </a:r>
            <a:endParaRPr sz="2400"/>
          </a:p>
          <a:p>
            <a:pPr marL="43180">
              <a:lnSpc>
                <a:spcPts val="3429"/>
              </a:lnSpc>
            </a:pPr>
            <a:r>
              <a:rPr sz="3000" spc="-10" dirty="0">
                <a:solidFill>
                  <a:srgbClr val="000000"/>
                </a:solidFill>
              </a:rPr>
              <a:t>Aggregated </a:t>
            </a:r>
            <a:r>
              <a:rPr sz="3000" spc="-5" dirty="0">
                <a:solidFill>
                  <a:srgbClr val="000000"/>
                </a:solidFill>
              </a:rPr>
              <a:t>Residual Transformations for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Deep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256149" y="1594251"/>
            <a:ext cx="4723130" cy="369316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Neural Networks</a:t>
            </a:r>
            <a:r>
              <a:rPr kumimoji="0" sz="30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(ResNeXt)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4130" marR="0" lvl="0" indent="0" algn="l" defTabSz="914400" rtl="0" eaLnBrk="1" fontAlgn="auto" latinLnBrk="0" hangingPunct="1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[Xie et al.</a:t>
            </a:r>
            <a:r>
              <a:rPr kumimoji="0" sz="1400" b="0" i="1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2016]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93700" marR="2216785" lvl="0" indent="-304800" algn="l" defTabSz="914400" rtl="0" eaLnBrk="1" fontAlgn="auto" latinLnBrk="0" hangingPunct="1">
              <a:lnSpc>
                <a:spcPct val="100699"/>
              </a:lnSpc>
              <a:spcBef>
                <a:spcPts val="935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93065" algn="l"/>
                <a:tab pos="393700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Also from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creators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 ResNet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93700" marR="2088514" lvl="0" indent="-30480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93065" algn="l"/>
                <a:tab pos="393700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Increases width of 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residual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block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through 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multiple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parallel  pathways 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(“cardinality”)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93700" marR="2534285" lvl="0" indent="-30480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93065" algn="l"/>
                <a:tab pos="393700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Parallel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pathways 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similar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spirit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 Inception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module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40720" y="2586362"/>
            <a:ext cx="1661105" cy="2339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14440" y="2353850"/>
            <a:ext cx="4034366" cy="26665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87471" y="2179606"/>
            <a:ext cx="588645" cy="102235"/>
          </a:xfrm>
          <a:custGeom>
            <a:avLst/>
            <a:gdLst/>
            <a:ahLst/>
            <a:cxnLst/>
            <a:rect l="l" t="t" r="r" b="b"/>
            <a:pathLst>
              <a:path w="588645" h="102234">
                <a:moveTo>
                  <a:pt x="11162" y="35719"/>
                </a:moveTo>
                <a:lnTo>
                  <a:pt x="2381" y="35719"/>
                </a:lnTo>
                <a:lnTo>
                  <a:pt x="2412" y="33933"/>
                </a:lnTo>
                <a:lnTo>
                  <a:pt x="23614" y="1190"/>
                </a:lnTo>
                <a:lnTo>
                  <a:pt x="42763" y="1190"/>
                </a:lnTo>
                <a:lnTo>
                  <a:pt x="50105" y="3671"/>
                </a:lnTo>
                <a:lnTo>
                  <a:pt x="55661" y="8632"/>
                </a:lnTo>
                <a:lnTo>
                  <a:pt x="26442" y="8632"/>
                </a:lnTo>
                <a:lnTo>
                  <a:pt x="21134" y="10815"/>
                </a:lnTo>
                <a:lnTo>
                  <a:pt x="13394" y="19546"/>
                </a:lnTo>
                <a:lnTo>
                  <a:pt x="11360" y="25797"/>
                </a:lnTo>
                <a:lnTo>
                  <a:pt x="11162" y="33933"/>
                </a:lnTo>
                <a:lnTo>
                  <a:pt x="11162" y="35719"/>
                </a:lnTo>
                <a:close/>
              </a:path>
              <a:path w="588645" h="102234">
                <a:moveTo>
                  <a:pt x="64293" y="99715"/>
                </a:moveTo>
                <a:lnTo>
                  <a:pt x="0" y="99715"/>
                </a:lnTo>
                <a:lnTo>
                  <a:pt x="99" y="92472"/>
                </a:lnTo>
                <a:lnTo>
                  <a:pt x="28062" y="61261"/>
                </a:lnTo>
                <a:lnTo>
                  <a:pt x="35232" y="56480"/>
                </a:lnTo>
                <a:lnTo>
                  <a:pt x="41114" y="52127"/>
                </a:lnTo>
                <a:lnTo>
                  <a:pt x="45811" y="48118"/>
                </a:lnTo>
                <a:lnTo>
                  <a:pt x="49262" y="44499"/>
                </a:lnTo>
                <a:lnTo>
                  <a:pt x="53131" y="39936"/>
                </a:lnTo>
                <a:lnTo>
                  <a:pt x="55066" y="34628"/>
                </a:lnTo>
                <a:lnTo>
                  <a:pt x="55066" y="22622"/>
                </a:lnTo>
                <a:lnTo>
                  <a:pt x="53032" y="17809"/>
                </a:lnTo>
                <a:lnTo>
                  <a:pt x="44896" y="10467"/>
                </a:lnTo>
                <a:lnTo>
                  <a:pt x="39638" y="8632"/>
                </a:lnTo>
                <a:lnTo>
                  <a:pt x="55661" y="8632"/>
                </a:lnTo>
                <a:lnTo>
                  <a:pt x="61218" y="13593"/>
                </a:lnTo>
                <a:lnTo>
                  <a:pt x="63996" y="20291"/>
                </a:lnTo>
                <a:lnTo>
                  <a:pt x="63880" y="35719"/>
                </a:lnTo>
                <a:lnTo>
                  <a:pt x="34974" y="66229"/>
                </a:lnTo>
                <a:lnTo>
                  <a:pt x="26144" y="71586"/>
                </a:lnTo>
                <a:lnTo>
                  <a:pt x="19943" y="76200"/>
                </a:lnTo>
                <a:lnTo>
                  <a:pt x="12799" y="83938"/>
                </a:lnTo>
                <a:lnTo>
                  <a:pt x="10666" y="87759"/>
                </a:lnTo>
                <a:lnTo>
                  <a:pt x="9971" y="91529"/>
                </a:lnTo>
                <a:lnTo>
                  <a:pt x="64293" y="91529"/>
                </a:lnTo>
                <a:lnTo>
                  <a:pt x="64293" y="99715"/>
                </a:lnTo>
                <a:close/>
              </a:path>
              <a:path w="588645" h="102234">
                <a:moveTo>
                  <a:pt x="88057" y="53876"/>
                </a:moveTo>
                <a:lnTo>
                  <a:pt x="80615" y="53876"/>
                </a:lnTo>
                <a:lnTo>
                  <a:pt x="89992" y="3274"/>
                </a:lnTo>
                <a:lnTo>
                  <a:pt x="138956" y="3274"/>
                </a:lnTo>
                <a:lnTo>
                  <a:pt x="138956" y="11310"/>
                </a:lnTo>
                <a:lnTo>
                  <a:pt x="96093" y="11310"/>
                </a:lnTo>
                <a:lnTo>
                  <a:pt x="89843" y="43755"/>
                </a:lnTo>
                <a:lnTo>
                  <a:pt x="90140" y="44053"/>
                </a:lnTo>
                <a:lnTo>
                  <a:pt x="100052" y="44053"/>
                </a:lnTo>
                <a:lnTo>
                  <a:pt x="97731" y="45244"/>
                </a:lnTo>
                <a:lnTo>
                  <a:pt x="93961" y="47129"/>
                </a:lnTo>
                <a:lnTo>
                  <a:pt x="90735" y="50007"/>
                </a:lnTo>
                <a:lnTo>
                  <a:pt x="88057" y="53876"/>
                </a:lnTo>
                <a:close/>
              </a:path>
              <a:path w="588645" h="102234">
                <a:moveTo>
                  <a:pt x="100052" y="44053"/>
                </a:moveTo>
                <a:lnTo>
                  <a:pt x="90140" y="44053"/>
                </a:lnTo>
                <a:lnTo>
                  <a:pt x="92720" y="41076"/>
                </a:lnTo>
                <a:lnTo>
                  <a:pt x="95846" y="38844"/>
                </a:lnTo>
                <a:lnTo>
                  <a:pt x="99602" y="37319"/>
                </a:lnTo>
                <a:lnTo>
                  <a:pt x="103187" y="35769"/>
                </a:lnTo>
                <a:lnTo>
                  <a:pt x="106958" y="34974"/>
                </a:lnTo>
                <a:lnTo>
                  <a:pt x="110827" y="34974"/>
                </a:lnTo>
                <a:lnTo>
                  <a:pt x="117953" y="35560"/>
                </a:lnTo>
                <a:lnTo>
                  <a:pt x="124296" y="37319"/>
                </a:lnTo>
                <a:lnTo>
                  <a:pt x="129859" y="40249"/>
                </a:lnTo>
                <a:lnTo>
                  <a:pt x="132211" y="42267"/>
                </a:lnTo>
                <a:lnTo>
                  <a:pt x="105668" y="42267"/>
                </a:lnTo>
                <a:lnTo>
                  <a:pt x="101601" y="43259"/>
                </a:lnTo>
                <a:lnTo>
                  <a:pt x="100052" y="44053"/>
                </a:lnTo>
                <a:close/>
              </a:path>
              <a:path w="588645" h="102234">
                <a:moveTo>
                  <a:pt x="131156" y="94357"/>
                </a:moveTo>
                <a:lnTo>
                  <a:pt x="117524" y="94357"/>
                </a:lnTo>
                <a:lnTo>
                  <a:pt x="123378" y="91827"/>
                </a:lnTo>
                <a:lnTo>
                  <a:pt x="127943" y="86766"/>
                </a:lnTo>
                <a:lnTo>
                  <a:pt x="132506" y="81608"/>
                </a:lnTo>
                <a:lnTo>
                  <a:pt x="134710" y="75474"/>
                </a:lnTo>
                <a:lnTo>
                  <a:pt x="134788" y="60375"/>
                </a:lnTo>
                <a:lnTo>
                  <a:pt x="132407" y="54322"/>
                </a:lnTo>
                <a:lnTo>
                  <a:pt x="127645" y="49560"/>
                </a:lnTo>
                <a:lnTo>
                  <a:pt x="122882" y="44698"/>
                </a:lnTo>
                <a:lnTo>
                  <a:pt x="116979" y="42267"/>
                </a:lnTo>
                <a:lnTo>
                  <a:pt x="132211" y="42267"/>
                </a:lnTo>
                <a:lnTo>
                  <a:pt x="143570" y="68758"/>
                </a:lnTo>
                <a:lnTo>
                  <a:pt x="142956" y="75474"/>
                </a:lnTo>
                <a:lnTo>
                  <a:pt x="141114" y="81632"/>
                </a:lnTo>
                <a:lnTo>
                  <a:pt x="138045" y="87232"/>
                </a:lnTo>
                <a:lnTo>
                  <a:pt x="133747" y="92273"/>
                </a:lnTo>
                <a:lnTo>
                  <a:pt x="131156" y="94357"/>
                </a:lnTo>
                <a:close/>
              </a:path>
              <a:path w="588645" h="102234">
                <a:moveTo>
                  <a:pt x="109785" y="101798"/>
                </a:moveTo>
                <a:lnTo>
                  <a:pt x="100856" y="101798"/>
                </a:lnTo>
                <a:lnTo>
                  <a:pt x="93316" y="99169"/>
                </a:lnTo>
                <a:lnTo>
                  <a:pt x="87164" y="93910"/>
                </a:lnTo>
                <a:lnTo>
                  <a:pt x="81111" y="88651"/>
                </a:lnTo>
                <a:lnTo>
                  <a:pt x="77937" y="81260"/>
                </a:lnTo>
                <a:lnTo>
                  <a:pt x="77639" y="71735"/>
                </a:lnTo>
                <a:lnTo>
                  <a:pt x="86420" y="71735"/>
                </a:lnTo>
                <a:lnTo>
                  <a:pt x="86618" y="78482"/>
                </a:lnTo>
                <a:lnTo>
                  <a:pt x="88949" y="83938"/>
                </a:lnTo>
                <a:lnTo>
                  <a:pt x="93415" y="88106"/>
                </a:lnTo>
                <a:lnTo>
                  <a:pt x="97978" y="92273"/>
                </a:lnTo>
                <a:lnTo>
                  <a:pt x="103634" y="94357"/>
                </a:lnTo>
                <a:lnTo>
                  <a:pt x="131156" y="94357"/>
                </a:lnTo>
                <a:lnTo>
                  <a:pt x="128566" y="96440"/>
                </a:lnTo>
                <a:lnTo>
                  <a:pt x="122845" y="99417"/>
                </a:lnTo>
                <a:lnTo>
                  <a:pt x="116585" y="101202"/>
                </a:lnTo>
                <a:lnTo>
                  <a:pt x="109785" y="101798"/>
                </a:lnTo>
                <a:close/>
              </a:path>
              <a:path w="588645" h="102234">
                <a:moveTo>
                  <a:pt x="189955" y="101798"/>
                </a:moveTo>
                <a:lnTo>
                  <a:pt x="157808" y="73558"/>
                </a:lnTo>
                <a:lnTo>
                  <a:pt x="155873" y="50155"/>
                </a:lnTo>
                <a:lnTo>
                  <a:pt x="156422" y="39923"/>
                </a:lnTo>
                <a:lnTo>
                  <a:pt x="175630" y="4651"/>
                </a:lnTo>
                <a:lnTo>
                  <a:pt x="190699" y="1190"/>
                </a:lnTo>
                <a:lnTo>
                  <a:pt x="199629" y="1190"/>
                </a:lnTo>
                <a:lnTo>
                  <a:pt x="206624" y="3373"/>
                </a:lnTo>
                <a:lnTo>
                  <a:pt x="212719" y="8632"/>
                </a:lnTo>
                <a:lnTo>
                  <a:pt x="182762" y="8632"/>
                </a:lnTo>
                <a:lnTo>
                  <a:pt x="176064" y="12402"/>
                </a:lnTo>
                <a:lnTo>
                  <a:pt x="164654" y="52238"/>
                </a:lnTo>
                <a:lnTo>
                  <a:pt x="171602" y="52238"/>
                </a:lnTo>
                <a:lnTo>
                  <a:pt x="168673" y="55363"/>
                </a:lnTo>
                <a:lnTo>
                  <a:pt x="166440" y="61615"/>
                </a:lnTo>
                <a:lnTo>
                  <a:pt x="166440" y="77192"/>
                </a:lnTo>
                <a:lnTo>
                  <a:pt x="168574" y="83344"/>
                </a:lnTo>
                <a:lnTo>
                  <a:pt x="172840" y="87808"/>
                </a:lnTo>
                <a:lnTo>
                  <a:pt x="177106" y="92174"/>
                </a:lnTo>
                <a:lnTo>
                  <a:pt x="183109" y="94357"/>
                </a:lnTo>
                <a:lnTo>
                  <a:pt x="211262" y="94357"/>
                </a:lnTo>
                <a:lnTo>
                  <a:pt x="208623" y="96524"/>
                </a:lnTo>
                <a:lnTo>
                  <a:pt x="203015" y="99454"/>
                </a:lnTo>
                <a:lnTo>
                  <a:pt x="196792" y="101212"/>
                </a:lnTo>
                <a:lnTo>
                  <a:pt x="189955" y="101798"/>
                </a:lnTo>
                <a:close/>
              </a:path>
              <a:path w="588645" h="102234">
                <a:moveTo>
                  <a:pt x="220762" y="26640"/>
                </a:moveTo>
                <a:lnTo>
                  <a:pt x="211832" y="26640"/>
                </a:lnTo>
                <a:lnTo>
                  <a:pt x="211138" y="21282"/>
                </a:lnTo>
                <a:lnTo>
                  <a:pt x="208956" y="16966"/>
                </a:lnTo>
                <a:lnTo>
                  <a:pt x="205284" y="13692"/>
                </a:lnTo>
                <a:lnTo>
                  <a:pt x="201712" y="10319"/>
                </a:lnTo>
                <a:lnTo>
                  <a:pt x="197149" y="8632"/>
                </a:lnTo>
                <a:lnTo>
                  <a:pt x="212719" y="8632"/>
                </a:lnTo>
                <a:lnTo>
                  <a:pt x="216744" y="12105"/>
                </a:lnTo>
                <a:lnTo>
                  <a:pt x="219770" y="18405"/>
                </a:lnTo>
                <a:lnTo>
                  <a:pt x="220762" y="26640"/>
                </a:lnTo>
                <a:close/>
              </a:path>
              <a:path w="588645" h="102234">
                <a:moveTo>
                  <a:pt x="171602" y="52238"/>
                </a:moveTo>
                <a:lnTo>
                  <a:pt x="164803" y="52238"/>
                </a:lnTo>
                <a:lnTo>
                  <a:pt x="167284" y="47179"/>
                </a:lnTo>
                <a:lnTo>
                  <a:pt x="170905" y="43210"/>
                </a:lnTo>
                <a:lnTo>
                  <a:pt x="180430" y="37455"/>
                </a:lnTo>
                <a:lnTo>
                  <a:pt x="185490" y="36016"/>
                </a:lnTo>
                <a:lnTo>
                  <a:pt x="200373" y="36016"/>
                </a:lnTo>
                <a:lnTo>
                  <a:pt x="208112" y="39092"/>
                </a:lnTo>
                <a:lnTo>
                  <a:pt x="212337" y="43458"/>
                </a:lnTo>
                <a:lnTo>
                  <a:pt x="183506" y="43458"/>
                </a:lnTo>
                <a:lnTo>
                  <a:pt x="177701" y="45838"/>
                </a:lnTo>
                <a:lnTo>
                  <a:pt x="173137" y="50601"/>
                </a:lnTo>
                <a:lnTo>
                  <a:pt x="171602" y="52238"/>
                </a:lnTo>
                <a:close/>
              </a:path>
              <a:path w="588645" h="102234">
                <a:moveTo>
                  <a:pt x="211262" y="94357"/>
                </a:moveTo>
                <a:lnTo>
                  <a:pt x="197594" y="94357"/>
                </a:lnTo>
                <a:lnTo>
                  <a:pt x="203201" y="91926"/>
                </a:lnTo>
                <a:lnTo>
                  <a:pt x="207665" y="87064"/>
                </a:lnTo>
                <a:lnTo>
                  <a:pt x="212130" y="82103"/>
                </a:lnTo>
                <a:lnTo>
                  <a:pt x="214363" y="76200"/>
                </a:lnTo>
                <a:lnTo>
                  <a:pt x="214257" y="61615"/>
                </a:lnTo>
                <a:lnTo>
                  <a:pt x="212180" y="55761"/>
                </a:lnTo>
                <a:lnTo>
                  <a:pt x="207815" y="50899"/>
                </a:lnTo>
                <a:lnTo>
                  <a:pt x="203547" y="45938"/>
                </a:lnTo>
                <a:lnTo>
                  <a:pt x="197793" y="43458"/>
                </a:lnTo>
                <a:lnTo>
                  <a:pt x="212337" y="43458"/>
                </a:lnTo>
                <a:lnTo>
                  <a:pt x="214759" y="45938"/>
                </a:lnTo>
                <a:lnTo>
                  <a:pt x="220117" y="51296"/>
                </a:lnTo>
                <a:lnTo>
                  <a:pt x="223143" y="59134"/>
                </a:lnTo>
                <a:lnTo>
                  <a:pt x="223091" y="69354"/>
                </a:lnTo>
                <a:lnTo>
                  <a:pt x="222548" y="75595"/>
                </a:lnTo>
                <a:lnTo>
                  <a:pt x="220762" y="81818"/>
                </a:lnTo>
                <a:lnTo>
                  <a:pt x="217785" y="87427"/>
                </a:lnTo>
                <a:lnTo>
                  <a:pt x="213618" y="92422"/>
                </a:lnTo>
                <a:lnTo>
                  <a:pt x="211262" y="94357"/>
                </a:lnTo>
                <a:close/>
              </a:path>
              <a:path w="588645" h="102234">
                <a:moveTo>
                  <a:pt x="271166" y="65335"/>
                </a:moveTo>
                <a:lnTo>
                  <a:pt x="236191" y="65335"/>
                </a:lnTo>
                <a:lnTo>
                  <a:pt x="236191" y="57299"/>
                </a:lnTo>
                <a:lnTo>
                  <a:pt x="271166" y="57299"/>
                </a:lnTo>
                <a:lnTo>
                  <a:pt x="271166" y="65335"/>
                </a:lnTo>
                <a:close/>
              </a:path>
              <a:path w="588645" h="102234">
                <a:moveTo>
                  <a:pt x="351261" y="41374"/>
                </a:moveTo>
                <a:lnTo>
                  <a:pt x="342480" y="41374"/>
                </a:lnTo>
                <a:lnTo>
                  <a:pt x="342480" y="0"/>
                </a:lnTo>
                <a:lnTo>
                  <a:pt x="351261" y="0"/>
                </a:lnTo>
                <a:lnTo>
                  <a:pt x="351261" y="41374"/>
                </a:lnTo>
                <a:close/>
              </a:path>
              <a:path w="588645" h="102234">
                <a:moveTo>
                  <a:pt x="322338" y="101798"/>
                </a:moveTo>
                <a:lnTo>
                  <a:pt x="317179" y="101798"/>
                </a:lnTo>
                <a:lnTo>
                  <a:pt x="310184" y="101156"/>
                </a:lnTo>
                <a:lnTo>
                  <a:pt x="285432" y="71967"/>
                </a:lnTo>
                <a:lnTo>
                  <a:pt x="284883" y="63698"/>
                </a:lnTo>
                <a:lnTo>
                  <a:pt x="285423" y="55494"/>
                </a:lnTo>
                <a:lnTo>
                  <a:pt x="310119" y="26249"/>
                </a:lnTo>
                <a:lnTo>
                  <a:pt x="317179" y="25598"/>
                </a:lnTo>
                <a:lnTo>
                  <a:pt x="322834" y="25598"/>
                </a:lnTo>
                <a:lnTo>
                  <a:pt x="327945" y="26988"/>
                </a:lnTo>
                <a:lnTo>
                  <a:pt x="332508" y="29765"/>
                </a:lnTo>
                <a:lnTo>
                  <a:pt x="337072" y="32444"/>
                </a:lnTo>
                <a:lnTo>
                  <a:pt x="337568" y="33040"/>
                </a:lnTo>
                <a:lnTo>
                  <a:pt x="310035" y="33040"/>
                </a:lnTo>
                <a:lnTo>
                  <a:pt x="304330" y="35868"/>
                </a:lnTo>
                <a:lnTo>
                  <a:pt x="295798" y="47179"/>
                </a:lnTo>
                <a:lnTo>
                  <a:pt x="293664" y="54570"/>
                </a:lnTo>
                <a:lnTo>
                  <a:pt x="293693" y="72727"/>
                </a:lnTo>
                <a:lnTo>
                  <a:pt x="295748" y="79970"/>
                </a:lnTo>
                <a:lnTo>
                  <a:pt x="300135" y="86022"/>
                </a:lnTo>
                <a:lnTo>
                  <a:pt x="304182" y="91479"/>
                </a:lnTo>
                <a:lnTo>
                  <a:pt x="309936" y="94357"/>
                </a:lnTo>
                <a:lnTo>
                  <a:pt x="337548" y="94357"/>
                </a:lnTo>
                <a:lnTo>
                  <a:pt x="337320" y="94604"/>
                </a:lnTo>
                <a:lnTo>
                  <a:pt x="327399" y="100359"/>
                </a:lnTo>
                <a:lnTo>
                  <a:pt x="322338" y="101798"/>
                </a:lnTo>
                <a:close/>
              </a:path>
              <a:path w="588645" h="102234">
                <a:moveTo>
                  <a:pt x="337548" y="94357"/>
                </a:moveTo>
                <a:lnTo>
                  <a:pt x="325216" y="94357"/>
                </a:lnTo>
                <a:lnTo>
                  <a:pt x="331416" y="91529"/>
                </a:lnTo>
                <a:lnTo>
                  <a:pt x="340247" y="80119"/>
                </a:lnTo>
                <a:lnTo>
                  <a:pt x="342480" y="72727"/>
                </a:lnTo>
                <a:lnTo>
                  <a:pt x="342450" y="54570"/>
                </a:lnTo>
                <a:lnTo>
                  <a:pt x="340297" y="47327"/>
                </a:lnTo>
                <a:lnTo>
                  <a:pt x="335918" y="41653"/>
                </a:lnTo>
                <a:lnTo>
                  <a:pt x="331566" y="35917"/>
                </a:lnTo>
                <a:lnTo>
                  <a:pt x="325315" y="33040"/>
                </a:lnTo>
                <a:lnTo>
                  <a:pt x="337568" y="33040"/>
                </a:lnTo>
                <a:lnTo>
                  <a:pt x="340297" y="36313"/>
                </a:lnTo>
                <a:lnTo>
                  <a:pt x="342183" y="41374"/>
                </a:lnTo>
                <a:lnTo>
                  <a:pt x="351261" y="41374"/>
                </a:lnTo>
                <a:lnTo>
                  <a:pt x="351261" y="86022"/>
                </a:lnTo>
                <a:lnTo>
                  <a:pt x="342926" y="86022"/>
                </a:lnTo>
                <a:lnTo>
                  <a:pt x="340842" y="90785"/>
                </a:lnTo>
                <a:lnTo>
                  <a:pt x="337548" y="94357"/>
                </a:lnTo>
                <a:close/>
              </a:path>
              <a:path w="588645" h="102234">
                <a:moveTo>
                  <a:pt x="351261" y="99715"/>
                </a:moveTo>
                <a:lnTo>
                  <a:pt x="343224" y="99715"/>
                </a:lnTo>
                <a:lnTo>
                  <a:pt x="343224" y="86022"/>
                </a:lnTo>
                <a:lnTo>
                  <a:pt x="351261" y="86022"/>
                </a:lnTo>
                <a:lnTo>
                  <a:pt x="351261" y="99715"/>
                </a:lnTo>
                <a:close/>
              </a:path>
              <a:path w="588645" h="102234">
                <a:moveTo>
                  <a:pt x="444361" y="101798"/>
                </a:moveTo>
                <a:lnTo>
                  <a:pt x="437316" y="101798"/>
                </a:lnTo>
                <a:lnTo>
                  <a:pt x="430024" y="101128"/>
                </a:lnTo>
                <a:lnTo>
                  <a:pt x="403821" y="71660"/>
                </a:lnTo>
                <a:lnTo>
                  <a:pt x="403235" y="63698"/>
                </a:lnTo>
                <a:lnTo>
                  <a:pt x="403821" y="55736"/>
                </a:lnTo>
                <a:lnTo>
                  <a:pt x="430024" y="26268"/>
                </a:lnTo>
                <a:lnTo>
                  <a:pt x="437316" y="25598"/>
                </a:lnTo>
                <a:lnTo>
                  <a:pt x="444609" y="26268"/>
                </a:lnTo>
                <a:lnTo>
                  <a:pt x="451157" y="28277"/>
                </a:lnTo>
                <a:lnTo>
                  <a:pt x="456962" y="31625"/>
                </a:lnTo>
                <a:lnTo>
                  <a:pt x="458488" y="33040"/>
                </a:lnTo>
                <a:lnTo>
                  <a:pt x="429726" y="33040"/>
                </a:lnTo>
                <a:lnTo>
                  <a:pt x="423674" y="36016"/>
                </a:lnTo>
                <a:lnTo>
                  <a:pt x="414348" y="47923"/>
                </a:lnTo>
                <a:lnTo>
                  <a:pt x="412016" y="55165"/>
                </a:lnTo>
                <a:lnTo>
                  <a:pt x="412016" y="72231"/>
                </a:lnTo>
                <a:lnTo>
                  <a:pt x="414298" y="79474"/>
                </a:lnTo>
                <a:lnTo>
                  <a:pt x="418861" y="85427"/>
                </a:lnTo>
                <a:lnTo>
                  <a:pt x="423525" y="91380"/>
                </a:lnTo>
                <a:lnTo>
                  <a:pt x="429676" y="94357"/>
                </a:lnTo>
                <a:lnTo>
                  <a:pt x="459058" y="94357"/>
                </a:lnTo>
                <a:lnTo>
                  <a:pt x="455771" y="96589"/>
                </a:lnTo>
                <a:lnTo>
                  <a:pt x="450512" y="100062"/>
                </a:lnTo>
                <a:lnTo>
                  <a:pt x="444361" y="101798"/>
                </a:lnTo>
                <a:close/>
              </a:path>
              <a:path w="588645" h="102234">
                <a:moveTo>
                  <a:pt x="459058" y="94357"/>
                </a:moveTo>
                <a:lnTo>
                  <a:pt x="444956" y="94357"/>
                </a:lnTo>
                <a:lnTo>
                  <a:pt x="451058" y="91380"/>
                </a:lnTo>
                <a:lnTo>
                  <a:pt x="460286" y="79375"/>
                </a:lnTo>
                <a:lnTo>
                  <a:pt x="462585" y="72231"/>
                </a:lnTo>
                <a:lnTo>
                  <a:pt x="462585" y="55165"/>
                </a:lnTo>
                <a:lnTo>
                  <a:pt x="460286" y="48071"/>
                </a:lnTo>
                <a:lnTo>
                  <a:pt x="455566" y="42044"/>
                </a:lnTo>
                <a:lnTo>
                  <a:pt x="451058" y="36066"/>
                </a:lnTo>
                <a:lnTo>
                  <a:pt x="444907" y="33040"/>
                </a:lnTo>
                <a:lnTo>
                  <a:pt x="458488" y="33040"/>
                </a:lnTo>
                <a:lnTo>
                  <a:pt x="471397" y="63698"/>
                </a:lnTo>
                <a:lnTo>
                  <a:pt x="471397" y="70445"/>
                </a:lnTo>
                <a:lnTo>
                  <a:pt x="470108" y="76745"/>
                </a:lnTo>
                <a:lnTo>
                  <a:pt x="467528" y="82599"/>
                </a:lnTo>
                <a:lnTo>
                  <a:pt x="464949" y="88354"/>
                </a:lnTo>
                <a:lnTo>
                  <a:pt x="461030" y="93018"/>
                </a:lnTo>
                <a:lnTo>
                  <a:pt x="459058" y="94357"/>
                </a:lnTo>
                <a:close/>
              </a:path>
              <a:path w="588645" h="102234">
                <a:moveTo>
                  <a:pt x="515154" y="101798"/>
                </a:moveTo>
                <a:lnTo>
                  <a:pt x="500966" y="101798"/>
                </a:lnTo>
                <a:lnTo>
                  <a:pt x="494566" y="99517"/>
                </a:lnTo>
                <a:lnTo>
                  <a:pt x="490399" y="94952"/>
                </a:lnTo>
                <a:lnTo>
                  <a:pt x="486331" y="90388"/>
                </a:lnTo>
                <a:lnTo>
                  <a:pt x="484297" y="83740"/>
                </a:lnTo>
                <a:lnTo>
                  <a:pt x="484297" y="27682"/>
                </a:lnTo>
                <a:lnTo>
                  <a:pt x="493227" y="27682"/>
                </a:lnTo>
                <a:lnTo>
                  <a:pt x="493298" y="80863"/>
                </a:lnTo>
                <a:lnTo>
                  <a:pt x="494616" y="85427"/>
                </a:lnTo>
                <a:lnTo>
                  <a:pt x="497394" y="88999"/>
                </a:lnTo>
                <a:lnTo>
                  <a:pt x="500272" y="92571"/>
                </a:lnTo>
                <a:lnTo>
                  <a:pt x="505232" y="94357"/>
                </a:lnTo>
                <a:lnTo>
                  <a:pt x="529644" y="94357"/>
                </a:lnTo>
                <a:lnTo>
                  <a:pt x="528846" y="95250"/>
                </a:lnTo>
                <a:lnTo>
                  <a:pt x="524480" y="97929"/>
                </a:lnTo>
                <a:lnTo>
                  <a:pt x="520115" y="100508"/>
                </a:lnTo>
                <a:lnTo>
                  <a:pt x="515154" y="101798"/>
                </a:lnTo>
                <a:close/>
              </a:path>
              <a:path w="588645" h="102234">
                <a:moveTo>
                  <a:pt x="529644" y="94357"/>
                </a:moveTo>
                <a:lnTo>
                  <a:pt x="519023" y="94357"/>
                </a:lnTo>
                <a:lnTo>
                  <a:pt x="524332" y="91677"/>
                </a:lnTo>
                <a:lnTo>
                  <a:pt x="528201" y="86321"/>
                </a:lnTo>
                <a:lnTo>
                  <a:pt x="532071" y="80863"/>
                </a:lnTo>
                <a:lnTo>
                  <a:pt x="534005" y="74116"/>
                </a:lnTo>
                <a:lnTo>
                  <a:pt x="534005" y="27682"/>
                </a:lnTo>
                <a:lnTo>
                  <a:pt x="542786" y="27682"/>
                </a:lnTo>
                <a:lnTo>
                  <a:pt x="542786" y="86766"/>
                </a:lnTo>
                <a:lnTo>
                  <a:pt x="534452" y="86766"/>
                </a:lnTo>
                <a:lnTo>
                  <a:pt x="532170" y="91529"/>
                </a:lnTo>
                <a:lnTo>
                  <a:pt x="529644" y="94357"/>
                </a:lnTo>
                <a:close/>
              </a:path>
              <a:path w="588645" h="102234">
                <a:moveTo>
                  <a:pt x="542786" y="99715"/>
                </a:moveTo>
                <a:lnTo>
                  <a:pt x="534750" y="99715"/>
                </a:lnTo>
                <a:lnTo>
                  <a:pt x="534750" y="86766"/>
                </a:lnTo>
                <a:lnTo>
                  <a:pt x="542786" y="86766"/>
                </a:lnTo>
                <a:lnTo>
                  <a:pt x="542786" y="99715"/>
                </a:lnTo>
                <a:close/>
              </a:path>
              <a:path w="588645" h="102234">
                <a:moveTo>
                  <a:pt x="573417" y="27682"/>
                </a:moveTo>
                <a:lnTo>
                  <a:pt x="564636" y="27682"/>
                </a:lnTo>
                <a:lnTo>
                  <a:pt x="564636" y="6102"/>
                </a:lnTo>
                <a:lnTo>
                  <a:pt x="573417" y="6102"/>
                </a:lnTo>
                <a:lnTo>
                  <a:pt x="573417" y="27682"/>
                </a:lnTo>
                <a:close/>
              </a:path>
              <a:path w="588645" h="102234">
                <a:moveTo>
                  <a:pt x="588150" y="35123"/>
                </a:moveTo>
                <a:lnTo>
                  <a:pt x="551985" y="35123"/>
                </a:lnTo>
                <a:lnTo>
                  <a:pt x="551985" y="27682"/>
                </a:lnTo>
                <a:lnTo>
                  <a:pt x="588150" y="27682"/>
                </a:lnTo>
                <a:lnTo>
                  <a:pt x="588150" y="35123"/>
                </a:lnTo>
                <a:close/>
              </a:path>
              <a:path w="588645" h="102234">
                <a:moveTo>
                  <a:pt x="585571" y="100459"/>
                </a:moveTo>
                <a:lnTo>
                  <a:pt x="574408" y="100459"/>
                </a:lnTo>
                <a:lnTo>
                  <a:pt x="570340" y="99367"/>
                </a:lnTo>
                <a:lnTo>
                  <a:pt x="565777" y="95002"/>
                </a:lnTo>
                <a:lnTo>
                  <a:pt x="564636" y="90983"/>
                </a:lnTo>
                <a:lnTo>
                  <a:pt x="564636" y="35123"/>
                </a:lnTo>
                <a:lnTo>
                  <a:pt x="573417" y="35123"/>
                </a:lnTo>
                <a:lnTo>
                  <a:pt x="573417" y="87907"/>
                </a:lnTo>
                <a:lnTo>
                  <a:pt x="574111" y="90338"/>
                </a:lnTo>
                <a:lnTo>
                  <a:pt x="575500" y="91529"/>
                </a:lnTo>
                <a:lnTo>
                  <a:pt x="576889" y="92620"/>
                </a:lnTo>
                <a:lnTo>
                  <a:pt x="578674" y="93166"/>
                </a:lnTo>
                <a:lnTo>
                  <a:pt x="588150" y="93166"/>
                </a:lnTo>
                <a:lnTo>
                  <a:pt x="588150" y="100310"/>
                </a:lnTo>
                <a:lnTo>
                  <a:pt x="586860" y="100409"/>
                </a:lnTo>
                <a:lnTo>
                  <a:pt x="585571" y="100459"/>
                </a:lnTo>
                <a:close/>
              </a:path>
              <a:path w="588645" h="102234">
                <a:moveTo>
                  <a:pt x="588150" y="93166"/>
                </a:moveTo>
                <a:lnTo>
                  <a:pt x="584132" y="93166"/>
                </a:lnTo>
                <a:lnTo>
                  <a:pt x="585422" y="93067"/>
                </a:lnTo>
                <a:lnTo>
                  <a:pt x="586761" y="92919"/>
                </a:lnTo>
                <a:lnTo>
                  <a:pt x="588150" y="92719"/>
                </a:lnTo>
                <a:lnTo>
                  <a:pt x="588150" y="931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734026" y="5130949"/>
            <a:ext cx="491490" cy="102235"/>
          </a:xfrm>
          <a:custGeom>
            <a:avLst/>
            <a:gdLst/>
            <a:ahLst/>
            <a:cxnLst/>
            <a:rect l="l" t="t" r="r" b="b"/>
            <a:pathLst>
              <a:path w="491490" h="102235">
                <a:moveTo>
                  <a:pt x="11162" y="35719"/>
                </a:moveTo>
                <a:lnTo>
                  <a:pt x="2381" y="35719"/>
                </a:lnTo>
                <a:lnTo>
                  <a:pt x="2412" y="33933"/>
                </a:lnTo>
                <a:lnTo>
                  <a:pt x="23614" y="1190"/>
                </a:lnTo>
                <a:lnTo>
                  <a:pt x="42763" y="1190"/>
                </a:lnTo>
                <a:lnTo>
                  <a:pt x="50105" y="3671"/>
                </a:lnTo>
                <a:lnTo>
                  <a:pt x="55661" y="8632"/>
                </a:lnTo>
                <a:lnTo>
                  <a:pt x="26442" y="8632"/>
                </a:lnTo>
                <a:lnTo>
                  <a:pt x="21134" y="10815"/>
                </a:lnTo>
                <a:lnTo>
                  <a:pt x="13394" y="19546"/>
                </a:lnTo>
                <a:lnTo>
                  <a:pt x="11360" y="25797"/>
                </a:lnTo>
                <a:lnTo>
                  <a:pt x="11162" y="33933"/>
                </a:lnTo>
                <a:lnTo>
                  <a:pt x="11162" y="35719"/>
                </a:lnTo>
                <a:close/>
              </a:path>
              <a:path w="491490" h="102235">
                <a:moveTo>
                  <a:pt x="64293" y="99715"/>
                </a:moveTo>
                <a:lnTo>
                  <a:pt x="0" y="99715"/>
                </a:lnTo>
                <a:lnTo>
                  <a:pt x="99" y="92472"/>
                </a:lnTo>
                <a:lnTo>
                  <a:pt x="28062" y="61261"/>
                </a:lnTo>
                <a:lnTo>
                  <a:pt x="35232" y="56480"/>
                </a:lnTo>
                <a:lnTo>
                  <a:pt x="41114" y="52127"/>
                </a:lnTo>
                <a:lnTo>
                  <a:pt x="45811" y="48118"/>
                </a:lnTo>
                <a:lnTo>
                  <a:pt x="49262" y="44499"/>
                </a:lnTo>
                <a:lnTo>
                  <a:pt x="53131" y="39936"/>
                </a:lnTo>
                <a:lnTo>
                  <a:pt x="55066" y="34628"/>
                </a:lnTo>
                <a:lnTo>
                  <a:pt x="55066" y="22622"/>
                </a:lnTo>
                <a:lnTo>
                  <a:pt x="53032" y="17809"/>
                </a:lnTo>
                <a:lnTo>
                  <a:pt x="44896" y="10467"/>
                </a:lnTo>
                <a:lnTo>
                  <a:pt x="39638" y="8632"/>
                </a:lnTo>
                <a:lnTo>
                  <a:pt x="55661" y="8632"/>
                </a:lnTo>
                <a:lnTo>
                  <a:pt x="61218" y="13593"/>
                </a:lnTo>
                <a:lnTo>
                  <a:pt x="63996" y="20291"/>
                </a:lnTo>
                <a:lnTo>
                  <a:pt x="63880" y="35719"/>
                </a:lnTo>
                <a:lnTo>
                  <a:pt x="34974" y="66229"/>
                </a:lnTo>
                <a:lnTo>
                  <a:pt x="26144" y="71586"/>
                </a:lnTo>
                <a:lnTo>
                  <a:pt x="19943" y="76200"/>
                </a:lnTo>
                <a:lnTo>
                  <a:pt x="12799" y="83938"/>
                </a:lnTo>
                <a:lnTo>
                  <a:pt x="10666" y="87759"/>
                </a:lnTo>
                <a:lnTo>
                  <a:pt x="9971" y="91529"/>
                </a:lnTo>
                <a:lnTo>
                  <a:pt x="64293" y="91529"/>
                </a:lnTo>
                <a:lnTo>
                  <a:pt x="64293" y="99715"/>
                </a:lnTo>
                <a:close/>
              </a:path>
              <a:path w="491490" h="102235">
                <a:moveTo>
                  <a:pt x="88057" y="53876"/>
                </a:moveTo>
                <a:lnTo>
                  <a:pt x="80615" y="53876"/>
                </a:lnTo>
                <a:lnTo>
                  <a:pt x="89992" y="3274"/>
                </a:lnTo>
                <a:lnTo>
                  <a:pt x="138956" y="3274"/>
                </a:lnTo>
                <a:lnTo>
                  <a:pt x="138956" y="11310"/>
                </a:lnTo>
                <a:lnTo>
                  <a:pt x="96093" y="11310"/>
                </a:lnTo>
                <a:lnTo>
                  <a:pt x="89843" y="43755"/>
                </a:lnTo>
                <a:lnTo>
                  <a:pt x="90140" y="44053"/>
                </a:lnTo>
                <a:lnTo>
                  <a:pt x="100052" y="44053"/>
                </a:lnTo>
                <a:lnTo>
                  <a:pt x="97731" y="45244"/>
                </a:lnTo>
                <a:lnTo>
                  <a:pt x="93961" y="47129"/>
                </a:lnTo>
                <a:lnTo>
                  <a:pt x="90735" y="50007"/>
                </a:lnTo>
                <a:lnTo>
                  <a:pt x="88057" y="53876"/>
                </a:lnTo>
                <a:close/>
              </a:path>
              <a:path w="491490" h="102235">
                <a:moveTo>
                  <a:pt x="100052" y="44053"/>
                </a:moveTo>
                <a:lnTo>
                  <a:pt x="90140" y="44053"/>
                </a:lnTo>
                <a:lnTo>
                  <a:pt x="92720" y="41076"/>
                </a:lnTo>
                <a:lnTo>
                  <a:pt x="95846" y="38844"/>
                </a:lnTo>
                <a:lnTo>
                  <a:pt x="99602" y="37319"/>
                </a:lnTo>
                <a:lnTo>
                  <a:pt x="103187" y="35769"/>
                </a:lnTo>
                <a:lnTo>
                  <a:pt x="106958" y="34974"/>
                </a:lnTo>
                <a:lnTo>
                  <a:pt x="110827" y="34974"/>
                </a:lnTo>
                <a:lnTo>
                  <a:pt x="117953" y="35560"/>
                </a:lnTo>
                <a:lnTo>
                  <a:pt x="124296" y="37319"/>
                </a:lnTo>
                <a:lnTo>
                  <a:pt x="129859" y="40249"/>
                </a:lnTo>
                <a:lnTo>
                  <a:pt x="132211" y="42267"/>
                </a:lnTo>
                <a:lnTo>
                  <a:pt x="105668" y="42267"/>
                </a:lnTo>
                <a:lnTo>
                  <a:pt x="101601" y="43259"/>
                </a:lnTo>
                <a:lnTo>
                  <a:pt x="100052" y="44053"/>
                </a:lnTo>
                <a:close/>
              </a:path>
              <a:path w="491490" h="102235">
                <a:moveTo>
                  <a:pt x="131156" y="94357"/>
                </a:moveTo>
                <a:lnTo>
                  <a:pt x="117524" y="94357"/>
                </a:lnTo>
                <a:lnTo>
                  <a:pt x="123378" y="91827"/>
                </a:lnTo>
                <a:lnTo>
                  <a:pt x="127943" y="86766"/>
                </a:lnTo>
                <a:lnTo>
                  <a:pt x="132507" y="81608"/>
                </a:lnTo>
                <a:lnTo>
                  <a:pt x="134710" y="75474"/>
                </a:lnTo>
                <a:lnTo>
                  <a:pt x="134788" y="60375"/>
                </a:lnTo>
                <a:lnTo>
                  <a:pt x="132407" y="54322"/>
                </a:lnTo>
                <a:lnTo>
                  <a:pt x="127645" y="49560"/>
                </a:lnTo>
                <a:lnTo>
                  <a:pt x="122882" y="44698"/>
                </a:lnTo>
                <a:lnTo>
                  <a:pt x="116979" y="42267"/>
                </a:lnTo>
                <a:lnTo>
                  <a:pt x="132211" y="42267"/>
                </a:lnTo>
                <a:lnTo>
                  <a:pt x="143570" y="68758"/>
                </a:lnTo>
                <a:lnTo>
                  <a:pt x="142956" y="75474"/>
                </a:lnTo>
                <a:lnTo>
                  <a:pt x="141114" y="81632"/>
                </a:lnTo>
                <a:lnTo>
                  <a:pt x="138045" y="87232"/>
                </a:lnTo>
                <a:lnTo>
                  <a:pt x="133747" y="92273"/>
                </a:lnTo>
                <a:lnTo>
                  <a:pt x="131156" y="94357"/>
                </a:lnTo>
                <a:close/>
              </a:path>
              <a:path w="491490" h="102235">
                <a:moveTo>
                  <a:pt x="109785" y="101798"/>
                </a:moveTo>
                <a:lnTo>
                  <a:pt x="100856" y="101798"/>
                </a:lnTo>
                <a:lnTo>
                  <a:pt x="93316" y="99169"/>
                </a:lnTo>
                <a:lnTo>
                  <a:pt x="87164" y="93910"/>
                </a:lnTo>
                <a:lnTo>
                  <a:pt x="81111" y="88651"/>
                </a:lnTo>
                <a:lnTo>
                  <a:pt x="77937" y="81260"/>
                </a:lnTo>
                <a:lnTo>
                  <a:pt x="77639" y="71735"/>
                </a:lnTo>
                <a:lnTo>
                  <a:pt x="86420" y="71735"/>
                </a:lnTo>
                <a:lnTo>
                  <a:pt x="86618" y="78482"/>
                </a:lnTo>
                <a:lnTo>
                  <a:pt x="88949" y="83938"/>
                </a:lnTo>
                <a:lnTo>
                  <a:pt x="93415" y="88106"/>
                </a:lnTo>
                <a:lnTo>
                  <a:pt x="97979" y="92273"/>
                </a:lnTo>
                <a:lnTo>
                  <a:pt x="103634" y="94357"/>
                </a:lnTo>
                <a:lnTo>
                  <a:pt x="131156" y="94357"/>
                </a:lnTo>
                <a:lnTo>
                  <a:pt x="128566" y="96440"/>
                </a:lnTo>
                <a:lnTo>
                  <a:pt x="122845" y="99417"/>
                </a:lnTo>
                <a:lnTo>
                  <a:pt x="116585" y="101202"/>
                </a:lnTo>
                <a:lnTo>
                  <a:pt x="109785" y="101798"/>
                </a:lnTo>
                <a:close/>
              </a:path>
              <a:path w="491490" h="102235">
                <a:moveTo>
                  <a:pt x="189955" y="101798"/>
                </a:moveTo>
                <a:lnTo>
                  <a:pt x="157808" y="73558"/>
                </a:lnTo>
                <a:lnTo>
                  <a:pt x="155873" y="50155"/>
                </a:lnTo>
                <a:lnTo>
                  <a:pt x="156422" y="39923"/>
                </a:lnTo>
                <a:lnTo>
                  <a:pt x="175630" y="4651"/>
                </a:lnTo>
                <a:lnTo>
                  <a:pt x="190699" y="1190"/>
                </a:lnTo>
                <a:lnTo>
                  <a:pt x="199629" y="1190"/>
                </a:lnTo>
                <a:lnTo>
                  <a:pt x="206624" y="3373"/>
                </a:lnTo>
                <a:lnTo>
                  <a:pt x="212719" y="8632"/>
                </a:lnTo>
                <a:lnTo>
                  <a:pt x="182762" y="8632"/>
                </a:lnTo>
                <a:lnTo>
                  <a:pt x="176064" y="12402"/>
                </a:lnTo>
                <a:lnTo>
                  <a:pt x="164654" y="52238"/>
                </a:lnTo>
                <a:lnTo>
                  <a:pt x="171602" y="52238"/>
                </a:lnTo>
                <a:lnTo>
                  <a:pt x="168673" y="55363"/>
                </a:lnTo>
                <a:lnTo>
                  <a:pt x="166440" y="61615"/>
                </a:lnTo>
                <a:lnTo>
                  <a:pt x="166440" y="77192"/>
                </a:lnTo>
                <a:lnTo>
                  <a:pt x="168574" y="83344"/>
                </a:lnTo>
                <a:lnTo>
                  <a:pt x="172840" y="87808"/>
                </a:lnTo>
                <a:lnTo>
                  <a:pt x="177106" y="92174"/>
                </a:lnTo>
                <a:lnTo>
                  <a:pt x="183109" y="94357"/>
                </a:lnTo>
                <a:lnTo>
                  <a:pt x="211262" y="94357"/>
                </a:lnTo>
                <a:lnTo>
                  <a:pt x="208623" y="96524"/>
                </a:lnTo>
                <a:lnTo>
                  <a:pt x="203015" y="99454"/>
                </a:lnTo>
                <a:lnTo>
                  <a:pt x="196792" y="101212"/>
                </a:lnTo>
                <a:lnTo>
                  <a:pt x="189955" y="101798"/>
                </a:lnTo>
                <a:close/>
              </a:path>
              <a:path w="491490" h="102235">
                <a:moveTo>
                  <a:pt x="220762" y="26640"/>
                </a:moveTo>
                <a:lnTo>
                  <a:pt x="211832" y="26640"/>
                </a:lnTo>
                <a:lnTo>
                  <a:pt x="211138" y="21282"/>
                </a:lnTo>
                <a:lnTo>
                  <a:pt x="208956" y="16966"/>
                </a:lnTo>
                <a:lnTo>
                  <a:pt x="205284" y="13692"/>
                </a:lnTo>
                <a:lnTo>
                  <a:pt x="201712" y="10319"/>
                </a:lnTo>
                <a:lnTo>
                  <a:pt x="197149" y="8632"/>
                </a:lnTo>
                <a:lnTo>
                  <a:pt x="212719" y="8632"/>
                </a:lnTo>
                <a:lnTo>
                  <a:pt x="216744" y="12105"/>
                </a:lnTo>
                <a:lnTo>
                  <a:pt x="219770" y="18405"/>
                </a:lnTo>
                <a:lnTo>
                  <a:pt x="220762" y="26640"/>
                </a:lnTo>
                <a:close/>
              </a:path>
              <a:path w="491490" h="102235">
                <a:moveTo>
                  <a:pt x="171602" y="52238"/>
                </a:moveTo>
                <a:lnTo>
                  <a:pt x="164803" y="52238"/>
                </a:lnTo>
                <a:lnTo>
                  <a:pt x="167284" y="47179"/>
                </a:lnTo>
                <a:lnTo>
                  <a:pt x="170905" y="43210"/>
                </a:lnTo>
                <a:lnTo>
                  <a:pt x="180430" y="37455"/>
                </a:lnTo>
                <a:lnTo>
                  <a:pt x="185490" y="36016"/>
                </a:lnTo>
                <a:lnTo>
                  <a:pt x="200373" y="36016"/>
                </a:lnTo>
                <a:lnTo>
                  <a:pt x="208112" y="39092"/>
                </a:lnTo>
                <a:lnTo>
                  <a:pt x="212337" y="43458"/>
                </a:lnTo>
                <a:lnTo>
                  <a:pt x="183506" y="43458"/>
                </a:lnTo>
                <a:lnTo>
                  <a:pt x="177701" y="45838"/>
                </a:lnTo>
                <a:lnTo>
                  <a:pt x="173137" y="50601"/>
                </a:lnTo>
                <a:lnTo>
                  <a:pt x="171602" y="52238"/>
                </a:lnTo>
                <a:close/>
              </a:path>
              <a:path w="491490" h="102235">
                <a:moveTo>
                  <a:pt x="211262" y="94357"/>
                </a:moveTo>
                <a:lnTo>
                  <a:pt x="197594" y="94357"/>
                </a:lnTo>
                <a:lnTo>
                  <a:pt x="203201" y="91926"/>
                </a:lnTo>
                <a:lnTo>
                  <a:pt x="207665" y="87064"/>
                </a:lnTo>
                <a:lnTo>
                  <a:pt x="212130" y="82103"/>
                </a:lnTo>
                <a:lnTo>
                  <a:pt x="214363" y="76200"/>
                </a:lnTo>
                <a:lnTo>
                  <a:pt x="214257" y="61615"/>
                </a:lnTo>
                <a:lnTo>
                  <a:pt x="212180" y="55761"/>
                </a:lnTo>
                <a:lnTo>
                  <a:pt x="207815" y="50899"/>
                </a:lnTo>
                <a:lnTo>
                  <a:pt x="203547" y="45938"/>
                </a:lnTo>
                <a:lnTo>
                  <a:pt x="197793" y="43458"/>
                </a:lnTo>
                <a:lnTo>
                  <a:pt x="212337" y="43458"/>
                </a:lnTo>
                <a:lnTo>
                  <a:pt x="214759" y="45938"/>
                </a:lnTo>
                <a:lnTo>
                  <a:pt x="220117" y="51296"/>
                </a:lnTo>
                <a:lnTo>
                  <a:pt x="223143" y="59134"/>
                </a:lnTo>
                <a:lnTo>
                  <a:pt x="223091" y="69354"/>
                </a:lnTo>
                <a:lnTo>
                  <a:pt x="222548" y="75595"/>
                </a:lnTo>
                <a:lnTo>
                  <a:pt x="220762" y="81818"/>
                </a:lnTo>
                <a:lnTo>
                  <a:pt x="217785" y="87427"/>
                </a:lnTo>
                <a:lnTo>
                  <a:pt x="213618" y="92422"/>
                </a:lnTo>
                <a:lnTo>
                  <a:pt x="211262" y="94357"/>
                </a:lnTo>
                <a:close/>
              </a:path>
              <a:path w="491490" h="102235">
                <a:moveTo>
                  <a:pt x="271166" y="65335"/>
                </a:moveTo>
                <a:lnTo>
                  <a:pt x="236191" y="65335"/>
                </a:lnTo>
                <a:lnTo>
                  <a:pt x="236191" y="57299"/>
                </a:lnTo>
                <a:lnTo>
                  <a:pt x="271166" y="57299"/>
                </a:lnTo>
                <a:lnTo>
                  <a:pt x="271166" y="65335"/>
                </a:lnTo>
                <a:close/>
              </a:path>
              <a:path w="491490" h="102235">
                <a:moveTo>
                  <a:pt x="351261" y="41374"/>
                </a:moveTo>
                <a:lnTo>
                  <a:pt x="342480" y="41374"/>
                </a:lnTo>
                <a:lnTo>
                  <a:pt x="342480" y="0"/>
                </a:lnTo>
                <a:lnTo>
                  <a:pt x="351261" y="0"/>
                </a:lnTo>
                <a:lnTo>
                  <a:pt x="351261" y="41374"/>
                </a:lnTo>
                <a:close/>
              </a:path>
              <a:path w="491490" h="102235">
                <a:moveTo>
                  <a:pt x="322338" y="101798"/>
                </a:moveTo>
                <a:lnTo>
                  <a:pt x="317179" y="101798"/>
                </a:lnTo>
                <a:lnTo>
                  <a:pt x="310184" y="101156"/>
                </a:lnTo>
                <a:lnTo>
                  <a:pt x="285432" y="71967"/>
                </a:lnTo>
                <a:lnTo>
                  <a:pt x="284883" y="63698"/>
                </a:lnTo>
                <a:lnTo>
                  <a:pt x="285423" y="55494"/>
                </a:lnTo>
                <a:lnTo>
                  <a:pt x="310119" y="26249"/>
                </a:lnTo>
                <a:lnTo>
                  <a:pt x="317179" y="25598"/>
                </a:lnTo>
                <a:lnTo>
                  <a:pt x="322834" y="25598"/>
                </a:lnTo>
                <a:lnTo>
                  <a:pt x="327945" y="26988"/>
                </a:lnTo>
                <a:lnTo>
                  <a:pt x="332508" y="29765"/>
                </a:lnTo>
                <a:lnTo>
                  <a:pt x="337072" y="32444"/>
                </a:lnTo>
                <a:lnTo>
                  <a:pt x="337568" y="33040"/>
                </a:lnTo>
                <a:lnTo>
                  <a:pt x="310036" y="33040"/>
                </a:lnTo>
                <a:lnTo>
                  <a:pt x="304330" y="35868"/>
                </a:lnTo>
                <a:lnTo>
                  <a:pt x="295798" y="47179"/>
                </a:lnTo>
                <a:lnTo>
                  <a:pt x="293664" y="54570"/>
                </a:lnTo>
                <a:lnTo>
                  <a:pt x="293693" y="72727"/>
                </a:lnTo>
                <a:lnTo>
                  <a:pt x="295748" y="79970"/>
                </a:lnTo>
                <a:lnTo>
                  <a:pt x="300136" y="86022"/>
                </a:lnTo>
                <a:lnTo>
                  <a:pt x="304182" y="91479"/>
                </a:lnTo>
                <a:lnTo>
                  <a:pt x="309936" y="94357"/>
                </a:lnTo>
                <a:lnTo>
                  <a:pt x="337548" y="94357"/>
                </a:lnTo>
                <a:lnTo>
                  <a:pt x="337320" y="94604"/>
                </a:lnTo>
                <a:lnTo>
                  <a:pt x="327399" y="100359"/>
                </a:lnTo>
                <a:lnTo>
                  <a:pt x="322338" y="101798"/>
                </a:lnTo>
                <a:close/>
              </a:path>
              <a:path w="491490" h="102235">
                <a:moveTo>
                  <a:pt x="337548" y="94357"/>
                </a:moveTo>
                <a:lnTo>
                  <a:pt x="325216" y="94357"/>
                </a:lnTo>
                <a:lnTo>
                  <a:pt x="331416" y="91529"/>
                </a:lnTo>
                <a:lnTo>
                  <a:pt x="340247" y="80119"/>
                </a:lnTo>
                <a:lnTo>
                  <a:pt x="342480" y="72727"/>
                </a:lnTo>
                <a:lnTo>
                  <a:pt x="342450" y="54570"/>
                </a:lnTo>
                <a:lnTo>
                  <a:pt x="340297" y="47327"/>
                </a:lnTo>
                <a:lnTo>
                  <a:pt x="335918" y="41653"/>
                </a:lnTo>
                <a:lnTo>
                  <a:pt x="331566" y="35917"/>
                </a:lnTo>
                <a:lnTo>
                  <a:pt x="325315" y="33040"/>
                </a:lnTo>
                <a:lnTo>
                  <a:pt x="337568" y="33040"/>
                </a:lnTo>
                <a:lnTo>
                  <a:pt x="340297" y="36313"/>
                </a:lnTo>
                <a:lnTo>
                  <a:pt x="342183" y="41374"/>
                </a:lnTo>
                <a:lnTo>
                  <a:pt x="351261" y="41374"/>
                </a:lnTo>
                <a:lnTo>
                  <a:pt x="351261" y="86022"/>
                </a:lnTo>
                <a:lnTo>
                  <a:pt x="342926" y="86022"/>
                </a:lnTo>
                <a:lnTo>
                  <a:pt x="340842" y="90785"/>
                </a:lnTo>
                <a:lnTo>
                  <a:pt x="337548" y="94357"/>
                </a:lnTo>
                <a:close/>
              </a:path>
              <a:path w="491490" h="102235">
                <a:moveTo>
                  <a:pt x="351261" y="99715"/>
                </a:moveTo>
                <a:lnTo>
                  <a:pt x="343224" y="99715"/>
                </a:lnTo>
                <a:lnTo>
                  <a:pt x="343224" y="86022"/>
                </a:lnTo>
                <a:lnTo>
                  <a:pt x="351261" y="86022"/>
                </a:lnTo>
                <a:lnTo>
                  <a:pt x="351261" y="99715"/>
                </a:lnTo>
                <a:close/>
              </a:path>
              <a:path w="491490" h="102235">
                <a:moveTo>
                  <a:pt x="415736" y="14138"/>
                </a:moveTo>
                <a:lnTo>
                  <a:pt x="406955" y="14138"/>
                </a:lnTo>
                <a:lnTo>
                  <a:pt x="406955" y="0"/>
                </a:lnTo>
                <a:lnTo>
                  <a:pt x="415736" y="0"/>
                </a:lnTo>
                <a:lnTo>
                  <a:pt x="415736" y="14138"/>
                </a:lnTo>
                <a:close/>
              </a:path>
              <a:path w="491490" h="102235">
                <a:moveTo>
                  <a:pt x="415736" y="99715"/>
                </a:moveTo>
                <a:lnTo>
                  <a:pt x="406955" y="99715"/>
                </a:lnTo>
                <a:lnTo>
                  <a:pt x="406955" y="27682"/>
                </a:lnTo>
                <a:lnTo>
                  <a:pt x="415736" y="27682"/>
                </a:lnTo>
                <a:lnTo>
                  <a:pt x="415736" y="99715"/>
                </a:lnTo>
                <a:close/>
              </a:path>
              <a:path w="491490" h="102235">
                <a:moveTo>
                  <a:pt x="447005" y="40183"/>
                </a:moveTo>
                <a:lnTo>
                  <a:pt x="441571" y="40183"/>
                </a:lnTo>
                <a:lnTo>
                  <a:pt x="443258" y="35818"/>
                </a:lnTo>
                <a:lnTo>
                  <a:pt x="446184" y="32296"/>
                </a:lnTo>
                <a:lnTo>
                  <a:pt x="450351" y="29616"/>
                </a:lnTo>
                <a:lnTo>
                  <a:pt x="454617" y="26938"/>
                </a:lnTo>
                <a:lnTo>
                  <a:pt x="459430" y="25598"/>
                </a:lnTo>
                <a:lnTo>
                  <a:pt x="474015" y="25598"/>
                </a:lnTo>
                <a:lnTo>
                  <a:pt x="480662" y="27880"/>
                </a:lnTo>
                <a:lnTo>
                  <a:pt x="484731" y="32444"/>
                </a:lnTo>
                <a:lnTo>
                  <a:pt x="485286" y="33040"/>
                </a:lnTo>
                <a:lnTo>
                  <a:pt x="459182" y="33040"/>
                </a:lnTo>
                <a:lnTo>
                  <a:pt x="455015" y="34230"/>
                </a:lnTo>
                <a:lnTo>
                  <a:pt x="451542" y="36612"/>
                </a:lnTo>
                <a:lnTo>
                  <a:pt x="448070" y="38894"/>
                </a:lnTo>
                <a:lnTo>
                  <a:pt x="447005" y="40183"/>
                </a:lnTo>
                <a:close/>
              </a:path>
              <a:path w="491490" h="102235">
                <a:moveTo>
                  <a:pt x="441421" y="99715"/>
                </a:moveTo>
                <a:lnTo>
                  <a:pt x="432492" y="99715"/>
                </a:lnTo>
                <a:lnTo>
                  <a:pt x="432492" y="27682"/>
                </a:lnTo>
                <a:lnTo>
                  <a:pt x="441421" y="27682"/>
                </a:lnTo>
                <a:lnTo>
                  <a:pt x="441421" y="40183"/>
                </a:lnTo>
                <a:lnTo>
                  <a:pt x="447005" y="40183"/>
                </a:lnTo>
                <a:lnTo>
                  <a:pt x="445490" y="42019"/>
                </a:lnTo>
                <a:lnTo>
                  <a:pt x="443803" y="45988"/>
                </a:lnTo>
                <a:lnTo>
                  <a:pt x="442216" y="49857"/>
                </a:lnTo>
                <a:lnTo>
                  <a:pt x="441421" y="53727"/>
                </a:lnTo>
                <a:lnTo>
                  <a:pt x="441421" y="99715"/>
                </a:lnTo>
                <a:close/>
              </a:path>
              <a:path w="491490" h="102235">
                <a:moveTo>
                  <a:pt x="490982" y="99715"/>
                </a:moveTo>
                <a:lnTo>
                  <a:pt x="482201" y="99715"/>
                </a:lnTo>
                <a:lnTo>
                  <a:pt x="482201" y="47228"/>
                </a:lnTo>
                <a:lnTo>
                  <a:pt x="480662" y="41969"/>
                </a:lnTo>
                <a:lnTo>
                  <a:pt x="477587" y="38398"/>
                </a:lnTo>
                <a:lnTo>
                  <a:pt x="474610" y="34826"/>
                </a:lnTo>
                <a:lnTo>
                  <a:pt x="470096" y="33040"/>
                </a:lnTo>
                <a:lnTo>
                  <a:pt x="485286" y="33040"/>
                </a:lnTo>
                <a:lnTo>
                  <a:pt x="488898" y="36909"/>
                </a:lnTo>
                <a:lnTo>
                  <a:pt x="490982" y="43656"/>
                </a:lnTo>
                <a:lnTo>
                  <a:pt x="490982" y="997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6583680" y="8092441"/>
            <a:ext cx="21031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r" defTabSz="914400" rtl="0" eaLnBrk="1" fontAlgn="auto" latinLnBrk="0" hangingPunct="1">
              <a:lnSpc>
                <a:spcPts val="23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7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</a:t>
            </a:r>
            <a:r>
              <a:rPr kumimoji="0" sz="3000" b="0" i="0" u="none" strike="noStrike" kern="1200" cap="none" spc="0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9 -</a:t>
            </a:r>
            <a:r>
              <a:rPr kumimoji="0" sz="3000" b="0" i="0" u="none" strike="noStrike" kern="1200" cap="none" spc="-277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fld id="{81D60167-4931-47E6-BA6A-407CBD079E47}" type="slidenum"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12700" marR="0" lvl="0" indent="0" algn="r" defTabSz="914400" rtl="0" eaLnBrk="1" fontAlgn="auto" latinLnBrk="0" hangingPunct="1">
                <a:lnSpc>
                  <a:spcPts val="23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145224" y="8022972"/>
            <a:ext cx="4697730" cy="27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7608913" y="8019850"/>
            <a:ext cx="1423034" cy="13465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149F6-5CC9-46BD-BA61-1052FC05F87C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8149" y="1786037"/>
            <a:ext cx="5054600" cy="2367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[Huang et al.</a:t>
            </a:r>
            <a:r>
              <a:rPr kumimoji="0" sz="1400" b="0" i="1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2016]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381635" marR="320040" lvl="0" indent="-304800" algn="just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82270" algn="l"/>
              </a:tabLst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Motivation: reduce vanishing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gradients</a:t>
            </a:r>
            <a:r>
              <a:rPr kumimoji="0" sz="1800" b="0" i="0" u="none" strike="noStrike" kern="1200" cap="none" spc="-114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 training time through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short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networks during  training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81635" marR="5080" lvl="0" indent="-30480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81635" algn="l"/>
                <a:tab pos="382270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Randomly drop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subset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layers during each  training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pass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81635" marR="0" lvl="0" indent="-30480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81635" algn="l"/>
                <a:tab pos="382270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Bypass with identity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function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81635" marR="0" lvl="0" indent="-30480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81635" algn="l"/>
                <a:tab pos="382270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 full deep network at test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time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5425" y="866783"/>
            <a:ext cx="6419215" cy="90805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>
              <a:spcBef>
                <a:spcPts val="305"/>
              </a:spcBef>
            </a:pPr>
            <a:r>
              <a:rPr sz="2400" spc="-5" dirty="0">
                <a:solidFill>
                  <a:srgbClr val="000000"/>
                </a:solidFill>
              </a:rPr>
              <a:t>Improving</a:t>
            </a:r>
            <a:r>
              <a:rPr sz="2400" spc="-15" dirty="0">
                <a:solidFill>
                  <a:srgbClr val="000000"/>
                </a:solidFill>
              </a:rPr>
              <a:t> </a:t>
            </a:r>
            <a:r>
              <a:rPr sz="2400" spc="-5" dirty="0">
                <a:solidFill>
                  <a:srgbClr val="000000"/>
                </a:solidFill>
              </a:rPr>
              <a:t>ResNets...</a:t>
            </a:r>
            <a:endParaRPr sz="2400"/>
          </a:p>
          <a:p>
            <a:pPr marL="43180">
              <a:spcBef>
                <a:spcPts val="260"/>
              </a:spcBef>
            </a:pPr>
            <a:r>
              <a:rPr sz="3000" spc="-5" dirty="0">
                <a:solidFill>
                  <a:srgbClr val="000000"/>
                </a:solidFill>
              </a:rPr>
              <a:t>Deep Networks with </a:t>
            </a:r>
            <a:r>
              <a:rPr sz="3000" spc="-10" dirty="0">
                <a:solidFill>
                  <a:srgbClr val="000000"/>
                </a:solidFill>
              </a:rPr>
              <a:t>Stochastic</a:t>
            </a:r>
            <a:r>
              <a:rPr sz="3000" spc="-85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Depth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7190260" y="3204393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190260" y="3204393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90285" y="2942261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190285" y="2942261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97209" y="3148086"/>
            <a:ext cx="0" cy="56515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5630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381460" y="3104861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381460" y="3104861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338335" y="2726003"/>
            <a:ext cx="118110" cy="118110"/>
          </a:xfrm>
          <a:custGeom>
            <a:avLst/>
            <a:gdLst/>
            <a:ahLst/>
            <a:cxnLst/>
            <a:rect l="l" t="t" r="r" b="b"/>
            <a:pathLst>
              <a:path w="118109" h="118110">
                <a:moveTo>
                  <a:pt x="0" y="58907"/>
                </a:moveTo>
                <a:lnTo>
                  <a:pt x="4629" y="35978"/>
                </a:lnTo>
                <a:lnTo>
                  <a:pt x="17253" y="17254"/>
                </a:lnTo>
                <a:lnTo>
                  <a:pt x="35975" y="4629"/>
                </a:lnTo>
                <a:lnTo>
                  <a:pt x="58899" y="0"/>
                </a:lnTo>
                <a:lnTo>
                  <a:pt x="100549" y="17254"/>
                </a:lnTo>
                <a:lnTo>
                  <a:pt x="117799" y="58907"/>
                </a:lnTo>
                <a:lnTo>
                  <a:pt x="113170" y="81837"/>
                </a:lnTo>
                <a:lnTo>
                  <a:pt x="100546" y="100562"/>
                </a:lnTo>
                <a:lnTo>
                  <a:pt x="81824" y="113187"/>
                </a:lnTo>
                <a:lnTo>
                  <a:pt x="58899" y="117817"/>
                </a:lnTo>
                <a:lnTo>
                  <a:pt x="35975" y="113187"/>
                </a:lnTo>
                <a:lnTo>
                  <a:pt x="17253" y="100562"/>
                </a:lnTo>
                <a:lnTo>
                  <a:pt x="4629" y="81837"/>
                </a:lnTo>
                <a:lnTo>
                  <a:pt x="0" y="5890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365086" y="2752764"/>
            <a:ext cx="64769" cy="64769"/>
          </a:xfrm>
          <a:custGeom>
            <a:avLst/>
            <a:gdLst/>
            <a:ahLst/>
            <a:cxnLst/>
            <a:rect l="l" t="t" r="r" b="b"/>
            <a:pathLst>
              <a:path w="64770" h="64769">
                <a:moveTo>
                  <a:pt x="40224" y="24067"/>
                </a:moveTo>
                <a:lnTo>
                  <a:pt x="24074" y="24067"/>
                </a:lnTo>
                <a:lnTo>
                  <a:pt x="24074" y="0"/>
                </a:lnTo>
                <a:lnTo>
                  <a:pt x="40224" y="0"/>
                </a:lnTo>
                <a:lnTo>
                  <a:pt x="40224" y="24067"/>
                </a:lnTo>
                <a:close/>
              </a:path>
              <a:path w="64770" h="64769">
                <a:moveTo>
                  <a:pt x="64299" y="40229"/>
                </a:moveTo>
                <a:lnTo>
                  <a:pt x="0" y="40229"/>
                </a:lnTo>
                <a:lnTo>
                  <a:pt x="0" y="24067"/>
                </a:lnTo>
                <a:lnTo>
                  <a:pt x="64299" y="24067"/>
                </a:lnTo>
                <a:lnTo>
                  <a:pt x="64299" y="40229"/>
                </a:lnTo>
                <a:close/>
              </a:path>
              <a:path w="64770" h="64769">
                <a:moveTo>
                  <a:pt x="40224" y="64297"/>
                </a:moveTo>
                <a:lnTo>
                  <a:pt x="24074" y="64297"/>
                </a:lnTo>
                <a:lnTo>
                  <a:pt x="24074" y="40229"/>
                </a:lnTo>
                <a:lnTo>
                  <a:pt x="40224" y="40229"/>
                </a:lnTo>
                <a:lnTo>
                  <a:pt x="40224" y="64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397235" y="2901006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381510" y="2857781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381509" y="2857781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58236" y="3362182"/>
            <a:ext cx="77999" cy="1728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397235" y="2679934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381510" y="263671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381509" y="263670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100210" y="2828932"/>
            <a:ext cx="267970" cy="667385"/>
          </a:xfrm>
          <a:custGeom>
            <a:avLst/>
            <a:gdLst/>
            <a:ahLst/>
            <a:cxnLst/>
            <a:rect l="l" t="t" r="r" b="b"/>
            <a:pathLst>
              <a:path w="267970" h="667385">
                <a:moveTo>
                  <a:pt x="267549" y="667063"/>
                </a:moveTo>
                <a:lnTo>
                  <a:pt x="227650" y="661908"/>
                </a:lnTo>
                <a:lnTo>
                  <a:pt x="188707" y="647155"/>
                </a:lnTo>
                <a:lnTo>
                  <a:pt x="151458" y="623870"/>
                </a:lnTo>
                <a:lnTo>
                  <a:pt x="116639" y="593119"/>
                </a:lnTo>
                <a:lnTo>
                  <a:pt x="84987" y="555969"/>
                </a:lnTo>
                <a:lnTo>
                  <a:pt x="57237" y="513487"/>
                </a:lnTo>
                <a:lnTo>
                  <a:pt x="34127" y="466738"/>
                </a:lnTo>
                <a:lnTo>
                  <a:pt x="16393" y="416790"/>
                </a:lnTo>
                <a:lnTo>
                  <a:pt x="4772" y="364709"/>
                </a:lnTo>
                <a:lnTo>
                  <a:pt x="0" y="311561"/>
                </a:lnTo>
                <a:lnTo>
                  <a:pt x="2552" y="258414"/>
                </a:lnTo>
                <a:lnTo>
                  <a:pt x="11909" y="206333"/>
                </a:lnTo>
                <a:lnTo>
                  <a:pt x="27293" y="156384"/>
                </a:lnTo>
                <a:lnTo>
                  <a:pt x="47924" y="109635"/>
                </a:lnTo>
                <a:lnTo>
                  <a:pt x="73024" y="67152"/>
                </a:lnTo>
                <a:lnTo>
                  <a:pt x="99891" y="32148"/>
                </a:lnTo>
                <a:lnTo>
                  <a:pt x="129374" y="2709"/>
                </a:lnTo>
                <a:lnTo>
                  <a:pt x="131924" y="534"/>
                </a:lnTo>
                <a:lnTo>
                  <a:pt x="13257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211161" y="2786171"/>
            <a:ext cx="110949" cy="81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190260" y="4107069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190260" y="4107069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190285" y="3844944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190285" y="3844944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397209" y="4050769"/>
            <a:ext cx="0" cy="56515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5629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381460" y="400754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381460" y="400754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338335" y="3628669"/>
            <a:ext cx="118110" cy="118110"/>
          </a:xfrm>
          <a:custGeom>
            <a:avLst/>
            <a:gdLst/>
            <a:ahLst/>
            <a:cxnLst/>
            <a:rect l="l" t="t" r="r" b="b"/>
            <a:pathLst>
              <a:path w="118109" h="118110">
                <a:moveTo>
                  <a:pt x="0" y="58924"/>
                </a:moveTo>
                <a:lnTo>
                  <a:pt x="4629" y="35985"/>
                </a:lnTo>
                <a:lnTo>
                  <a:pt x="17253" y="17256"/>
                </a:lnTo>
                <a:lnTo>
                  <a:pt x="35975" y="4629"/>
                </a:lnTo>
                <a:lnTo>
                  <a:pt x="58899" y="0"/>
                </a:lnTo>
                <a:lnTo>
                  <a:pt x="100549" y="17249"/>
                </a:lnTo>
                <a:lnTo>
                  <a:pt x="117799" y="58924"/>
                </a:lnTo>
                <a:lnTo>
                  <a:pt x="113170" y="81849"/>
                </a:lnTo>
                <a:lnTo>
                  <a:pt x="100546" y="100571"/>
                </a:lnTo>
                <a:lnTo>
                  <a:pt x="81824" y="113195"/>
                </a:lnTo>
                <a:lnTo>
                  <a:pt x="58899" y="117824"/>
                </a:lnTo>
                <a:lnTo>
                  <a:pt x="35975" y="113195"/>
                </a:lnTo>
                <a:lnTo>
                  <a:pt x="17253" y="100571"/>
                </a:lnTo>
                <a:lnTo>
                  <a:pt x="4629" y="81849"/>
                </a:lnTo>
                <a:lnTo>
                  <a:pt x="0" y="5892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365086" y="3655445"/>
            <a:ext cx="64769" cy="64769"/>
          </a:xfrm>
          <a:custGeom>
            <a:avLst/>
            <a:gdLst/>
            <a:ahLst/>
            <a:cxnLst/>
            <a:rect l="l" t="t" r="r" b="b"/>
            <a:pathLst>
              <a:path w="64770" h="64769">
                <a:moveTo>
                  <a:pt x="40224" y="24049"/>
                </a:moveTo>
                <a:lnTo>
                  <a:pt x="24074" y="24049"/>
                </a:lnTo>
                <a:lnTo>
                  <a:pt x="24074" y="0"/>
                </a:lnTo>
                <a:lnTo>
                  <a:pt x="40224" y="0"/>
                </a:lnTo>
                <a:lnTo>
                  <a:pt x="40224" y="24049"/>
                </a:lnTo>
                <a:close/>
              </a:path>
              <a:path w="64770" h="64769">
                <a:moveTo>
                  <a:pt x="64299" y="40224"/>
                </a:moveTo>
                <a:lnTo>
                  <a:pt x="0" y="40224"/>
                </a:lnTo>
                <a:lnTo>
                  <a:pt x="0" y="24049"/>
                </a:lnTo>
                <a:lnTo>
                  <a:pt x="64299" y="24049"/>
                </a:lnTo>
                <a:lnTo>
                  <a:pt x="64299" y="40224"/>
                </a:lnTo>
                <a:close/>
              </a:path>
              <a:path w="64770" h="64769">
                <a:moveTo>
                  <a:pt x="40224" y="64299"/>
                </a:moveTo>
                <a:lnTo>
                  <a:pt x="24074" y="64299"/>
                </a:lnTo>
                <a:lnTo>
                  <a:pt x="24074" y="40224"/>
                </a:lnTo>
                <a:lnTo>
                  <a:pt x="40224" y="40224"/>
                </a:lnTo>
                <a:lnTo>
                  <a:pt x="40224" y="64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397235" y="3803669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7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381510" y="376044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381509" y="376044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358236" y="4264855"/>
            <a:ext cx="77999" cy="1728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397235" y="3582620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381510" y="353937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49"/>
                </a:moveTo>
                <a:lnTo>
                  <a:pt x="0" y="43249"/>
                </a:lnTo>
                <a:lnTo>
                  <a:pt x="15724" y="0"/>
                </a:lnTo>
                <a:lnTo>
                  <a:pt x="31449" y="43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381509" y="353937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49"/>
                </a:moveTo>
                <a:lnTo>
                  <a:pt x="15724" y="0"/>
                </a:lnTo>
                <a:lnTo>
                  <a:pt x="0" y="43249"/>
                </a:lnTo>
                <a:lnTo>
                  <a:pt x="31449" y="432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100210" y="3731595"/>
            <a:ext cx="267970" cy="667385"/>
          </a:xfrm>
          <a:custGeom>
            <a:avLst/>
            <a:gdLst/>
            <a:ahLst/>
            <a:cxnLst/>
            <a:rect l="l" t="t" r="r" b="b"/>
            <a:pathLst>
              <a:path w="267970" h="667385">
                <a:moveTo>
                  <a:pt x="267549" y="667073"/>
                </a:moveTo>
                <a:lnTo>
                  <a:pt x="227650" y="661918"/>
                </a:lnTo>
                <a:lnTo>
                  <a:pt x="188707" y="647165"/>
                </a:lnTo>
                <a:lnTo>
                  <a:pt x="151458" y="623880"/>
                </a:lnTo>
                <a:lnTo>
                  <a:pt x="116639" y="593129"/>
                </a:lnTo>
                <a:lnTo>
                  <a:pt x="84987" y="555980"/>
                </a:lnTo>
                <a:lnTo>
                  <a:pt x="57237" y="513497"/>
                </a:lnTo>
                <a:lnTo>
                  <a:pt x="34127" y="466749"/>
                </a:lnTo>
                <a:lnTo>
                  <a:pt x="16393" y="416802"/>
                </a:lnTo>
                <a:lnTo>
                  <a:pt x="4772" y="364721"/>
                </a:lnTo>
                <a:lnTo>
                  <a:pt x="0" y="311574"/>
                </a:lnTo>
                <a:lnTo>
                  <a:pt x="2552" y="258427"/>
                </a:lnTo>
                <a:lnTo>
                  <a:pt x="11909" y="206346"/>
                </a:lnTo>
                <a:lnTo>
                  <a:pt x="27293" y="156400"/>
                </a:lnTo>
                <a:lnTo>
                  <a:pt x="47924" y="109653"/>
                </a:lnTo>
                <a:lnTo>
                  <a:pt x="73024" y="67174"/>
                </a:lnTo>
                <a:lnTo>
                  <a:pt x="99891" y="32155"/>
                </a:lnTo>
                <a:lnTo>
                  <a:pt x="129374" y="2724"/>
                </a:lnTo>
                <a:lnTo>
                  <a:pt x="131924" y="549"/>
                </a:lnTo>
                <a:lnTo>
                  <a:pt x="13257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211161" y="3688844"/>
            <a:ext cx="110949" cy="81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190260" y="2301720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190260" y="2301720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190285" y="2039588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190285" y="2039588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397209" y="2245413"/>
            <a:ext cx="0" cy="56515"/>
          </a:xfrm>
          <a:custGeom>
            <a:avLst/>
            <a:gdLst/>
            <a:ahLst/>
            <a:cxnLst/>
            <a:rect l="l" t="t" r="r" b="b"/>
            <a:pathLst>
              <a:path h="56515">
                <a:moveTo>
                  <a:pt x="0" y="5630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381460" y="220218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381460" y="220218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338335" y="1823330"/>
            <a:ext cx="118110" cy="118110"/>
          </a:xfrm>
          <a:custGeom>
            <a:avLst/>
            <a:gdLst/>
            <a:ahLst/>
            <a:cxnLst/>
            <a:rect l="l" t="t" r="r" b="b"/>
            <a:pathLst>
              <a:path w="118109" h="118109">
                <a:moveTo>
                  <a:pt x="0" y="58907"/>
                </a:moveTo>
                <a:lnTo>
                  <a:pt x="4629" y="35978"/>
                </a:lnTo>
                <a:lnTo>
                  <a:pt x="17253" y="17254"/>
                </a:lnTo>
                <a:lnTo>
                  <a:pt x="35975" y="4629"/>
                </a:lnTo>
                <a:lnTo>
                  <a:pt x="58899" y="0"/>
                </a:lnTo>
                <a:lnTo>
                  <a:pt x="100549" y="17254"/>
                </a:lnTo>
                <a:lnTo>
                  <a:pt x="117799" y="58907"/>
                </a:lnTo>
                <a:lnTo>
                  <a:pt x="113170" y="81837"/>
                </a:lnTo>
                <a:lnTo>
                  <a:pt x="100546" y="100562"/>
                </a:lnTo>
                <a:lnTo>
                  <a:pt x="81824" y="113187"/>
                </a:lnTo>
                <a:lnTo>
                  <a:pt x="58899" y="117817"/>
                </a:lnTo>
                <a:lnTo>
                  <a:pt x="35975" y="113187"/>
                </a:lnTo>
                <a:lnTo>
                  <a:pt x="17253" y="100562"/>
                </a:lnTo>
                <a:lnTo>
                  <a:pt x="4629" y="81837"/>
                </a:lnTo>
                <a:lnTo>
                  <a:pt x="0" y="5890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365086" y="1850091"/>
            <a:ext cx="64769" cy="64769"/>
          </a:xfrm>
          <a:custGeom>
            <a:avLst/>
            <a:gdLst/>
            <a:ahLst/>
            <a:cxnLst/>
            <a:rect l="l" t="t" r="r" b="b"/>
            <a:pathLst>
              <a:path w="64770" h="64769">
                <a:moveTo>
                  <a:pt x="40224" y="24067"/>
                </a:moveTo>
                <a:lnTo>
                  <a:pt x="24074" y="24067"/>
                </a:lnTo>
                <a:lnTo>
                  <a:pt x="24074" y="0"/>
                </a:lnTo>
                <a:lnTo>
                  <a:pt x="40224" y="0"/>
                </a:lnTo>
                <a:lnTo>
                  <a:pt x="40224" y="24067"/>
                </a:lnTo>
                <a:close/>
              </a:path>
              <a:path w="64770" h="64769">
                <a:moveTo>
                  <a:pt x="64299" y="40229"/>
                </a:moveTo>
                <a:lnTo>
                  <a:pt x="0" y="40229"/>
                </a:lnTo>
                <a:lnTo>
                  <a:pt x="0" y="24067"/>
                </a:lnTo>
                <a:lnTo>
                  <a:pt x="64299" y="24067"/>
                </a:lnTo>
                <a:lnTo>
                  <a:pt x="64299" y="40229"/>
                </a:lnTo>
                <a:close/>
              </a:path>
              <a:path w="64770" h="64769">
                <a:moveTo>
                  <a:pt x="40224" y="64297"/>
                </a:moveTo>
                <a:lnTo>
                  <a:pt x="24074" y="64297"/>
                </a:lnTo>
                <a:lnTo>
                  <a:pt x="24074" y="40229"/>
                </a:lnTo>
                <a:lnTo>
                  <a:pt x="40224" y="40229"/>
                </a:lnTo>
                <a:lnTo>
                  <a:pt x="40224" y="64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397235" y="1998333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381510" y="195510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381509" y="195510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358236" y="2459517"/>
            <a:ext cx="77999" cy="1728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397235" y="1777261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381510" y="173403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381509" y="173403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100210" y="1926258"/>
            <a:ext cx="267970" cy="667385"/>
          </a:xfrm>
          <a:custGeom>
            <a:avLst/>
            <a:gdLst/>
            <a:ahLst/>
            <a:cxnLst/>
            <a:rect l="l" t="t" r="r" b="b"/>
            <a:pathLst>
              <a:path w="267970" h="667385">
                <a:moveTo>
                  <a:pt x="267549" y="667066"/>
                </a:moveTo>
                <a:lnTo>
                  <a:pt x="227650" y="661911"/>
                </a:lnTo>
                <a:lnTo>
                  <a:pt x="188707" y="647157"/>
                </a:lnTo>
                <a:lnTo>
                  <a:pt x="151458" y="623872"/>
                </a:lnTo>
                <a:lnTo>
                  <a:pt x="116639" y="593121"/>
                </a:lnTo>
                <a:lnTo>
                  <a:pt x="84987" y="555971"/>
                </a:lnTo>
                <a:lnTo>
                  <a:pt x="57237" y="513488"/>
                </a:lnTo>
                <a:lnTo>
                  <a:pt x="34127" y="466739"/>
                </a:lnTo>
                <a:lnTo>
                  <a:pt x="16393" y="416791"/>
                </a:lnTo>
                <a:lnTo>
                  <a:pt x="4772" y="364709"/>
                </a:lnTo>
                <a:lnTo>
                  <a:pt x="0" y="311561"/>
                </a:lnTo>
                <a:lnTo>
                  <a:pt x="2552" y="258414"/>
                </a:lnTo>
                <a:lnTo>
                  <a:pt x="11909" y="206333"/>
                </a:lnTo>
                <a:lnTo>
                  <a:pt x="27293" y="156384"/>
                </a:lnTo>
                <a:lnTo>
                  <a:pt x="47924" y="109635"/>
                </a:lnTo>
                <a:lnTo>
                  <a:pt x="73024" y="67152"/>
                </a:lnTo>
                <a:lnTo>
                  <a:pt x="99891" y="32148"/>
                </a:lnTo>
                <a:lnTo>
                  <a:pt x="129374" y="2709"/>
                </a:lnTo>
                <a:lnTo>
                  <a:pt x="131924" y="534"/>
                </a:lnTo>
                <a:lnTo>
                  <a:pt x="13257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211161" y="1883497"/>
            <a:ext cx="110949" cy="813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190260" y="5009742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190260" y="5009742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7190285" y="4747618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190285" y="4747618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397209" y="4953442"/>
            <a:ext cx="0" cy="56515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5629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7381460" y="491021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381460" y="491021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7338335" y="4531342"/>
            <a:ext cx="118110" cy="118110"/>
          </a:xfrm>
          <a:custGeom>
            <a:avLst/>
            <a:gdLst/>
            <a:ahLst/>
            <a:cxnLst/>
            <a:rect l="l" t="t" r="r" b="b"/>
            <a:pathLst>
              <a:path w="118109" h="118110">
                <a:moveTo>
                  <a:pt x="0" y="58924"/>
                </a:moveTo>
                <a:lnTo>
                  <a:pt x="4629" y="35985"/>
                </a:lnTo>
                <a:lnTo>
                  <a:pt x="17253" y="17256"/>
                </a:lnTo>
                <a:lnTo>
                  <a:pt x="35975" y="4629"/>
                </a:lnTo>
                <a:lnTo>
                  <a:pt x="58899" y="0"/>
                </a:lnTo>
                <a:lnTo>
                  <a:pt x="100549" y="17249"/>
                </a:lnTo>
                <a:lnTo>
                  <a:pt x="117799" y="58924"/>
                </a:lnTo>
                <a:lnTo>
                  <a:pt x="113170" y="81849"/>
                </a:lnTo>
                <a:lnTo>
                  <a:pt x="100546" y="100571"/>
                </a:lnTo>
                <a:lnTo>
                  <a:pt x="81824" y="113195"/>
                </a:lnTo>
                <a:lnTo>
                  <a:pt x="58899" y="117824"/>
                </a:lnTo>
                <a:lnTo>
                  <a:pt x="35975" y="113195"/>
                </a:lnTo>
                <a:lnTo>
                  <a:pt x="17253" y="100571"/>
                </a:lnTo>
                <a:lnTo>
                  <a:pt x="4629" y="81849"/>
                </a:lnTo>
                <a:lnTo>
                  <a:pt x="0" y="5892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365086" y="4558118"/>
            <a:ext cx="64769" cy="64769"/>
          </a:xfrm>
          <a:custGeom>
            <a:avLst/>
            <a:gdLst/>
            <a:ahLst/>
            <a:cxnLst/>
            <a:rect l="l" t="t" r="r" b="b"/>
            <a:pathLst>
              <a:path w="64770" h="64770">
                <a:moveTo>
                  <a:pt x="40224" y="24049"/>
                </a:moveTo>
                <a:lnTo>
                  <a:pt x="24074" y="24049"/>
                </a:lnTo>
                <a:lnTo>
                  <a:pt x="24074" y="0"/>
                </a:lnTo>
                <a:lnTo>
                  <a:pt x="40224" y="0"/>
                </a:lnTo>
                <a:lnTo>
                  <a:pt x="40224" y="24049"/>
                </a:lnTo>
                <a:close/>
              </a:path>
              <a:path w="64770" h="64770">
                <a:moveTo>
                  <a:pt x="64299" y="40224"/>
                </a:moveTo>
                <a:lnTo>
                  <a:pt x="0" y="40224"/>
                </a:lnTo>
                <a:lnTo>
                  <a:pt x="0" y="24049"/>
                </a:lnTo>
                <a:lnTo>
                  <a:pt x="64299" y="24049"/>
                </a:lnTo>
                <a:lnTo>
                  <a:pt x="64299" y="40224"/>
                </a:lnTo>
                <a:close/>
              </a:path>
              <a:path w="64770" h="64770">
                <a:moveTo>
                  <a:pt x="40224" y="64299"/>
                </a:moveTo>
                <a:lnTo>
                  <a:pt x="24074" y="64299"/>
                </a:lnTo>
                <a:lnTo>
                  <a:pt x="24074" y="40224"/>
                </a:lnTo>
                <a:lnTo>
                  <a:pt x="40224" y="40224"/>
                </a:lnTo>
                <a:lnTo>
                  <a:pt x="40224" y="64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397235" y="4706343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7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381510" y="466311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7381509" y="466311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358236" y="5167528"/>
            <a:ext cx="77999" cy="1728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397235" y="4485268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7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381510" y="444204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7381509" y="444204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7100210" y="4634268"/>
            <a:ext cx="267970" cy="667385"/>
          </a:xfrm>
          <a:custGeom>
            <a:avLst/>
            <a:gdLst/>
            <a:ahLst/>
            <a:cxnLst/>
            <a:rect l="l" t="t" r="r" b="b"/>
            <a:pathLst>
              <a:path w="267970" h="667385">
                <a:moveTo>
                  <a:pt x="267549" y="667073"/>
                </a:moveTo>
                <a:lnTo>
                  <a:pt x="227650" y="661918"/>
                </a:lnTo>
                <a:lnTo>
                  <a:pt x="188707" y="647165"/>
                </a:lnTo>
                <a:lnTo>
                  <a:pt x="151458" y="623880"/>
                </a:lnTo>
                <a:lnTo>
                  <a:pt x="116639" y="593129"/>
                </a:lnTo>
                <a:lnTo>
                  <a:pt x="84987" y="555980"/>
                </a:lnTo>
                <a:lnTo>
                  <a:pt x="57237" y="513497"/>
                </a:lnTo>
                <a:lnTo>
                  <a:pt x="34127" y="466749"/>
                </a:lnTo>
                <a:lnTo>
                  <a:pt x="16393" y="416802"/>
                </a:lnTo>
                <a:lnTo>
                  <a:pt x="4772" y="364721"/>
                </a:lnTo>
                <a:lnTo>
                  <a:pt x="0" y="311574"/>
                </a:lnTo>
                <a:lnTo>
                  <a:pt x="2552" y="258427"/>
                </a:lnTo>
                <a:lnTo>
                  <a:pt x="11909" y="206346"/>
                </a:lnTo>
                <a:lnTo>
                  <a:pt x="27293" y="156400"/>
                </a:lnTo>
                <a:lnTo>
                  <a:pt x="47924" y="109653"/>
                </a:lnTo>
                <a:lnTo>
                  <a:pt x="73024" y="67174"/>
                </a:lnTo>
                <a:lnTo>
                  <a:pt x="99891" y="32155"/>
                </a:lnTo>
                <a:lnTo>
                  <a:pt x="129374" y="2724"/>
                </a:lnTo>
                <a:lnTo>
                  <a:pt x="131924" y="549"/>
                </a:lnTo>
                <a:lnTo>
                  <a:pt x="13257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211161" y="4591517"/>
            <a:ext cx="110949" cy="81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8073359" y="3204393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8073358" y="3204393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8073383" y="2942261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8073383" y="2942261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8280308" y="3148086"/>
            <a:ext cx="0" cy="56515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5630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8264558" y="3104861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8264558" y="3104861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8221433" y="2726003"/>
            <a:ext cx="118110" cy="118110"/>
          </a:xfrm>
          <a:custGeom>
            <a:avLst/>
            <a:gdLst/>
            <a:ahLst/>
            <a:cxnLst/>
            <a:rect l="l" t="t" r="r" b="b"/>
            <a:pathLst>
              <a:path w="118109" h="118110">
                <a:moveTo>
                  <a:pt x="0" y="58907"/>
                </a:moveTo>
                <a:lnTo>
                  <a:pt x="4629" y="35978"/>
                </a:lnTo>
                <a:lnTo>
                  <a:pt x="17253" y="17254"/>
                </a:lnTo>
                <a:lnTo>
                  <a:pt x="35975" y="4629"/>
                </a:lnTo>
                <a:lnTo>
                  <a:pt x="58899" y="0"/>
                </a:lnTo>
                <a:lnTo>
                  <a:pt x="100549" y="17254"/>
                </a:lnTo>
                <a:lnTo>
                  <a:pt x="117799" y="58907"/>
                </a:lnTo>
                <a:lnTo>
                  <a:pt x="113170" y="81837"/>
                </a:lnTo>
                <a:lnTo>
                  <a:pt x="100546" y="100562"/>
                </a:lnTo>
                <a:lnTo>
                  <a:pt x="81824" y="113187"/>
                </a:lnTo>
                <a:lnTo>
                  <a:pt x="58899" y="117817"/>
                </a:lnTo>
                <a:lnTo>
                  <a:pt x="35975" y="113187"/>
                </a:lnTo>
                <a:lnTo>
                  <a:pt x="17253" y="100562"/>
                </a:lnTo>
                <a:lnTo>
                  <a:pt x="4629" y="81837"/>
                </a:lnTo>
                <a:lnTo>
                  <a:pt x="0" y="5890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8248184" y="2752764"/>
            <a:ext cx="64769" cy="64769"/>
          </a:xfrm>
          <a:custGeom>
            <a:avLst/>
            <a:gdLst/>
            <a:ahLst/>
            <a:cxnLst/>
            <a:rect l="l" t="t" r="r" b="b"/>
            <a:pathLst>
              <a:path w="64770" h="64769">
                <a:moveTo>
                  <a:pt x="40224" y="24067"/>
                </a:moveTo>
                <a:lnTo>
                  <a:pt x="24074" y="24067"/>
                </a:lnTo>
                <a:lnTo>
                  <a:pt x="24074" y="0"/>
                </a:lnTo>
                <a:lnTo>
                  <a:pt x="40224" y="0"/>
                </a:lnTo>
                <a:lnTo>
                  <a:pt x="40224" y="24067"/>
                </a:lnTo>
                <a:close/>
              </a:path>
              <a:path w="64770" h="64769">
                <a:moveTo>
                  <a:pt x="64299" y="40229"/>
                </a:moveTo>
                <a:lnTo>
                  <a:pt x="0" y="40229"/>
                </a:lnTo>
                <a:lnTo>
                  <a:pt x="0" y="24067"/>
                </a:lnTo>
                <a:lnTo>
                  <a:pt x="64299" y="24067"/>
                </a:lnTo>
                <a:lnTo>
                  <a:pt x="64299" y="40229"/>
                </a:lnTo>
                <a:close/>
              </a:path>
              <a:path w="64770" h="64769">
                <a:moveTo>
                  <a:pt x="40224" y="64297"/>
                </a:moveTo>
                <a:lnTo>
                  <a:pt x="24074" y="64297"/>
                </a:lnTo>
                <a:lnTo>
                  <a:pt x="24074" y="40229"/>
                </a:lnTo>
                <a:lnTo>
                  <a:pt x="40224" y="40229"/>
                </a:lnTo>
                <a:lnTo>
                  <a:pt x="40224" y="64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8280333" y="2901006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8264608" y="2857781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8264608" y="2857781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8241334" y="3362182"/>
            <a:ext cx="77999" cy="1728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8280333" y="2679934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8264608" y="263671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8264608" y="263670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7983308" y="2828932"/>
            <a:ext cx="267970" cy="667385"/>
          </a:xfrm>
          <a:custGeom>
            <a:avLst/>
            <a:gdLst/>
            <a:ahLst/>
            <a:cxnLst/>
            <a:rect l="l" t="t" r="r" b="b"/>
            <a:pathLst>
              <a:path w="267970" h="667385">
                <a:moveTo>
                  <a:pt x="267549" y="667063"/>
                </a:moveTo>
                <a:lnTo>
                  <a:pt x="227650" y="661908"/>
                </a:lnTo>
                <a:lnTo>
                  <a:pt x="188707" y="647155"/>
                </a:lnTo>
                <a:lnTo>
                  <a:pt x="151458" y="623870"/>
                </a:lnTo>
                <a:lnTo>
                  <a:pt x="116639" y="593119"/>
                </a:lnTo>
                <a:lnTo>
                  <a:pt x="84987" y="555969"/>
                </a:lnTo>
                <a:lnTo>
                  <a:pt x="57237" y="513487"/>
                </a:lnTo>
                <a:lnTo>
                  <a:pt x="34127" y="466738"/>
                </a:lnTo>
                <a:lnTo>
                  <a:pt x="16393" y="416790"/>
                </a:lnTo>
                <a:lnTo>
                  <a:pt x="4772" y="364709"/>
                </a:lnTo>
                <a:lnTo>
                  <a:pt x="0" y="311561"/>
                </a:lnTo>
                <a:lnTo>
                  <a:pt x="2552" y="258414"/>
                </a:lnTo>
                <a:lnTo>
                  <a:pt x="11909" y="206333"/>
                </a:lnTo>
                <a:lnTo>
                  <a:pt x="27293" y="156384"/>
                </a:lnTo>
                <a:lnTo>
                  <a:pt x="47924" y="109635"/>
                </a:lnTo>
                <a:lnTo>
                  <a:pt x="73024" y="67152"/>
                </a:lnTo>
                <a:lnTo>
                  <a:pt x="99891" y="32148"/>
                </a:lnTo>
                <a:lnTo>
                  <a:pt x="129374" y="2709"/>
                </a:lnTo>
                <a:lnTo>
                  <a:pt x="131924" y="534"/>
                </a:lnTo>
                <a:lnTo>
                  <a:pt x="13257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8094259" y="2786171"/>
            <a:ext cx="110949" cy="81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8073359" y="4107069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8073358" y="4107069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8073383" y="3844944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8073383" y="3844944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8280308" y="4050769"/>
            <a:ext cx="0" cy="56515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5629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8264558" y="400754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8264558" y="400754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8221433" y="3628669"/>
            <a:ext cx="118110" cy="118110"/>
          </a:xfrm>
          <a:custGeom>
            <a:avLst/>
            <a:gdLst/>
            <a:ahLst/>
            <a:cxnLst/>
            <a:rect l="l" t="t" r="r" b="b"/>
            <a:pathLst>
              <a:path w="118109" h="118110">
                <a:moveTo>
                  <a:pt x="0" y="58924"/>
                </a:moveTo>
                <a:lnTo>
                  <a:pt x="4629" y="35985"/>
                </a:lnTo>
                <a:lnTo>
                  <a:pt x="17253" y="17256"/>
                </a:lnTo>
                <a:lnTo>
                  <a:pt x="35975" y="4629"/>
                </a:lnTo>
                <a:lnTo>
                  <a:pt x="58899" y="0"/>
                </a:lnTo>
                <a:lnTo>
                  <a:pt x="100549" y="17249"/>
                </a:lnTo>
                <a:lnTo>
                  <a:pt x="117799" y="58924"/>
                </a:lnTo>
                <a:lnTo>
                  <a:pt x="113170" y="81849"/>
                </a:lnTo>
                <a:lnTo>
                  <a:pt x="100546" y="100571"/>
                </a:lnTo>
                <a:lnTo>
                  <a:pt x="81824" y="113195"/>
                </a:lnTo>
                <a:lnTo>
                  <a:pt x="58899" y="117824"/>
                </a:lnTo>
                <a:lnTo>
                  <a:pt x="35975" y="113195"/>
                </a:lnTo>
                <a:lnTo>
                  <a:pt x="17253" y="100571"/>
                </a:lnTo>
                <a:lnTo>
                  <a:pt x="4629" y="81849"/>
                </a:lnTo>
                <a:lnTo>
                  <a:pt x="0" y="5892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8248184" y="3655445"/>
            <a:ext cx="64769" cy="64769"/>
          </a:xfrm>
          <a:custGeom>
            <a:avLst/>
            <a:gdLst/>
            <a:ahLst/>
            <a:cxnLst/>
            <a:rect l="l" t="t" r="r" b="b"/>
            <a:pathLst>
              <a:path w="64770" h="64769">
                <a:moveTo>
                  <a:pt x="40224" y="24049"/>
                </a:moveTo>
                <a:lnTo>
                  <a:pt x="24074" y="24049"/>
                </a:lnTo>
                <a:lnTo>
                  <a:pt x="24074" y="0"/>
                </a:lnTo>
                <a:lnTo>
                  <a:pt x="40224" y="0"/>
                </a:lnTo>
                <a:lnTo>
                  <a:pt x="40224" y="24049"/>
                </a:lnTo>
                <a:close/>
              </a:path>
              <a:path w="64770" h="64769">
                <a:moveTo>
                  <a:pt x="64299" y="40224"/>
                </a:moveTo>
                <a:lnTo>
                  <a:pt x="0" y="40224"/>
                </a:lnTo>
                <a:lnTo>
                  <a:pt x="0" y="24049"/>
                </a:lnTo>
                <a:lnTo>
                  <a:pt x="64299" y="24049"/>
                </a:lnTo>
                <a:lnTo>
                  <a:pt x="64299" y="40224"/>
                </a:lnTo>
                <a:close/>
              </a:path>
              <a:path w="64770" h="64769">
                <a:moveTo>
                  <a:pt x="40224" y="64299"/>
                </a:moveTo>
                <a:lnTo>
                  <a:pt x="24074" y="64299"/>
                </a:lnTo>
                <a:lnTo>
                  <a:pt x="24074" y="40224"/>
                </a:lnTo>
                <a:lnTo>
                  <a:pt x="40224" y="40224"/>
                </a:lnTo>
                <a:lnTo>
                  <a:pt x="40224" y="64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8280333" y="3803669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7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8264608" y="376044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8264608" y="376044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8241334" y="4264855"/>
            <a:ext cx="77999" cy="1728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8280333" y="3582620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8264608" y="353937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49"/>
                </a:moveTo>
                <a:lnTo>
                  <a:pt x="0" y="43249"/>
                </a:lnTo>
                <a:lnTo>
                  <a:pt x="15724" y="0"/>
                </a:lnTo>
                <a:lnTo>
                  <a:pt x="31449" y="43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8264608" y="353937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49"/>
                </a:moveTo>
                <a:lnTo>
                  <a:pt x="15724" y="0"/>
                </a:lnTo>
                <a:lnTo>
                  <a:pt x="0" y="43249"/>
                </a:lnTo>
                <a:lnTo>
                  <a:pt x="31449" y="432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7983308" y="3731595"/>
            <a:ext cx="267970" cy="667385"/>
          </a:xfrm>
          <a:custGeom>
            <a:avLst/>
            <a:gdLst/>
            <a:ahLst/>
            <a:cxnLst/>
            <a:rect l="l" t="t" r="r" b="b"/>
            <a:pathLst>
              <a:path w="267970" h="667385">
                <a:moveTo>
                  <a:pt x="267549" y="667073"/>
                </a:moveTo>
                <a:lnTo>
                  <a:pt x="227650" y="661918"/>
                </a:lnTo>
                <a:lnTo>
                  <a:pt x="188707" y="647165"/>
                </a:lnTo>
                <a:lnTo>
                  <a:pt x="151458" y="623880"/>
                </a:lnTo>
                <a:lnTo>
                  <a:pt x="116639" y="593129"/>
                </a:lnTo>
                <a:lnTo>
                  <a:pt x="84987" y="555980"/>
                </a:lnTo>
                <a:lnTo>
                  <a:pt x="57237" y="513497"/>
                </a:lnTo>
                <a:lnTo>
                  <a:pt x="34127" y="466749"/>
                </a:lnTo>
                <a:lnTo>
                  <a:pt x="16393" y="416802"/>
                </a:lnTo>
                <a:lnTo>
                  <a:pt x="4772" y="364721"/>
                </a:lnTo>
                <a:lnTo>
                  <a:pt x="0" y="311574"/>
                </a:lnTo>
                <a:lnTo>
                  <a:pt x="2552" y="258427"/>
                </a:lnTo>
                <a:lnTo>
                  <a:pt x="11909" y="206346"/>
                </a:lnTo>
                <a:lnTo>
                  <a:pt x="27293" y="156400"/>
                </a:lnTo>
                <a:lnTo>
                  <a:pt x="47924" y="109653"/>
                </a:lnTo>
                <a:lnTo>
                  <a:pt x="73024" y="67174"/>
                </a:lnTo>
                <a:lnTo>
                  <a:pt x="99891" y="32155"/>
                </a:lnTo>
                <a:lnTo>
                  <a:pt x="129374" y="2724"/>
                </a:lnTo>
                <a:lnTo>
                  <a:pt x="131924" y="549"/>
                </a:lnTo>
                <a:lnTo>
                  <a:pt x="13257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8094259" y="3688844"/>
            <a:ext cx="110949" cy="81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8073359" y="2301720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8073358" y="2301720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8073383" y="2039588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8073383" y="2039588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8280308" y="2245413"/>
            <a:ext cx="0" cy="56515"/>
          </a:xfrm>
          <a:custGeom>
            <a:avLst/>
            <a:gdLst/>
            <a:ahLst/>
            <a:cxnLst/>
            <a:rect l="l" t="t" r="r" b="b"/>
            <a:pathLst>
              <a:path h="56515">
                <a:moveTo>
                  <a:pt x="0" y="5630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8264558" y="220218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8264558" y="220218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8221433" y="1823330"/>
            <a:ext cx="118110" cy="118110"/>
          </a:xfrm>
          <a:custGeom>
            <a:avLst/>
            <a:gdLst/>
            <a:ahLst/>
            <a:cxnLst/>
            <a:rect l="l" t="t" r="r" b="b"/>
            <a:pathLst>
              <a:path w="118109" h="118109">
                <a:moveTo>
                  <a:pt x="0" y="58907"/>
                </a:moveTo>
                <a:lnTo>
                  <a:pt x="4629" y="35978"/>
                </a:lnTo>
                <a:lnTo>
                  <a:pt x="17253" y="17254"/>
                </a:lnTo>
                <a:lnTo>
                  <a:pt x="35975" y="4629"/>
                </a:lnTo>
                <a:lnTo>
                  <a:pt x="58899" y="0"/>
                </a:lnTo>
                <a:lnTo>
                  <a:pt x="100549" y="17254"/>
                </a:lnTo>
                <a:lnTo>
                  <a:pt x="117799" y="58907"/>
                </a:lnTo>
                <a:lnTo>
                  <a:pt x="113170" y="81837"/>
                </a:lnTo>
                <a:lnTo>
                  <a:pt x="100546" y="100562"/>
                </a:lnTo>
                <a:lnTo>
                  <a:pt x="81824" y="113187"/>
                </a:lnTo>
                <a:lnTo>
                  <a:pt x="58899" y="117817"/>
                </a:lnTo>
                <a:lnTo>
                  <a:pt x="35975" y="113187"/>
                </a:lnTo>
                <a:lnTo>
                  <a:pt x="17253" y="100562"/>
                </a:lnTo>
                <a:lnTo>
                  <a:pt x="4629" y="81837"/>
                </a:lnTo>
                <a:lnTo>
                  <a:pt x="0" y="5890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8248184" y="1850091"/>
            <a:ext cx="64769" cy="64769"/>
          </a:xfrm>
          <a:custGeom>
            <a:avLst/>
            <a:gdLst/>
            <a:ahLst/>
            <a:cxnLst/>
            <a:rect l="l" t="t" r="r" b="b"/>
            <a:pathLst>
              <a:path w="64770" h="64769">
                <a:moveTo>
                  <a:pt x="40224" y="24067"/>
                </a:moveTo>
                <a:lnTo>
                  <a:pt x="24074" y="24067"/>
                </a:lnTo>
                <a:lnTo>
                  <a:pt x="24074" y="0"/>
                </a:lnTo>
                <a:lnTo>
                  <a:pt x="40224" y="0"/>
                </a:lnTo>
                <a:lnTo>
                  <a:pt x="40224" y="24067"/>
                </a:lnTo>
                <a:close/>
              </a:path>
              <a:path w="64770" h="64769">
                <a:moveTo>
                  <a:pt x="64299" y="40229"/>
                </a:moveTo>
                <a:lnTo>
                  <a:pt x="0" y="40229"/>
                </a:lnTo>
                <a:lnTo>
                  <a:pt x="0" y="24067"/>
                </a:lnTo>
                <a:lnTo>
                  <a:pt x="64299" y="24067"/>
                </a:lnTo>
                <a:lnTo>
                  <a:pt x="64299" y="40229"/>
                </a:lnTo>
                <a:close/>
              </a:path>
              <a:path w="64770" h="64769">
                <a:moveTo>
                  <a:pt x="40224" y="64297"/>
                </a:moveTo>
                <a:lnTo>
                  <a:pt x="24074" y="64297"/>
                </a:lnTo>
                <a:lnTo>
                  <a:pt x="24074" y="40229"/>
                </a:lnTo>
                <a:lnTo>
                  <a:pt x="40224" y="40229"/>
                </a:lnTo>
                <a:lnTo>
                  <a:pt x="40224" y="64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8280333" y="1998333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8264608" y="195510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8264608" y="195510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8241334" y="2459517"/>
            <a:ext cx="77999" cy="1728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8280333" y="1777261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8264608" y="173403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8264608" y="173403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7983308" y="1926258"/>
            <a:ext cx="267970" cy="667385"/>
          </a:xfrm>
          <a:custGeom>
            <a:avLst/>
            <a:gdLst/>
            <a:ahLst/>
            <a:cxnLst/>
            <a:rect l="l" t="t" r="r" b="b"/>
            <a:pathLst>
              <a:path w="267970" h="667385">
                <a:moveTo>
                  <a:pt x="267549" y="667066"/>
                </a:moveTo>
                <a:lnTo>
                  <a:pt x="227650" y="661911"/>
                </a:lnTo>
                <a:lnTo>
                  <a:pt x="188707" y="647157"/>
                </a:lnTo>
                <a:lnTo>
                  <a:pt x="151458" y="623872"/>
                </a:lnTo>
                <a:lnTo>
                  <a:pt x="116639" y="593121"/>
                </a:lnTo>
                <a:lnTo>
                  <a:pt x="84987" y="555971"/>
                </a:lnTo>
                <a:lnTo>
                  <a:pt x="57237" y="513488"/>
                </a:lnTo>
                <a:lnTo>
                  <a:pt x="34127" y="466739"/>
                </a:lnTo>
                <a:lnTo>
                  <a:pt x="16393" y="416791"/>
                </a:lnTo>
                <a:lnTo>
                  <a:pt x="4772" y="364709"/>
                </a:lnTo>
                <a:lnTo>
                  <a:pt x="0" y="311561"/>
                </a:lnTo>
                <a:lnTo>
                  <a:pt x="2552" y="258414"/>
                </a:lnTo>
                <a:lnTo>
                  <a:pt x="11909" y="206333"/>
                </a:lnTo>
                <a:lnTo>
                  <a:pt x="27293" y="156384"/>
                </a:lnTo>
                <a:lnTo>
                  <a:pt x="47924" y="109635"/>
                </a:lnTo>
                <a:lnTo>
                  <a:pt x="73024" y="67152"/>
                </a:lnTo>
                <a:lnTo>
                  <a:pt x="99891" y="32148"/>
                </a:lnTo>
                <a:lnTo>
                  <a:pt x="129374" y="2709"/>
                </a:lnTo>
                <a:lnTo>
                  <a:pt x="131924" y="534"/>
                </a:lnTo>
                <a:lnTo>
                  <a:pt x="13257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8094259" y="1883497"/>
            <a:ext cx="110949" cy="813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8073359" y="5009742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8073358" y="5009742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8073383" y="4747618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8073383" y="4747618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8280308" y="4953442"/>
            <a:ext cx="0" cy="56515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5629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5" name="object 135"/>
          <p:cNvSpPr/>
          <p:nvPr/>
        </p:nvSpPr>
        <p:spPr>
          <a:xfrm>
            <a:off x="8264558" y="491021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8264558" y="491021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8221433" y="4531342"/>
            <a:ext cx="118110" cy="118110"/>
          </a:xfrm>
          <a:custGeom>
            <a:avLst/>
            <a:gdLst/>
            <a:ahLst/>
            <a:cxnLst/>
            <a:rect l="l" t="t" r="r" b="b"/>
            <a:pathLst>
              <a:path w="118109" h="118110">
                <a:moveTo>
                  <a:pt x="0" y="58924"/>
                </a:moveTo>
                <a:lnTo>
                  <a:pt x="4629" y="35985"/>
                </a:lnTo>
                <a:lnTo>
                  <a:pt x="17253" y="17256"/>
                </a:lnTo>
                <a:lnTo>
                  <a:pt x="35975" y="4629"/>
                </a:lnTo>
                <a:lnTo>
                  <a:pt x="58899" y="0"/>
                </a:lnTo>
                <a:lnTo>
                  <a:pt x="100549" y="17249"/>
                </a:lnTo>
                <a:lnTo>
                  <a:pt x="117799" y="58924"/>
                </a:lnTo>
                <a:lnTo>
                  <a:pt x="113170" y="81849"/>
                </a:lnTo>
                <a:lnTo>
                  <a:pt x="100546" y="100571"/>
                </a:lnTo>
                <a:lnTo>
                  <a:pt x="81824" y="113195"/>
                </a:lnTo>
                <a:lnTo>
                  <a:pt x="58899" y="117824"/>
                </a:lnTo>
                <a:lnTo>
                  <a:pt x="35975" y="113195"/>
                </a:lnTo>
                <a:lnTo>
                  <a:pt x="17253" y="100571"/>
                </a:lnTo>
                <a:lnTo>
                  <a:pt x="4629" y="81849"/>
                </a:lnTo>
                <a:lnTo>
                  <a:pt x="0" y="5892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8248184" y="4558118"/>
            <a:ext cx="64769" cy="64769"/>
          </a:xfrm>
          <a:custGeom>
            <a:avLst/>
            <a:gdLst/>
            <a:ahLst/>
            <a:cxnLst/>
            <a:rect l="l" t="t" r="r" b="b"/>
            <a:pathLst>
              <a:path w="64770" h="64770">
                <a:moveTo>
                  <a:pt x="40224" y="24049"/>
                </a:moveTo>
                <a:lnTo>
                  <a:pt x="24074" y="24049"/>
                </a:lnTo>
                <a:lnTo>
                  <a:pt x="24074" y="0"/>
                </a:lnTo>
                <a:lnTo>
                  <a:pt x="40224" y="0"/>
                </a:lnTo>
                <a:lnTo>
                  <a:pt x="40224" y="24049"/>
                </a:lnTo>
                <a:close/>
              </a:path>
              <a:path w="64770" h="64770">
                <a:moveTo>
                  <a:pt x="64299" y="40224"/>
                </a:moveTo>
                <a:lnTo>
                  <a:pt x="0" y="40224"/>
                </a:lnTo>
                <a:lnTo>
                  <a:pt x="0" y="24049"/>
                </a:lnTo>
                <a:lnTo>
                  <a:pt x="64299" y="24049"/>
                </a:lnTo>
                <a:lnTo>
                  <a:pt x="64299" y="40224"/>
                </a:lnTo>
                <a:close/>
              </a:path>
              <a:path w="64770" h="64770">
                <a:moveTo>
                  <a:pt x="40224" y="64299"/>
                </a:moveTo>
                <a:lnTo>
                  <a:pt x="24074" y="64299"/>
                </a:lnTo>
                <a:lnTo>
                  <a:pt x="24074" y="40224"/>
                </a:lnTo>
                <a:lnTo>
                  <a:pt x="40224" y="40224"/>
                </a:lnTo>
                <a:lnTo>
                  <a:pt x="40224" y="64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8280333" y="4706343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7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8264608" y="466311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1" name="object 141"/>
          <p:cNvSpPr/>
          <p:nvPr/>
        </p:nvSpPr>
        <p:spPr>
          <a:xfrm>
            <a:off x="8264608" y="466311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8241334" y="5167528"/>
            <a:ext cx="77999" cy="1728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3" name="object 143"/>
          <p:cNvSpPr/>
          <p:nvPr/>
        </p:nvSpPr>
        <p:spPr>
          <a:xfrm>
            <a:off x="8280333" y="4485268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7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4" name="object 144"/>
          <p:cNvSpPr/>
          <p:nvPr/>
        </p:nvSpPr>
        <p:spPr>
          <a:xfrm>
            <a:off x="8264608" y="444204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5" name="object 145"/>
          <p:cNvSpPr/>
          <p:nvPr/>
        </p:nvSpPr>
        <p:spPr>
          <a:xfrm>
            <a:off x="8264608" y="444204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6" name="object 146"/>
          <p:cNvSpPr/>
          <p:nvPr/>
        </p:nvSpPr>
        <p:spPr>
          <a:xfrm>
            <a:off x="7983308" y="4634268"/>
            <a:ext cx="267970" cy="667385"/>
          </a:xfrm>
          <a:custGeom>
            <a:avLst/>
            <a:gdLst/>
            <a:ahLst/>
            <a:cxnLst/>
            <a:rect l="l" t="t" r="r" b="b"/>
            <a:pathLst>
              <a:path w="267970" h="667385">
                <a:moveTo>
                  <a:pt x="267549" y="667073"/>
                </a:moveTo>
                <a:lnTo>
                  <a:pt x="227650" y="661918"/>
                </a:lnTo>
                <a:lnTo>
                  <a:pt x="188707" y="647165"/>
                </a:lnTo>
                <a:lnTo>
                  <a:pt x="151458" y="623880"/>
                </a:lnTo>
                <a:lnTo>
                  <a:pt x="116639" y="593129"/>
                </a:lnTo>
                <a:lnTo>
                  <a:pt x="84987" y="555980"/>
                </a:lnTo>
                <a:lnTo>
                  <a:pt x="57237" y="513497"/>
                </a:lnTo>
                <a:lnTo>
                  <a:pt x="34127" y="466749"/>
                </a:lnTo>
                <a:lnTo>
                  <a:pt x="16393" y="416802"/>
                </a:lnTo>
                <a:lnTo>
                  <a:pt x="4772" y="364721"/>
                </a:lnTo>
                <a:lnTo>
                  <a:pt x="0" y="311574"/>
                </a:lnTo>
                <a:lnTo>
                  <a:pt x="2552" y="258427"/>
                </a:lnTo>
                <a:lnTo>
                  <a:pt x="11909" y="206346"/>
                </a:lnTo>
                <a:lnTo>
                  <a:pt x="27293" y="156400"/>
                </a:lnTo>
                <a:lnTo>
                  <a:pt x="47924" y="109653"/>
                </a:lnTo>
                <a:lnTo>
                  <a:pt x="73024" y="67174"/>
                </a:lnTo>
                <a:lnTo>
                  <a:pt x="99891" y="32155"/>
                </a:lnTo>
                <a:lnTo>
                  <a:pt x="129374" y="2724"/>
                </a:lnTo>
                <a:lnTo>
                  <a:pt x="131924" y="549"/>
                </a:lnTo>
                <a:lnTo>
                  <a:pt x="13257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7" name="object 147"/>
          <p:cNvSpPr/>
          <p:nvPr/>
        </p:nvSpPr>
        <p:spPr>
          <a:xfrm>
            <a:off x="8094259" y="4591517"/>
            <a:ext cx="110949" cy="81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8" name="object 148"/>
          <p:cNvSpPr txBox="1">
            <a:spLocks noGrp="1"/>
          </p:cNvSpPr>
          <p:nvPr>
            <p:ph type="sldNum" sz="quarter" idx="7"/>
          </p:nvPr>
        </p:nvSpPr>
        <p:spPr>
          <a:xfrm>
            <a:off x="6583680" y="8092441"/>
            <a:ext cx="21031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r" defTabSz="914400" rtl="0" eaLnBrk="1" fontAlgn="auto" latinLnBrk="0" hangingPunct="1">
              <a:lnSpc>
                <a:spcPts val="23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7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</a:t>
            </a:r>
            <a:r>
              <a:rPr kumimoji="0" sz="3000" b="0" i="0" u="none" strike="noStrike" kern="1200" cap="none" spc="0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9 -</a:t>
            </a:r>
            <a:r>
              <a:rPr kumimoji="0" sz="3000" b="0" i="0" u="none" strike="noStrike" kern="1200" cap="none" spc="-277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fld id="{81D60167-4931-47E6-BA6A-407CBD079E47}" type="slidenum"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12700" marR="0" lvl="0" indent="0" algn="r" defTabSz="914400" rtl="0" eaLnBrk="1" fontAlgn="auto" latinLnBrk="0" hangingPunct="1">
                <a:lnSpc>
                  <a:spcPts val="23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125</a:t>
            </a:fld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9" name="object 149"/>
          <p:cNvSpPr txBox="1">
            <a:spLocks noGrp="1"/>
          </p:cNvSpPr>
          <p:nvPr>
            <p:ph type="dt" sz="half" idx="6"/>
          </p:nvPr>
        </p:nvSpPr>
        <p:spPr>
          <a:xfrm>
            <a:off x="145224" y="8022972"/>
            <a:ext cx="4697730" cy="27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</a:p>
        </p:txBody>
      </p:sp>
      <p:sp>
        <p:nvSpPr>
          <p:cNvPr id="150" name="object 150"/>
          <p:cNvSpPr txBox="1">
            <a:spLocks noGrp="1"/>
          </p:cNvSpPr>
          <p:nvPr>
            <p:ph type="ftr" sz="quarter" idx="5"/>
          </p:nvPr>
        </p:nvSpPr>
        <p:spPr>
          <a:xfrm>
            <a:off x="7608913" y="8019850"/>
            <a:ext cx="1423034" cy="13465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2B4C19F-1EAA-43A6-9FAE-83FA5A1E3BDB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84634" y="3769795"/>
            <a:ext cx="1121410" cy="161925"/>
          </a:xfrm>
          <a:custGeom>
            <a:avLst/>
            <a:gdLst/>
            <a:ahLst/>
            <a:cxnLst/>
            <a:rect l="l" t="t" r="r" b="b"/>
            <a:pathLst>
              <a:path w="1121409" h="161925">
                <a:moveTo>
                  <a:pt x="0" y="0"/>
                </a:moveTo>
                <a:lnTo>
                  <a:pt x="1121347" y="0"/>
                </a:lnTo>
                <a:lnTo>
                  <a:pt x="1121347" y="161749"/>
                </a:lnTo>
                <a:lnTo>
                  <a:pt x="0" y="16174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884634" y="3769795"/>
            <a:ext cx="1121410" cy="161925"/>
          </a:xfrm>
          <a:custGeom>
            <a:avLst/>
            <a:gdLst/>
            <a:ahLst/>
            <a:cxnLst/>
            <a:rect l="l" t="t" r="r" b="b"/>
            <a:pathLst>
              <a:path w="1121409" h="161925">
                <a:moveTo>
                  <a:pt x="0" y="0"/>
                </a:moveTo>
                <a:lnTo>
                  <a:pt x="1121347" y="0"/>
                </a:lnTo>
                <a:lnTo>
                  <a:pt x="1121347" y="161749"/>
                </a:lnTo>
                <a:lnTo>
                  <a:pt x="0" y="1617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43360" y="3812163"/>
            <a:ext cx="205085" cy="83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84634" y="4006194"/>
            <a:ext cx="1121410" cy="161925"/>
          </a:xfrm>
          <a:custGeom>
            <a:avLst/>
            <a:gdLst/>
            <a:ahLst/>
            <a:cxnLst/>
            <a:rect l="l" t="t" r="r" b="b"/>
            <a:pathLst>
              <a:path w="1121409" h="161925">
                <a:moveTo>
                  <a:pt x="0" y="0"/>
                </a:moveTo>
                <a:lnTo>
                  <a:pt x="1121347" y="0"/>
                </a:lnTo>
                <a:lnTo>
                  <a:pt x="1121347" y="161749"/>
                </a:lnTo>
                <a:lnTo>
                  <a:pt x="0" y="16174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884634" y="4006194"/>
            <a:ext cx="1121410" cy="161925"/>
          </a:xfrm>
          <a:custGeom>
            <a:avLst/>
            <a:gdLst/>
            <a:ahLst/>
            <a:cxnLst/>
            <a:rect l="l" t="t" r="r" b="b"/>
            <a:pathLst>
              <a:path w="1121409" h="161925">
                <a:moveTo>
                  <a:pt x="0" y="0"/>
                </a:moveTo>
                <a:lnTo>
                  <a:pt x="1121347" y="0"/>
                </a:lnTo>
                <a:lnTo>
                  <a:pt x="1121347" y="161749"/>
                </a:lnTo>
                <a:lnTo>
                  <a:pt x="0" y="1617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320459" y="4046788"/>
            <a:ext cx="253807" cy="85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884634" y="4242619"/>
            <a:ext cx="1121410" cy="161925"/>
          </a:xfrm>
          <a:custGeom>
            <a:avLst/>
            <a:gdLst/>
            <a:ahLst/>
            <a:cxnLst/>
            <a:rect l="l" t="t" r="r" b="b"/>
            <a:pathLst>
              <a:path w="1121409" h="161925">
                <a:moveTo>
                  <a:pt x="0" y="0"/>
                </a:moveTo>
                <a:lnTo>
                  <a:pt x="1121347" y="0"/>
                </a:lnTo>
                <a:lnTo>
                  <a:pt x="1121347" y="161724"/>
                </a:lnTo>
                <a:lnTo>
                  <a:pt x="0" y="161724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884634" y="4242619"/>
            <a:ext cx="1121410" cy="161925"/>
          </a:xfrm>
          <a:custGeom>
            <a:avLst/>
            <a:gdLst/>
            <a:ahLst/>
            <a:cxnLst/>
            <a:rect l="l" t="t" r="r" b="b"/>
            <a:pathLst>
              <a:path w="1121409" h="161925">
                <a:moveTo>
                  <a:pt x="0" y="0"/>
                </a:moveTo>
                <a:lnTo>
                  <a:pt x="1121347" y="0"/>
                </a:lnTo>
                <a:lnTo>
                  <a:pt x="1121347" y="161724"/>
                </a:lnTo>
                <a:lnTo>
                  <a:pt x="0" y="1617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99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094584" y="4284973"/>
            <a:ext cx="685800" cy="83820"/>
          </a:xfrm>
          <a:custGeom>
            <a:avLst/>
            <a:gdLst/>
            <a:ahLst/>
            <a:cxnLst/>
            <a:rect l="l" t="t" r="r" b="b"/>
            <a:pathLst>
              <a:path w="685800" h="83820">
                <a:moveTo>
                  <a:pt x="27979" y="81557"/>
                </a:moveTo>
                <a:lnTo>
                  <a:pt x="0" y="81557"/>
                </a:lnTo>
                <a:lnTo>
                  <a:pt x="0" y="0"/>
                </a:lnTo>
                <a:lnTo>
                  <a:pt x="27235" y="0"/>
                </a:lnTo>
                <a:lnTo>
                  <a:pt x="35876" y="613"/>
                </a:lnTo>
                <a:lnTo>
                  <a:pt x="43494" y="2455"/>
                </a:lnTo>
                <a:lnTo>
                  <a:pt x="50089" y="5525"/>
                </a:lnTo>
                <a:lnTo>
                  <a:pt x="51416" y="6548"/>
                </a:lnTo>
                <a:lnTo>
                  <a:pt x="7887" y="6548"/>
                </a:lnTo>
                <a:lnTo>
                  <a:pt x="7887" y="74860"/>
                </a:lnTo>
                <a:lnTo>
                  <a:pt x="51633" y="74860"/>
                </a:lnTo>
                <a:lnTo>
                  <a:pt x="49996" y="76116"/>
                </a:lnTo>
                <a:lnTo>
                  <a:pt x="43569" y="79139"/>
                </a:lnTo>
                <a:lnTo>
                  <a:pt x="36230" y="80953"/>
                </a:lnTo>
                <a:lnTo>
                  <a:pt x="27979" y="81557"/>
                </a:lnTo>
                <a:close/>
              </a:path>
              <a:path w="685800" h="83820">
                <a:moveTo>
                  <a:pt x="51633" y="74860"/>
                </a:moveTo>
                <a:lnTo>
                  <a:pt x="25151" y="74860"/>
                </a:lnTo>
                <a:lnTo>
                  <a:pt x="33011" y="74367"/>
                </a:lnTo>
                <a:lnTo>
                  <a:pt x="39774" y="72888"/>
                </a:lnTo>
                <a:lnTo>
                  <a:pt x="58042" y="40778"/>
                </a:lnTo>
                <a:lnTo>
                  <a:pt x="57549" y="32332"/>
                </a:lnTo>
                <a:lnTo>
                  <a:pt x="23961" y="6548"/>
                </a:lnTo>
                <a:lnTo>
                  <a:pt x="51416" y="6548"/>
                </a:lnTo>
                <a:lnTo>
                  <a:pt x="65781" y="40778"/>
                </a:lnTo>
                <a:lnTo>
                  <a:pt x="65139" y="50703"/>
                </a:lnTo>
                <a:lnTo>
                  <a:pt x="63214" y="59196"/>
                </a:lnTo>
                <a:lnTo>
                  <a:pt x="60005" y="66256"/>
                </a:lnTo>
                <a:lnTo>
                  <a:pt x="55512" y="71884"/>
                </a:lnTo>
                <a:lnTo>
                  <a:pt x="51633" y="74860"/>
                </a:lnTo>
                <a:close/>
              </a:path>
              <a:path w="685800" h="83820">
                <a:moveTo>
                  <a:pt x="107670" y="83343"/>
                </a:moveTo>
                <a:lnTo>
                  <a:pt x="92291" y="83343"/>
                </a:lnTo>
                <a:lnTo>
                  <a:pt x="85742" y="80565"/>
                </a:lnTo>
                <a:lnTo>
                  <a:pt x="80980" y="75009"/>
                </a:lnTo>
                <a:lnTo>
                  <a:pt x="76317" y="69353"/>
                </a:lnTo>
                <a:lnTo>
                  <a:pt x="74092" y="62060"/>
                </a:lnTo>
                <a:lnTo>
                  <a:pt x="73986" y="42961"/>
                </a:lnTo>
                <a:lnTo>
                  <a:pt x="76367" y="35470"/>
                </a:lnTo>
                <a:lnTo>
                  <a:pt x="85892" y="23762"/>
                </a:lnTo>
                <a:lnTo>
                  <a:pt x="92390" y="20835"/>
                </a:lnTo>
                <a:lnTo>
                  <a:pt x="108662" y="20835"/>
                </a:lnTo>
                <a:lnTo>
                  <a:pt x="115013" y="23762"/>
                </a:lnTo>
                <a:lnTo>
                  <a:pt x="117541" y="26937"/>
                </a:lnTo>
                <a:lnTo>
                  <a:pt x="95417" y="26937"/>
                </a:lnTo>
                <a:lnTo>
                  <a:pt x="91150" y="28822"/>
                </a:lnTo>
                <a:lnTo>
                  <a:pt x="84205" y="36363"/>
                </a:lnTo>
                <a:lnTo>
                  <a:pt x="82072" y="41473"/>
                </a:lnTo>
                <a:lnTo>
                  <a:pt x="81278" y="47922"/>
                </a:lnTo>
                <a:lnTo>
                  <a:pt x="126670" y="47922"/>
                </a:lnTo>
                <a:lnTo>
                  <a:pt x="126670" y="54024"/>
                </a:lnTo>
                <a:lnTo>
                  <a:pt x="81278" y="54024"/>
                </a:lnTo>
                <a:lnTo>
                  <a:pt x="81377" y="60870"/>
                </a:lnTo>
                <a:lnTo>
                  <a:pt x="83163" y="66476"/>
                </a:lnTo>
                <a:lnTo>
                  <a:pt x="86636" y="70842"/>
                </a:lnTo>
                <a:lnTo>
                  <a:pt x="90208" y="75108"/>
                </a:lnTo>
                <a:lnTo>
                  <a:pt x="94871" y="77241"/>
                </a:lnTo>
                <a:lnTo>
                  <a:pt x="118502" y="77241"/>
                </a:lnTo>
                <a:lnTo>
                  <a:pt x="113276" y="81607"/>
                </a:lnTo>
                <a:lnTo>
                  <a:pt x="107670" y="83343"/>
                </a:lnTo>
                <a:close/>
              </a:path>
              <a:path w="685800" h="83820">
                <a:moveTo>
                  <a:pt x="126670" y="47922"/>
                </a:moveTo>
                <a:lnTo>
                  <a:pt x="119378" y="47922"/>
                </a:lnTo>
                <a:lnTo>
                  <a:pt x="119179" y="42068"/>
                </a:lnTo>
                <a:lnTo>
                  <a:pt x="117343" y="37107"/>
                </a:lnTo>
                <a:lnTo>
                  <a:pt x="110399" y="28971"/>
                </a:lnTo>
                <a:lnTo>
                  <a:pt x="105933" y="26937"/>
                </a:lnTo>
                <a:lnTo>
                  <a:pt x="117541" y="26937"/>
                </a:lnTo>
                <a:lnTo>
                  <a:pt x="119675" y="29616"/>
                </a:lnTo>
                <a:lnTo>
                  <a:pt x="124339" y="35371"/>
                </a:lnTo>
                <a:lnTo>
                  <a:pt x="126625" y="42961"/>
                </a:lnTo>
                <a:lnTo>
                  <a:pt x="126670" y="47922"/>
                </a:lnTo>
                <a:close/>
              </a:path>
              <a:path w="685800" h="83820">
                <a:moveTo>
                  <a:pt x="118502" y="77241"/>
                </a:moveTo>
                <a:lnTo>
                  <a:pt x="105487" y="77241"/>
                </a:lnTo>
                <a:lnTo>
                  <a:pt x="109456" y="76001"/>
                </a:lnTo>
                <a:lnTo>
                  <a:pt x="115608" y="71040"/>
                </a:lnTo>
                <a:lnTo>
                  <a:pt x="117840" y="67220"/>
                </a:lnTo>
                <a:lnTo>
                  <a:pt x="119229" y="62060"/>
                </a:lnTo>
                <a:lnTo>
                  <a:pt x="126373" y="62060"/>
                </a:lnTo>
                <a:lnTo>
                  <a:pt x="124686" y="69204"/>
                </a:lnTo>
                <a:lnTo>
                  <a:pt x="121710" y="74562"/>
                </a:lnTo>
                <a:lnTo>
                  <a:pt x="118502" y="77241"/>
                </a:lnTo>
                <a:close/>
              </a:path>
              <a:path w="685800" h="83820">
                <a:moveTo>
                  <a:pt x="147987" y="32742"/>
                </a:moveTo>
                <a:lnTo>
                  <a:pt x="143581" y="32742"/>
                </a:lnTo>
                <a:lnTo>
                  <a:pt x="144970" y="29269"/>
                </a:lnTo>
                <a:lnTo>
                  <a:pt x="147400" y="26441"/>
                </a:lnTo>
                <a:lnTo>
                  <a:pt x="150873" y="24258"/>
                </a:lnTo>
                <a:lnTo>
                  <a:pt x="154346" y="21976"/>
                </a:lnTo>
                <a:lnTo>
                  <a:pt x="158216" y="20835"/>
                </a:lnTo>
                <a:lnTo>
                  <a:pt x="170122" y="20835"/>
                </a:lnTo>
                <a:lnTo>
                  <a:pt x="175629" y="22720"/>
                </a:lnTo>
                <a:lnTo>
                  <a:pt x="179412" y="26937"/>
                </a:lnTo>
                <a:lnTo>
                  <a:pt x="158017" y="26937"/>
                </a:lnTo>
                <a:lnTo>
                  <a:pt x="154644" y="27880"/>
                </a:lnTo>
                <a:lnTo>
                  <a:pt x="148889" y="31650"/>
                </a:lnTo>
                <a:lnTo>
                  <a:pt x="147987" y="32742"/>
                </a:lnTo>
                <a:close/>
              </a:path>
              <a:path w="685800" h="83820">
                <a:moveTo>
                  <a:pt x="143432" y="81557"/>
                </a:moveTo>
                <a:lnTo>
                  <a:pt x="136139" y="81557"/>
                </a:lnTo>
                <a:lnTo>
                  <a:pt x="136139" y="22621"/>
                </a:lnTo>
                <a:lnTo>
                  <a:pt x="143432" y="22621"/>
                </a:lnTo>
                <a:lnTo>
                  <a:pt x="143432" y="32742"/>
                </a:lnTo>
                <a:lnTo>
                  <a:pt x="147987" y="32742"/>
                </a:lnTo>
                <a:lnTo>
                  <a:pt x="146756" y="34230"/>
                </a:lnTo>
                <a:lnTo>
                  <a:pt x="145367" y="37504"/>
                </a:lnTo>
                <a:lnTo>
                  <a:pt x="144077" y="40679"/>
                </a:lnTo>
                <a:lnTo>
                  <a:pt x="143432" y="43854"/>
                </a:lnTo>
                <a:lnTo>
                  <a:pt x="143432" y="81557"/>
                </a:lnTo>
                <a:close/>
              </a:path>
              <a:path w="685800" h="83820">
                <a:moveTo>
                  <a:pt x="184062" y="81557"/>
                </a:moveTo>
                <a:lnTo>
                  <a:pt x="176918" y="81557"/>
                </a:lnTo>
                <a:lnTo>
                  <a:pt x="176918" y="38546"/>
                </a:lnTo>
                <a:lnTo>
                  <a:pt x="175678" y="34280"/>
                </a:lnTo>
                <a:lnTo>
                  <a:pt x="173198" y="31402"/>
                </a:lnTo>
                <a:lnTo>
                  <a:pt x="170718" y="28426"/>
                </a:lnTo>
                <a:lnTo>
                  <a:pt x="166947" y="26937"/>
                </a:lnTo>
                <a:lnTo>
                  <a:pt x="179412" y="26937"/>
                </a:lnTo>
                <a:lnTo>
                  <a:pt x="182375" y="30162"/>
                </a:lnTo>
                <a:lnTo>
                  <a:pt x="184062" y="35669"/>
                </a:lnTo>
                <a:lnTo>
                  <a:pt x="184062" y="81557"/>
                </a:lnTo>
                <a:close/>
              </a:path>
              <a:path w="685800" h="83820">
                <a:moveTo>
                  <a:pt x="237407" y="77241"/>
                </a:moveTo>
                <a:lnTo>
                  <a:pt x="223427" y="77241"/>
                </a:lnTo>
                <a:lnTo>
                  <a:pt x="227197" y="76249"/>
                </a:lnTo>
                <a:lnTo>
                  <a:pt x="230274" y="74265"/>
                </a:lnTo>
                <a:lnTo>
                  <a:pt x="233448" y="72181"/>
                </a:lnTo>
                <a:lnTo>
                  <a:pt x="235036" y="69403"/>
                </a:lnTo>
                <a:lnTo>
                  <a:pt x="235036" y="63350"/>
                </a:lnTo>
                <a:lnTo>
                  <a:pt x="234044" y="61168"/>
                </a:lnTo>
                <a:lnTo>
                  <a:pt x="230074" y="57596"/>
                </a:lnTo>
                <a:lnTo>
                  <a:pt x="226702" y="56206"/>
                </a:lnTo>
                <a:lnTo>
                  <a:pt x="221939" y="55215"/>
                </a:lnTo>
                <a:lnTo>
                  <a:pt x="212860" y="53131"/>
                </a:lnTo>
                <a:lnTo>
                  <a:pt x="207701" y="52040"/>
                </a:lnTo>
                <a:lnTo>
                  <a:pt x="203683" y="50254"/>
                </a:lnTo>
                <a:lnTo>
                  <a:pt x="197928" y="45293"/>
                </a:lnTo>
                <a:lnTo>
                  <a:pt x="196489" y="41820"/>
                </a:lnTo>
                <a:lnTo>
                  <a:pt x="196489" y="32295"/>
                </a:lnTo>
                <a:lnTo>
                  <a:pt x="198572" y="28277"/>
                </a:lnTo>
                <a:lnTo>
                  <a:pt x="206907" y="22324"/>
                </a:lnTo>
                <a:lnTo>
                  <a:pt x="212215" y="20835"/>
                </a:lnTo>
                <a:lnTo>
                  <a:pt x="225015" y="20835"/>
                </a:lnTo>
                <a:lnTo>
                  <a:pt x="230074" y="22472"/>
                </a:lnTo>
                <a:lnTo>
                  <a:pt x="233845" y="25747"/>
                </a:lnTo>
                <a:lnTo>
                  <a:pt x="235252" y="26937"/>
                </a:lnTo>
                <a:lnTo>
                  <a:pt x="213455" y="26937"/>
                </a:lnTo>
                <a:lnTo>
                  <a:pt x="210082" y="27830"/>
                </a:lnTo>
                <a:lnTo>
                  <a:pt x="204923" y="31402"/>
                </a:lnTo>
                <a:lnTo>
                  <a:pt x="203736" y="33684"/>
                </a:lnTo>
                <a:lnTo>
                  <a:pt x="203686" y="39736"/>
                </a:lnTo>
                <a:lnTo>
                  <a:pt x="204774" y="41770"/>
                </a:lnTo>
                <a:lnTo>
                  <a:pt x="207056" y="43457"/>
                </a:lnTo>
                <a:lnTo>
                  <a:pt x="209338" y="45045"/>
                </a:lnTo>
                <a:lnTo>
                  <a:pt x="212265" y="46235"/>
                </a:lnTo>
                <a:lnTo>
                  <a:pt x="232258" y="50750"/>
                </a:lnTo>
                <a:lnTo>
                  <a:pt x="235631" y="52585"/>
                </a:lnTo>
                <a:lnTo>
                  <a:pt x="238310" y="55363"/>
                </a:lnTo>
                <a:lnTo>
                  <a:pt x="240989" y="58042"/>
                </a:lnTo>
                <a:lnTo>
                  <a:pt x="242230" y="61168"/>
                </a:lnTo>
                <a:lnTo>
                  <a:pt x="242328" y="71040"/>
                </a:lnTo>
                <a:lnTo>
                  <a:pt x="240046" y="75406"/>
                </a:lnTo>
                <a:lnTo>
                  <a:pt x="237407" y="77241"/>
                </a:lnTo>
                <a:close/>
              </a:path>
              <a:path w="685800" h="83820">
                <a:moveTo>
                  <a:pt x="240244" y="39736"/>
                </a:moveTo>
                <a:lnTo>
                  <a:pt x="233101" y="39736"/>
                </a:lnTo>
                <a:lnTo>
                  <a:pt x="232803" y="35569"/>
                </a:lnTo>
                <a:lnTo>
                  <a:pt x="231265" y="32394"/>
                </a:lnTo>
                <a:lnTo>
                  <a:pt x="225709" y="28029"/>
                </a:lnTo>
                <a:lnTo>
                  <a:pt x="222088" y="26937"/>
                </a:lnTo>
                <a:lnTo>
                  <a:pt x="235252" y="26937"/>
                </a:lnTo>
                <a:lnTo>
                  <a:pt x="237714" y="29021"/>
                </a:lnTo>
                <a:lnTo>
                  <a:pt x="239848" y="33684"/>
                </a:lnTo>
                <a:lnTo>
                  <a:pt x="240244" y="39736"/>
                </a:lnTo>
                <a:close/>
              </a:path>
              <a:path w="685800" h="83820">
                <a:moveTo>
                  <a:pt x="225362" y="83343"/>
                </a:moveTo>
                <a:lnTo>
                  <a:pt x="211273" y="83343"/>
                </a:lnTo>
                <a:lnTo>
                  <a:pt x="205568" y="81607"/>
                </a:lnTo>
                <a:lnTo>
                  <a:pt x="201400" y="78134"/>
                </a:lnTo>
                <a:lnTo>
                  <a:pt x="197332" y="74562"/>
                </a:lnTo>
                <a:lnTo>
                  <a:pt x="195001" y="69353"/>
                </a:lnTo>
                <a:lnTo>
                  <a:pt x="194405" y="62507"/>
                </a:lnTo>
                <a:lnTo>
                  <a:pt x="201549" y="62507"/>
                </a:lnTo>
                <a:lnTo>
                  <a:pt x="201847" y="67171"/>
                </a:lnTo>
                <a:lnTo>
                  <a:pt x="203534" y="70792"/>
                </a:lnTo>
                <a:lnTo>
                  <a:pt x="206610" y="73371"/>
                </a:lnTo>
                <a:lnTo>
                  <a:pt x="209784" y="75952"/>
                </a:lnTo>
                <a:lnTo>
                  <a:pt x="213902" y="77241"/>
                </a:lnTo>
                <a:lnTo>
                  <a:pt x="237407" y="77241"/>
                </a:lnTo>
                <a:lnTo>
                  <a:pt x="235482" y="78581"/>
                </a:lnTo>
                <a:lnTo>
                  <a:pt x="231017" y="81755"/>
                </a:lnTo>
                <a:lnTo>
                  <a:pt x="225362" y="83343"/>
                </a:lnTo>
                <a:close/>
              </a:path>
              <a:path w="685800" h="83820">
                <a:moveTo>
                  <a:pt x="283361" y="83343"/>
                </a:moveTo>
                <a:lnTo>
                  <a:pt x="267982" y="83343"/>
                </a:lnTo>
                <a:lnTo>
                  <a:pt x="261434" y="80565"/>
                </a:lnTo>
                <a:lnTo>
                  <a:pt x="256671" y="75009"/>
                </a:lnTo>
                <a:lnTo>
                  <a:pt x="252009" y="69353"/>
                </a:lnTo>
                <a:lnTo>
                  <a:pt x="249783" y="62060"/>
                </a:lnTo>
                <a:lnTo>
                  <a:pt x="249677" y="42961"/>
                </a:lnTo>
                <a:lnTo>
                  <a:pt x="252058" y="35470"/>
                </a:lnTo>
                <a:lnTo>
                  <a:pt x="261583" y="23762"/>
                </a:lnTo>
                <a:lnTo>
                  <a:pt x="268082" y="20835"/>
                </a:lnTo>
                <a:lnTo>
                  <a:pt x="284354" y="20835"/>
                </a:lnTo>
                <a:lnTo>
                  <a:pt x="290704" y="23762"/>
                </a:lnTo>
                <a:lnTo>
                  <a:pt x="293233" y="26937"/>
                </a:lnTo>
                <a:lnTo>
                  <a:pt x="271108" y="26937"/>
                </a:lnTo>
                <a:lnTo>
                  <a:pt x="266841" y="28822"/>
                </a:lnTo>
                <a:lnTo>
                  <a:pt x="259896" y="36363"/>
                </a:lnTo>
                <a:lnTo>
                  <a:pt x="257763" y="41473"/>
                </a:lnTo>
                <a:lnTo>
                  <a:pt x="256969" y="47922"/>
                </a:lnTo>
                <a:lnTo>
                  <a:pt x="302361" y="47922"/>
                </a:lnTo>
                <a:lnTo>
                  <a:pt x="302361" y="54024"/>
                </a:lnTo>
                <a:lnTo>
                  <a:pt x="256969" y="54024"/>
                </a:lnTo>
                <a:lnTo>
                  <a:pt x="257068" y="60870"/>
                </a:lnTo>
                <a:lnTo>
                  <a:pt x="258854" y="66476"/>
                </a:lnTo>
                <a:lnTo>
                  <a:pt x="262327" y="70842"/>
                </a:lnTo>
                <a:lnTo>
                  <a:pt x="265899" y="75108"/>
                </a:lnTo>
                <a:lnTo>
                  <a:pt x="270562" y="77241"/>
                </a:lnTo>
                <a:lnTo>
                  <a:pt x="294193" y="77241"/>
                </a:lnTo>
                <a:lnTo>
                  <a:pt x="288967" y="81607"/>
                </a:lnTo>
                <a:lnTo>
                  <a:pt x="283361" y="83343"/>
                </a:lnTo>
                <a:close/>
              </a:path>
              <a:path w="685800" h="83820">
                <a:moveTo>
                  <a:pt x="302361" y="47922"/>
                </a:moveTo>
                <a:lnTo>
                  <a:pt x="295069" y="47922"/>
                </a:lnTo>
                <a:lnTo>
                  <a:pt x="294871" y="42068"/>
                </a:lnTo>
                <a:lnTo>
                  <a:pt x="293036" y="37107"/>
                </a:lnTo>
                <a:lnTo>
                  <a:pt x="286090" y="28971"/>
                </a:lnTo>
                <a:lnTo>
                  <a:pt x="281625" y="26937"/>
                </a:lnTo>
                <a:lnTo>
                  <a:pt x="293233" y="26937"/>
                </a:lnTo>
                <a:lnTo>
                  <a:pt x="295366" y="29616"/>
                </a:lnTo>
                <a:lnTo>
                  <a:pt x="300030" y="35371"/>
                </a:lnTo>
                <a:lnTo>
                  <a:pt x="302317" y="42961"/>
                </a:lnTo>
                <a:lnTo>
                  <a:pt x="302361" y="47922"/>
                </a:lnTo>
                <a:close/>
              </a:path>
              <a:path w="685800" h="83820">
                <a:moveTo>
                  <a:pt x="294193" y="77241"/>
                </a:moveTo>
                <a:lnTo>
                  <a:pt x="281179" y="77241"/>
                </a:lnTo>
                <a:lnTo>
                  <a:pt x="285147" y="76001"/>
                </a:lnTo>
                <a:lnTo>
                  <a:pt x="291299" y="71040"/>
                </a:lnTo>
                <a:lnTo>
                  <a:pt x="293531" y="67220"/>
                </a:lnTo>
                <a:lnTo>
                  <a:pt x="294921" y="62060"/>
                </a:lnTo>
                <a:lnTo>
                  <a:pt x="302064" y="62060"/>
                </a:lnTo>
                <a:lnTo>
                  <a:pt x="300377" y="69204"/>
                </a:lnTo>
                <a:lnTo>
                  <a:pt x="297401" y="74562"/>
                </a:lnTo>
                <a:lnTo>
                  <a:pt x="294193" y="77241"/>
                </a:lnTo>
                <a:close/>
              </a:path>
              <a:path w="685800" h="83820">
                <a:moveTo>
                  <a:pt x="389425" y="81557"/>
                </a:moveTo>
                <a:lnTo>
                  <a:pt x="345075" y="81557"/>
                </a:lnTo>
                <a:lnTo>
                  <a:pt x="345075" y="0"/>
                </a:lnTo>
                <a:lnTo>
                  <a:pt x="388037" y="0"/>
                </a:lnTo>
                <a:lnTo>
                  <a:pt x="394238" y="1686"/>
                </a:lnTo>
                <a:lnTo>
                  <a:pt x="398802" y="5060"/>
                </a:lnTo>
                <a:lnTo>
                  <a:pt x="400922" y="6548"/>
                </a:lnTo>
                <a:lnTo>
                  <a:pt x="352963" y="6548"/>
                </a:lnTo>
                <a:lnTo>
                  <a:pt x="352963" y="35718"/>
                </a:lnTo>
                <a:lnTo>
                  <a:pt x="398283" y="35718"/>
                </a:lnTo>
                <a:lnTo>
                  <a:pt x="395924" y="37256"/>
                </a:lnTo>
                <a:lnTo>
                  <a:pt x="391658" y="38248"/>
                </a:lnTo>
                <a:lnTo>
                  <a:pt x="391658" y="38397"/>
                </a:lnTo>
                <a:lnTo>
                  <a:pt x="396818" y="39092"/>
                </a:lnTo>
                <a:lnTo>
                  <a:pt x="400985" y="41274"/>
                </a:lnTo>
                <a:lnTo>
                  <a:pt x="401972" y="42415"/>
                </a:lnTo>
                <a:lnTo>
                  <a:pt x="352963" y="42415"/>
                </a:lnTo>
                <a:lnTo>
                  <a:pt x="352963" y="74860"/>
                </a:lnTo>
                <a:lnTo>
                  <a:pt x="402597" y="74860"/>
                </a:lnTo>
                <a:lnTo>
                  <a:pt x="401481" y="75753"/>
                </a:lnTo>
                <a:lnTo>
                  <a:pt x="396520" y="79623"/>
                </a:lnTo>
                <a:lnTo>
                  <a:pt x="389425" y="81557"/>
                </a:lnTo>
                <a:close/>
              </a:path>
              <a:path w="685800" h="83820">
                <a:moveTo>
                  <a:pt x="398283" y="35718"/>
                </a:moveTo>
                <a:lnTo>
                  <a:pt x="385308" y="35718"/>
                </a:lnTo>
                <a:lnTo>
                  <a:pt x="389625" y="34478"/>
                </a:lnTo>
                <a:lnTo>
                  <a:pt x="396371" y="29517"/>
                </a:lnTo>
                <a:lnTo>
                  <a:pt x="398058" y="26144"/>
                </a:lnTo>
                <a:lnTo>
                  <a:pt x="398058" y="16718"/>
                </a:lnTo>
                <a:lnTo>
                  <a:pt x="396470" y="12898"/>
                </a:lnTo>
                <a:lnTo>
                  <a:pt x="393295" y="10417"/>
                </a:lnTo>
                <a:lnTo>
                  <a:pt x="390220" y="7838"/>
                </a:lnTo>
                <a:lnTo>
                  <a:pt x="385656" y="6548"/>
                </a:lnTo>
                <a:lnTo>
                  <a:pt x="400922" y="6548"/>
                </a:lnTo>
                <a:lnTo>
                  <a:pt x="403465" y="8334"/>
                </a:lnTo>
                <a:lnTo>
                  <a:pt x="405797" y="13295"/>
                </a:lnTo>
                <a:lnTo>
                  <a:pt x="405797" y="24209"/>
                </a:lnTo>
                <a:lnTo>
                  <a:pt x="404507" y="28078"/>
                </a:lnTo>
                <a:lnTo>
                  <a:pt x="399348" y="35024"/>
                </a:lnTo>
                <a:lnTo>
                  <a:pt x="398283" y="35718"/>
                </a:lnTo>
                <a:close/>
              </a:path>
              <a:path w="685800" h="83820">
                <a:moveTo>
                  <a:pt x="402597" y="74860"/>
                </a:moveTo>
                <a:lnTo>
                  <a:pt x="387044" y="74860"/>
                </a:lnTo>
                <a:lnTo>
                  <a:pt x="392253" y="73470"/>
                </a:lnTo>
                <a:lnTo>
                  <a:pt x="399397" y="67915"/>
                </a:lnTo>
                <a:lnTo>
                  <a:pt x="401183" y="63698"/>
                </a:lnTo>
                <a:lnTo>
                  <a:pt x="401183" y="52883"/>
                </a:lnTo>
                <a:lnTo>
                  <a:pt x="399298" y="49013"/>
                </a:lnTo>
                <a:lnTo>
                  <a:pt x="395528" y="46434"/>
                </a:lnTo>
                <a:lnTo>
                  <a:pt x="391757" y="43755"/>
                </a:lnTo>
                <a:lnTo>
                  <a:pt x="386449" y="42415"/>
                </a:lnTo>
                <a:lnTo>
                  <a:pt x="401972" y="42415"/>
                </a:lnTo>
                <a:lnTo>
                  <a:pt x="404160" y="44946"/>
                </a:lnTo>
                <a:lnTo>
                  <a:pt x="407335" y="48517"/>
                </a:lnTo>
                <a:lnTo>
                  <a:pt x="408887" y="52883"/>
                </a:lnTo>
                <a:lnTo>
                  <a:pt x="408922" y="65980"/>
                </a:lnTo>
                <a:lnTo>
                  <a:pt x="406442" y="71785"/>
                </a:lnTo>
                <a:lnTo>
                  <a:pt x="402597" y="74860"/>
                </a:lnTo>
                <a:close/>
              </a:path>
              <a:path w="685800" h="83820">
                <a:moveTo>
                  <a:pt x="427265" y="81557"/>
                </a:moveTo>
                <a:lnTo>
                  <a:pt x="420122" y="81557"/>
                </a:lnTo>
                <a:lnTo>
                  <a:pt x="420122" y="0"/>
                </a:lnTo>
                <a:lnTo>
                  <a:pt x="427265" y="0"/>
                </a:lnTo>
                <a:lnTo>
                  <a:pt x="427265" y="81557"/>
                </a:lnTo>
                <a:close/>
              </a:path>
              <a:path w="685800" h="83820">
                <a:moveTo>
                  <a:pt x="471833" y="83343"/>
                </a:moveTo>
                <a:lnTo>
                  <a:pt x="457644" y="83343"/>
                </a:lnTo>
                <a:lnTo>
                  <a:pt x="450898" y="80416"/>
                </a:lnTo>
                <a:lnTo>
                  <a:pt x="445738" y="74562"/>
                </a:lnTo>
                <a:lnTo>
                  <a:pt x="440678" y="68609"/>
                </a:lnTo>
                <a:lnTo>
                  <a:pt x="438149" y="61118"/>
                </a:lnTo>
                <a:lnTo>
                  <a:pt x="438149" y="42961"/>
                </a:lnTo>
                <a:lnTo>
                  <a:pt x="440678" y="35470"/>
                </a:lnTo>
                <a:lnTo>
                  <a:pt x="445957" y="29368"/>
                </a:lnTo>
                <a:lnTo>
                  <a:pt x="450898" y="23762"/>
                </a:lnTo>
                <a:lnTo>
                  <a:pt x="457644" y="20835"/>
                </a:lnTo>
                <a:lnTo>
                  <a:pt x="474413" y="20835"/>
                </a:lnTo>
                <a:lnTo>
                  <a:pt x="481160" y="23762"/>
                </a:lnTo>
                <a:lnTo>
                  <a:pt x="483904" y="26937"/>
                </a:lnTo>
                <a:lnTo>
                  <a:pt x="459827" y="26937"/>
                </a:lnTo>
                <a:lnTo>
                  <a:pt x="454867" y="29368"/>
                </a:lnTo>
                <a:lnTo>
                  <a:pt x="447326" y="39092"/>
                </a:lnTo>
                <a:lnTo>
                  <a:pt x="445441" y="45045"/>
                </a:lnTo>
                <a:lnTo>
                  <a:pt x="445441" y="59034"/>
                </a:lnTo>
                <a:lnTo>
                  <a:pt x="447276" y="64987"/>
                </a:lnTo>
                <a:lnTo>
                  <a:pt x="450947" y="69948"/>
                </a:lnTo>
                <a:lnTo>
                  <a:pt x="454718" y="74811"/>
                </a:lnTo>
                <a:lnTo>
                  <a:pt x="459728" y="77241"/>
                </a:lnTo>
                <a:lnTo>
                  <a:pt x="483779" y="77241"/>
                </a:lnTo>
                <a:lnTo>
                  <a:pt x="476893" y="81905"/>
                </a:lnTo>
                <a:lnTo>
                  <a:pt x="471833" y="83343"/>
                </a:lnTo>
                <a:close/>
              </a:path>
              <a:path w="685800" h="83820">
                <a:moveTo>
                  <a:pt x="483779" y="77241"/>
                </a:moveTo>
                <a:lnTo>
                  <a:pt x="472230" y="77241"/>
                </a:lnTo>
                <a:lnTo>
                  <a:pt x="477240" y="74811"/>
                </a:lnTo>
                <a:lnTo>
                  <a:pt x="484880" y="64987"/>
                </a:lnTo>
                <a:lnTo>
                  <a:pt x="486815" y="59034"/>
                </a:lnTo>
                <a:lnTo>
                  <a:pt x="486782" y="45045"/>
                </a:lnTo>
                <a:lnTo>
                  <a:pt x="484880" y="39240"/>
                </a:lnTo>
                <a:lnTo>
                  <a:pt x="481011" y="34379"/>
                </a:lnTo>
                <a:lnTo>
                  <a:pt x="477240" y="29418"/>
                </a:lnTo>
                <a:lnTo>
                  <a:pt x="472230" y="26937"/>
                </a:lnTo>
                <a:lnTo>
                  <a:pt x="483904" y="26937"/>
                </a:lnTo>
                <a:lnTo>
                  <a:pt x="486219" y="29616"/>
                </a:lnTo>
                <a:lnTo>
                  <a:pt x="491379" y="35470"/>
                </a:lnTo>
                <a:lnTo>
                  <a:pt x="493959" y="42961"/>
                </a:lnTo>
                <a:lnTo>
                  <a:pt x="493959" y="57547"/>
                </a:lnTo>
                <a:lnTo>
                  <a:pt x="492917" y="62656"/>
                </a:lnTo>
                <a:lnTo>
                  <a:pt x="488750" y="72181"/>
                </a:lnTo>
                <a:lnTo>
                  <a:pt x="485525" y="76051"/>
                </a:lnTo>
                <a:lnTo>
                  <a:pt x="483779" y="77241"/>
                </a:lnTo>
                <a:close/>
              </a:path>
              <a:path w="685800" h="83820">
                <a:moveTo>
                  <a:pt x="536195" y="83343"/>
                </a:moveTo>
                <a:lnTo>
                  <a:pt x="521213" y="83343"/>
                </a:lnTo>
                <a:lnTo>
                  <a:pt x="514466" y="80416"/>
                </a:lnTo>
                <a:lnTo>
                  <a:pt x="509307" y="74562"/>
                </a:lnTo>
                <a:lnTo>
                  <a:pt x="504246" y="68609"/>
                </a:lnTo>
                <a:lnTo>
                  <a:pt x="501716" y="61118"/>
                </a:lnTo>
                <a:lnTo>
                  <a:pt x="501716" y="42961"/>
                </a:lnTo>
                <a:lnTo>
                  <a:pt x="504246" y="35470"/>
                </a:lnTo>
                <a:lnTo>
                  <a:pt x="509307" y="29616"/>
                </a:lnTo>
                <a:lnTo>
                  <a:pt x="514466" y="23762"/>
                </a:lnTo>
                <a:lnTo>
                  <a:pt x="521213" y="20835"/>
                </a:lnTo>
                <a:lnTo>
                  <a:pt x="536492" y="20835"/>
                </a:lnTo>
                <a:lnTo>
                  <a:pt x="542000" y="22621"/>
                </a:lnTo>
                <a:lnTo>
                  <a:pt x="546936" y="26937"/>
                </a:lnTo>
                <a:lnTo>
                  <a:pt x="523395" y="26937"/>
                </a:lnTo>
                <a:lnTo>
                  <a:pt x="518435" y="29368"/>
                </a:lnTo>
                <a:lnTo>
                  <a:pt x="510894" y="39092"/>
                </a:lnTo>
                <a:lnTo>
                  <a:pt x="509009" y="45045"/>
                </a:lnTo>
                <a:lnTo>
                  <a:pt x="509009" y="59034"/>
                </a:lnTo>
                <a:lnTo>
                  <a:pt x="510894" y="64987"/>
                </a:lnTo>
                <a:lnTo>
                  <a:pt x="514665" y="69948"/>
                </a:lnTo>
                <a:lnTo>
                  <a:pt x="518435" y="74811"/>
                </a:lnTo>
                <a:lnTo>
                  <a:pt x="523396" y="77241"/>
                </a:lnTo>
                <a:lnTo>
                  <a:pt x="546078" y="77241"/>
                </a:lnTo>
                <a:lnTo>
                  <a:pt x="541652" y="81359"/>
                </a:lnTo>
                <a:lnTo>
                  <a:pt x="536195" y="83343"/>
                </a:lnTo>
                <a:close/>
              </a:path>
              <a:path w="685800" h="83820">
                <a:moveTo>
                  <a:pt x="553509" y="41076"/>
                </a:moveTo>
                <a:lnTo>
                  <a:pt x="546365" y="41076"/>
                </a:lnTo>
                <a:lnTo>
                  <a:pt x="545273" y="36413"/>
                </a:lnTo>
                <a:lnTo>
                  <a:pt x="543339" y="32890"/>
                </a:lnTo>
                <a:lnTo>
                  <a:pt x="537783" y="28128"/>
                </a:lnTo>
                <a:lnTo>
                  <a:pt x="534111" y="26937"/>
                </a:lnTo>
                <a:lnTo>
                  <a:pt x="546936" y="26937"/>
                </a:lnTo>
                <a:lnTo>
                  <a:pt x="550235" y="29765"/>
                </a:lnTo>
                <a:lnTo>
                  <a:pt x="552715" y="34726"/>
                </a:lnTo>
                <a:lnTo>
                  <a:pt x="553509" y="41076"/>
                </a:lnTo>
                <a:close/>
              </a:path>
              <a:path w="685800" h="83820">
                <a:moveTo>
                  <a:pt x="546078" y="77241"/>
                </a:moveTo>
                <a:lnTo>
                  <a:pt x="533913" y="77241"/>
                </a:lnTo>
                <a:lnTo>
                  <a:pt x="537733" y="75703"/>
                </a:lnTo>
                <a:lnTo>
                  <a:pt x="544282" y="69552"/>
                </a:lnTo>
                <a:lnTo>
                  <a:pt x="546216" y="65484"/>
                </a:lnTo>
                <a:lnTo>
                  <a:pt x="546812" y="60423"/>
                </a:lnTo>
                <a:lnTo>
                  <a:pt x="553955" y="60423"/>
                </a:lnTo>
                <a:lnTo>
                  <a:pt x="552864" y="67766"/>
                </a:lnTo>
                <a:lnTo>
                  <a:pt x="550184" y="73421"/>
                </a:lnTo>
                <a:lnTo>
                  <a:pt x="546078" y="77241"/>
                </a:lnTo>
                <a:close/>
              </a:path>
              <a:path w="685800" h="83820">
                <a:moveTo>
                  <a:pt x="571312" y="81557"/>
                </a:moveTo>
                <a:lnTo>
                  <a:pt x="564019" y="81557"/>
                </a:lnTo>
                <a:lnTo>
                  <a:pt x="564019" y="0"/>
                </a:lnTo>
                <a:lnTo>
                  <a:pt x="571312" y="0"/>
                </a:lnTo>
                <a:lnTo>
                  <a:pt x="571312" y="51196"/>
                </a:lnTo>
                <a:lnTo>
                  <a:pt x="580810" y="51196"/>
                </a:lnTo>
                <a:lnTo>
                  <a:pt x="571312" y="59233"/>
                </a:lnTo>
                <a:lnTo>
                  <a:pt x="571312" y="81557"/>
                </a:lnTo>
                <a:close/>
              </a:path>
              <a:path w="685800" h="83820">
                <a:moveTo>
                  <a:pt x="580810" y="51196"/>
                </a:moveTo>
                <a:lnTo>
                  <a:pt x="571312" y="51196"/>
                </a:lnTo>
                <a:lnTo>
                  <a:pt x="603905" y="22621"/>
                </a:lnTo>
                <a:lnTo>
                  <a:pt x="613579" y="22621"/>
                </a:lnTo>
                <a:lnTo>
                  <a:pt x="588427" y="44350"/>
                </a:lnTo>
                <a:lnTo>
                  <a:pt x="592070" y="49410"/>
                </a:lnTo>
                <a:lnTo>
                  <a:pt x="582921" y="49410"/>
                </a:lnTo>
                <a:lnTo>
                  <a:pt x="580810" y="51196"/>
                </a:lnTo>
                <a:close/>
              </a:path>
              <a:path w="685800" h="83820">
                <a:moveTo>
                  <a:pt x="615216" y="81557"/>
                </a:moveTo>
                <a:lnTo>
                  <a:pt x="606286" y="81557"/>
                </a:lnTo>
                <a:lnTo>
                  <a:pt x="582921" y="49410"/>
                </a:lnTo>
                <a:lnTo>
                  <a:pt x="592070" y="49410"/>
                </a:lnTo>
                <a:lnTo>
                  <a:pt x="615216" y="81557"/>
                </a:lnTo>
                <a:close/>
              </a:path>
              <a:path w="685800" h="83820">
                <a:moveTo>
                  <a:pt x="685519" y="81557"/>
                </a:moveTo>
                <a:lnTo>
                  <a:pt x="678375" y="81557"/>
                </a:lnTo>
                <a:lnTo>
                  <a:pt x="678375" y="22175"/>
                </a:lnTo>
                <a:lnTo>
                  <a:pt x="657241" y="22175"/>
                </a:lnTo>
                <a:lnTo>
                  <a:pt x="657241" y="16966"/>
                </a:lnTo>
                <a:lnTo>
                  <a:pt x="663790" y="16867"/>
                </a:lnTo>
                <a:lnTo>
                  <a:pt x="668305" y="16321"/>
                </a:lnTo>
                <a:lnTo>
                  <a:pt x="670785" y="15329"/>
                </a:lnTo>
                <a:lnTo>
                  <a:pt x="673364" y="14237"/>
                </a:lnTo>
                <a:lnTo>
                  <a:pt x="675349" y="12600"/>
                </a:lnTo>
                <a:lnTo>
                  <a:pt x="676738" y="10417"/>
                </a:lnTo>
                <a:lnTo>
                  <a:pt x="678227" y="8235"/>
                </a:lnTo>
                <a:lnTo>
                  <a:pt x="679218" y="5258"/>
                </a:lnTo>
                <a:lnTo>
                  <a:pt x="679715" y="1488"/>
                </a:lnTo>
                <a:lnTo>
                  <a:pt x="685519" y="1488"/>
                </a:lnTo>
                <a:lnTo>
                  <a:pt x="685519" y="81557"/>
                </a:lnTo>
                <a:close/>
              </a:path>
            </a:pathLst>
          </a:custGeom>
          <a:solidFill>
            <a:srgbClr val="99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884634" y="4479018"/>
            <a:ext cx="1121410" cy="161925"/>
          </a:xfrm>
          <a:custGeom>
            <a:avLst/>
            <a:gdLst/>
            <a:ahLst/>
            <a:cxnLst/>
            <a:rect l="l" t="t" r="r" b="b"/>
            <a:pathLst>
              <a:path w="1121409" h="161925">
                <a:moveTo>
                  <a:pt x="0" y="0"/>
                </a:moveTo>
                <a:lnTo>
                  <a:pt x="1121347" y="0"/>
                </a:lnTo>
                <a:lnTo>
                  <a:pt x="1121347" y="161724"/>
                </a:lnTo>
                <a:lnTo>
                  <a:pt x="0" y="16172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884634" y="4479018"/>
            <a:ext cx="1121410" cy="161925"/>
          </a:xfrm>
          <a:custGeom>
            <a:avLst/>
            <a:gdLst/>
            <a:ahLst/>
            <a:cxnLst/>
            <a:rect l="l" t="t" r="r" b="b"/>
            <a:pathLst>
              <a:path w="1121409" h="161925">
                <a:moveTo>
                  <a:pt x="0" y="0"/>
                </a:moveTo>
                <a:lnTo>
                  <a:pt x="1121347" y="0"/>
                </a:lnTo>
                <a:lnTo>
                  <a:pt x="1121347" y="161724"/>
                </a:lnTo>
                <a:lnTo>
                  <a:pt x="0" y="1617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320459" y="4519598"/>
            <a:ext cx="253807" cy="85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884634" y="4715418"/>
            <a:ext cx="1121410" cy="161925"/>
          </a:xfrm>
          <a:custGeom>
            <a:avLst/>
            <a:gdLst/>
            <a:ahLst/>
            <a:cxnLst/>
            <a:rect l="l" t="t" r="r" b="b"/>
            <a:pathLst>
              <a:path w="1121409" h="161925">
                <a:moveTo>
                  <a:pt x="0" y="0"/>
                </a:moveTo>
                <a:lnTo>
                  <a:pt x="1121347" y="0"/>
                </a:lnTo>
                <a:lnTo>
                  <a:pt x="1121347" y="161749"/>
                </a:lnTo>
                <a:lnTo>
                  <a:pt x="0" y="161749"/>
                </a:lnTo>
                <a:lnTo>
                  <a:pt x="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884634" y="4715418"/>
            <a:ext cx="1121410" cy="161925"/>
          </a:xfrm>
          <a:custGeom>
            <a:avLst/>
            <a:gdLst/>
            <a:ahLst/>
            <a:cxnLst/>
            <a:rect l="l" t="t" r="r" b="b"/>
            <a:pathLst>
              <a:path w="1121409" h="161925">
                <a:moveTo>
                  <a:pt x="0" y="0"/>
                </a:moveTo>
                <a:lnTo>
                  <a:pt x="1121347" y="0"/>
                </a:lnTo>
                <a:lnTo>
                  <a:pt x="1121347" y="161749"/>
                </a:lnTo>
                <a:lnTo>
                  <a:pt x="0" y="1617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330282" y="4757785"/>
            <a:ext cx="235389" cy="1034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880034" y="3531520"/>
            <a:ext cx="1121410" cy="161925"/>
          </a:xfrm>
          <a:custGeom>
            <a:avLst/>
            <a:gdLst/>
            <a:ahLst/>
            <a:cxnLst/>
            <a:rect l="l" t="t" r="r" b="b"/>
            <a:pathLst>
              <a:path w="1121409" h="161925">
                <a:moveTo>
                  <a:pt x="0" y="0"/>
                </a:moveTo>
                <a:lnTo>
                  <a:pt x="1121372" y="0"/>
                </a:lnTo>
                <a:lnTo>
                  <a:pt x="1121372" y="161749"/>
                </a:lnTo>
                <a:lnTo>
                  <a:pt x="0" y="16174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880033" y="3531520"/>
            <a:ext cx="1121410" cy="161925"/>
          </a:xfrm>
          <a:custGeom>
            <a:avLst/>
            <a:gdLst/>
            <a:ahLst/>
            <a:cxnLst/>
            <a:rect l="l" t="t" r="r" b="b"/>
            <a:pathLst>
              <a:path w="1121409" h="161925">
                <a:moveTo>
                  <a:pt x="0" y="0"/>
                </a:moveTo>
                <a:lnTo>
                  <a:pt x="1121372" y="0"/>
                </a:lnTo>
                <a:lnTo>
                  <a:pt x="1121372" y="161749"/>
                </a:lnTo>
                <a:lnTo>
                  <a:pt x="0" y="1617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315868" y="3572100"/>
            <a:ext cx="253807" cy="851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880034" y="3295118"/>
            <a:ext cx="1121410" cy="161925"/>
          </a:xfrm>
          <a:custGeom>
            <a:avLst/>
            <a:gdLst/>
            <a:ahLst/>
            <a:cxnLst/>
            <a:rect l="l" t="t" r="r" b="b"/>
            <a:pathLst>
              <a:path w="1121409" h="161925">
                <a:moveTo>
                  <a:pt x="0" y="0"/>
                </a:moveTo>
                <a:lnTo>
                  <a:pt x="1121372" y="0"/>
                </a:lnTo>
                <a:lnTo>
                  <a:pt x="1121372" y="161727"/>
                </a:lnTo>
                <a:lnTo>
                  <a:pt x="0" y="161727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880033" y="3295118"/>
            <a:ext cx="1121410" cy="161925"/>
          </a:xfrm>
          <a:custGeom>
            <a:avLst/>
            <a:gdLst/>
            <a:ahLst/>
            <a:cxnLst/>
            <a:rect l="l" t="t" r="r" b="b"/>
            <a:pathLst>
              <a:path w="1121409" h="161925">
                <a:moveTo>
                  <a:pt x="0" y="0"/>
                </a:moveTo>
                <a:lnTo>
                  <a:pt x="1121372" y="0"/>
                </a:lnTo>
                <a:lnTo>
                  <a:pt x="1121372" y="161727"/>
                </a:lnTo>
                <a:lnTo>
                  <a:pt x="0" y="161727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99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089994" y="3337485"/>
            <a:ext cx="702945" cy="83820"/>
          </a:xfrm>
          <a:custGeom>
            <a:avLst/>
            <a:gdLst/>
            <a:ahLst/>
            <a:cxnLst/>
            <a:rect l="l" t="t" r="r" b="b"/>
            <a:pathLst>
              <a:path w="702945" h="83819">
                <a:moveTo>
                  <a:pt x="27979" y="81557"/>
                </a:moveTo>
                <a:lnTo>
                  <a:pt x="0" y="81557"/>
                </a:lnTo>
                <a:lnTo>
                  <a:pt x="0" y="0"/>
                </a:lnTo>
                <a:lnTo>
                  <a:pt x="27235" y="0"/>
                </a:lnTo>
                <a:lnTo>
                  <a:pt x="35876" y="613"/>
                </a:lnTo>
                <a:lnTo>
                  <a:pt x="43494" y="2455"/>
                </a:lnTo>
                <a:lnTo>
                  <a:pt x="50089" y="5525"/>
                </a:lnTo>
                <a:lnTo>
                  <a:pt x="51416" y="6548"/>
                </a:lnTo>
                <a:lnTo>
                  <a:pt x="7887" y="6548"/>
                </a:lnTo>
                <a:lnTo>
                  <a:pt x="7887" y="74860"/>
                </a:lnTo>
                <a:lnTo>
                  <a:pt x="51633" y="74860"/>
                </a:lnTo>
                <a:lnTo>
                  <a:pt x="49996" y="76116"/>
                </a:lnTo>
                <a:lnTo>
                  <a:pt x="43569" y="79139"/>
                </a:lnTo>
                <a:lnTo>
                  <a:pt x="36230" y="80953"/>
                </a:lnTo>
                <a:lnTo>
                  <a:pt x="27979" y="81557"/>
                </a:lnTo>
                <a:close/>
              </a:path>
              <a:path w="702945" h="83819">
                <a:moveTo>
                  <a:pt x="51633" y="74860"/>
                </a:moveTo>
                <a:lnTo>
                  <a:pt x="25151" y="74860"/>
                </a:lnTo>
                <a:lnTo>
                  <a:pt x="33011" y="74367"/>
                </a:lnTo>
                <a:lnTo>
                  <a:pt x="39774" y="72888"/>
                </a:lnTo>
                <a:lnTo>
                  <a:pt x="58042" y="40778"/>
                </a:lnTo>
                <a:lnTo>
                  <a:pt x="57549" y="32332"/>
                </a:lnTo>
                <a:lnTo>
                  <a:pt x="23961" y="6548"/>
                </a:lnTo>
                <a:lnTo>
                  <a:pt x="51416" y="6548"/>
                </a:lnTo>
                <a:lnTo>
                  <a:pt x="65781" y="40778"/>
                </a:lnTo>
                <a:lnTo>
                  <a:pt x="65139" y="50703"/>
                </a:lnTo>
                <a:lnTo>
                  <a:pt x="63214" y="59196"/>
                </a:lnTo>
                <a:lnTo>
                  <a:pt x="60005" y="66256"/>
                </a:lnTo>
                <a:lnTo>
                  <a:pt x="55512" y="71884"/>
                </a:lnTo>
                <a:lnTo>
                  <a:pt x="51633" y="74860"/>
                </a:lnTo>
                <a:close/>
              </a:path>
              <a:path w="702945" h="83819">
                <a:moveTo>
                  <a:pt x="107670" y="83343"/>
                </a:moveTo>
                <a:lnTo>
                  <a:pt x="92291" y="83343"/>
                </a:lnTo>
                <a:lnTo>
                  <a:pt x="85742" y="80565"/>
                </a:lnTo>
                <a:lnTo>
                  <a:pt x="80980" y="75009"/>
                </a:lnTo>
                <a:lnTo>
                  <a:pt x="76317" y="69353"/>
                </a:lnTo>
                <a:lnTo>
                  <a:pt x="74092" y="62060"/>
                </a:lnTo>
                <a:lnTo>
                  <a:pt x="73986" y="42961"/>
                </a:lnTo>
                <a:lnTo>
                  <a:pt x="76367" y="35470"/>
                </a:lnTo>
                <a:lnTo>
                  <a:pt x="85892" y="23762"/>
                </a:lnTo>
                <a:lnTo>
                  <a:pt x="92390" y="20835"/>
                </a:lnTo>
                <a:lnTo>
                  <a:pt x="108662" y="20835"/>
                </a:lnTo>
                <a:lnTo>
                  <a:pt x="115013" y="23762"/>
                </a:lnTo>
                <a:lnTo>
                  <a:pt x="117541" y="26937"/>
                </a:lnTo>
                <a:lnTo>
                  <a:pt x="95417" y="26937"/>
                </a:lnTo>
                <a:lnTo>
                  <a:pt x="91150" y="28822"/>
                </a:lnTo>
                <a:lnTo>
                  <a:pt x="84205" y="36363"/>
                </a:lnTo>
                <a:lnTo>
                  <a:pt x="82072" y="41473"/>
                </a:lnTo>
                <a:lnTo>
                  <a:pt x="81278" y="47922"/>
                </a:lnTo>
                <a:lnTo>
                  <a:pt x="126670" y="47922"/>
                </a:lnTo>
                <a:lnTo>
                  <a:pt x="126670" y="54024"/>
                </a:lnTo>
                <a:lnTo>
                  <a:pt x="81278" y="54024"/>
                </a:lnTo>
                <a:lnTo>
                  <a:pt x="81377" y="60870"/>
                </a:lnTo>
                <a:lnTo>
                  <a:pt x="83163" y="66476"/>
                </a:lnTo>
                <a:lnTo>
                  <a:pt x="86636" y="70842"/>
                </a:lnTo>
                <a:lnTo>
                  <a:pt x="90208" y="75108"/>
                </a:lnTo>
                <a:lnTo>
                  <a:pt x="94871" y="77241"/>
                </a:lnTo>
                <a:lnTo>
                  <a:pt x="118502" y="77241"/>
                </a:lnTo>
                <a:lnTo>
                  <a:pt x="113276" y="81607"/>
                </a:lnTo>
                <a:lnTo>
                  <a:pt x="107670" y="83343"/>
                </a:lnTo>
                <a:close/>
              </a:path>
              <a:path w="702945" h="83819">
                <a:moveTo>
                  <a:pt x="126670" y="47922"/>
                </a:moveTo>
                <a:lnTo>
                  <a:pt x="119378" y="47922"/>
                </a:lnTo>
                <a:lnTo>
                  <a:pt x="119179" y="42068"/>
                </a:lnTo>
                <a:lnTo>
                  <a:pt x="117343" y="37107"/>
                </a:lnTo>
                <a:lnTo>
                  <a:pt x="110399" y="28971"/>
                </a:lnTo>
                <a:lnTo>
                  <a:pt x="105933" y="26937"/>
                </a:lnTo>
                <a:lnTo>
                  <a:pt x="117541" y="26937"/>
                </a:lnTo>
                <a:lnTo>
                  <a:pt x="119675" y="29616"/>
                </a:lnTo>
                <a:lnTo>
                  <a:pt x="124339" y="35371"/>
                </a:lnTo>
                <a:lnTo>
                  <a:pt x="126625" y="42961"/>
                </a:lnTo>
                <a:lnTo>
                  <a:pt x="126670" y="47922"/>
                </a:lnTo>
                <a:close/>
              </a:path>
              <a:path w="702945" h="83819">
                <a:moveTo>
                  <a:pt x="118502" y="77241"/>
                </a:moveTo>
                <a:lnTo>
                  <a:pt x="105487" y="77241"/>
                </a:lnTo>
                <a:lnTo>
                  <a:pt x="109456" y="76001"/>
                </a:lnTo>
                <a:lnTo>
                  <a:pt x="115608" y="71040"/>
                </a:lnTo>
                <a:lnTo>
                  <a:pt x="117840" y="67220"/>
                </a:lnTo>
                <a:lnTo>
                  <a:pt x="119229" y="62060"/>
                </a:lnTo>
                <a:lnTo>
                  <a:pt x="126373" y="62060"/>
                </a:lnTo>
                <a:lnTo>
                  <a:pt x="124686" y="69204"/>
                </a:lnTo>
                <a:lnTo>
                  <a:pt x="121710" y="74562"/>
                </a:lnTo>
                <a:lnTo>
                  <a:pt x="118502" y="77241"/>
                </a:lnTo>
                <a:close/>
              </a:path>
              <a:path w="702945" h="83819">
                <a:moveTo>
                  <a:pt x="147987" y="32742"/>
                </a:moveTo>
                <a:lnTo>
                  <a:pt x="143581" y="32742"/>
                </a:lnTo>
                <a:lnTo>
                  <a:pt x="144970" y="29269"/>
                </a:lnTo>
                <a:lnTo>
                  <a:pt x="147400" y="26441"/>
                </a:lnTo>
                <a:lnTo>
                  <a:pt x="150873" y="24258"/>
                </a:lnTo>
                <a:lnTo>
                  <a:pt x="154346" y="21976"/>
                </a:lnTo>
                <a:lnTo>
                  <a:pt x="158216" y="20835"/>
                </a:lnTo>
                <a:lnTo>
                  <a:pt x="170122" y="20835"/>
                </a:lnTo>
                <a:lnTo>
                  <a:pt x="175629" y="22720"/>
                </a:lnTo>
                <a:lnTo>
                  <a:pt x="179412" y="26937"/>
                </a:lnTo>
                <a:lnTo>
                  <a:pt x="158017" y="26937"/>
                </a:lnTo>
                <a:lnTo>
                  <a:pt x="154644" y="27880"/>
                </a:lnTo>
                <a:lnTo>
                  <a:pt x="148889" y="31650"/>
                </a:lnTo>
                <a:lnTo>
                  <a:pt x="147987" y="32742"/>
                </a:lnTo>
                <a:close/>
              </a:path>
              <a:path w="702945" h="83819">
                <a:moveTo>
                  <a:pt x="143432" y="81557"/>
                </a:moveTo>
                <a:lnTo>
                  <a:pt x="136139" y="81557"/>
                </a:lnTo>
                <a:lnTo>
                  <a:pt x="136139" y="22621"/>
                </a:lnTo>
                <a:lnTo>
                  <a:pt x="143432" y="22621"/>
                </a:lnTo>
                <a:lnTo>
                  <a:pt x="143432" y="32742"/>
                </a:lnTo>
                <a:lnTo>
                  <a:pt x="147987" y="32742"/>
                </a:lnTo>
                <a:lnTo>
                  <a:pt x="146756" y="34230"/>
                </a:lnTo>
                <a:lnTo>
                  <a:pt x="145367" y="37504"/>
                </a:lnTo>
                <a:lnTo>
                  <a:pt x="144077" y="40679"/>
                </a:lnTo>
                <a:lnTo>
                  <a:pt x="143432" y="43854"/>
                </a:lnTo>
                <a:lnTo>
                  <a:pt x="143432" y="81557"/>
                </a:lnTo>
                <a:close/>
              </a:path>
              <a:path w="702945" h="83819">
                <a:moveTo>
                  <a:pt x="184062" y="81557"/>
                </a:moveTo>
                <a:lnTo>
                  <a:pt x="176918" y="81557"/>
                </a:lnTo>
                <a:lnTo>
                  <a:pt x="176918" y="38546"/>
                </a:lnTo>
                <a:lnTo>
                  <a:pt x="175678" y="34280"/>
                </a:lnTo>
                <a:lnTo>
                  <a:pt x="173198" y="31402"/>
                </a:lnTo>
                <a:lnTo>
                  <a:pt x="170718" y="28426"/>
                </a:lnTo>
                <a:lnTo>
                  <a:pt x="166947" y="26937"/>
                </a:lnTo>
                <a:lnTo>
                  <a:pt x="179412" y="26937"/>
                </a:lnTo>
                <a:lnTo>
                  <a:pt x="182375" y="30162"/>
                </a:lnTo>
                <a:lnTo>
                  <a:pt x="184062" y="35669"/>
                </a:lnTo>
                <a:lnTo>
                  <a:pt x="184062" y="81557"/>
                </a:lnTo>
                <a:close/>
              </a:path>
              <a:path w="702945" h="83819">
                <a:moveTo>
                  <a:pt x="237407" y="77241"/>
                </a:moveTo>
                <a:lnTo>
                  <a:pt x="223427" y="77241"/>
                </a:lnTo>
                <a:lnTo>
                  <a:pt x="227197" y="76249"/>
                </a:lnTo>
                <a:lnTo>
                  <a:pt x="230274" y="74265"/>
                </a:lnTo>
                <a:lnTo>
                  <a:pt x="233448" y="72181"/>
                </a:lnTo>
                <a:lnTo>
                  <a:pt x="235036" y="69403"/>
                </a:lnTo>
                <a:lnTo>
                  <a:pt x="235036" y="63350"/>
                </a:lnTo>
                <a:lnTo>
                  <a:pt x="234044" y="61168"/>
                </a:lnTo>
                <a:lnTo>
                  <a:pt x="230074" y="57596"/>
                </a:lnTo>
                <a:lnTo>
                  <a:pt x="226702" y="56206"/>
                </a:lnTo>
                <a:lnTo>
                  <a:pt x="221939" y="55215"/>
                </a:lnTo>
                <a:lnTo>
                  <a:pt x="212860" y="53131"/>
                </a:lnTo>
                <a:lnTo>
                  <a:pt x="207701" y="52040"/>
                </a:lnTo>
                <a:lnTo>
                  <a:pt x="203683" y="50254"/>
                </a:lnTo>
                <a:lnTo>
                  <a:pt x="197928" y="45293"/>
                </a:lnTo>
                <a:lnTo>
                  <a:pt x="196489" y="41820"/>
                </a:lnTo>
                <a:lnTo>
                  <a:pt x="196489" y="32295"/>
                </a:lnTo>
                <a:lnTo>
                  <a:pt x="198572" y="28277"/>
                </a:lnTo>
                <a:lnTo>
                  <a:pt x="206907" y="22324"/>
                </a:lnTo>
                <a:lnTo>
                  <a:pt x="212215" y="20835"/>
                </a:lnTo>
                <a:lnTo>
                  <a:pt x="225015" y="20835"/>
                </a:lnTo>
                <a:lnTo>
                  <a:pt x="230074" y="22472"/>
                </a:lnTo>
                <a:lnTo>
                  <a:pt x="233845" y="25747"/>
                </a:lnTo>
                <a:lnTo>
                  <a:pt x="235252" y="26937"/>
                </a:lnTo>
                <a:lnTo>
                  <a:pt x="213455" y="26937"/>
                </a:lnTo>
                <a:lnTo>
                  <a:pt x="210082" y="27830"/>
                </a:lnTo>
                <a:lnTo>
                  <a:pt x="204923" y="31402"/>
                </a:lnTo>
                <a:lnTo>
                  <a:pt x="203736" y="33684"/>
                </a:lnTo>
                <a:lnTo>
                  <a:pt x="203686" y="39736"/>
                </a:lnTo>
                <a:lnTo>
                  <a:pt x="204774" y="41770"/>
                </a:lnTo>
                <a:lnTo>
                  <a:pt x="207056" y="43457"/>
                </a:lnTo>
                <a:lnTo>
                  <a:pt x="209338" y="45045"/>
                </a:lnTo>
                <a:lnTo>
                  <a:pt x="212265" y="46235"/>
                </a:lnTo>
                <a:lnTo>
                  <a:pt x="232258" y="50750"/>
                </a:lnTo>
                <a:lnTo>
                  <a:pt x="235631" y="52585"/>
                </a:lnTo>
                <a:lnTo>
                  <a:pt x="238310" y="55363"/>
                </a:lnTo>
                <a:lnTo>
                  <a:pt x="240989" y="58042"/>
                </a:lnTo>
                <a:lnTo>
                  <a:pt x="242230" y="61168"/>
                </a:lnTo>
                <a:lnTo>
                  <a:pt x="242328" y="71040"/>
                </a:lnTo>
                <a:lnTo>
                  <a:pt x="240046" y="75406"/>
                </a:lnTo>
                <a:lnTo>
                  <a:pt x="237407" y="77241"/>
                </a:lnTo>
                <a:close/>
              </a:path>
              <a:path w="702945" h="83819">
                <a:moveTo>
                  <a:pt x="240244" y="39736"/>
                </a:moveTo>
                <a:lnTo>
                  <a:pt x="233101" y="39736"/>
                </a:lnTo>
                <a:lnTo>
                  <a:pt x="232803" y="35569"/>
                </a:lnTo>
                <a:lnTo>
                  <a:pt x="231265" y="32394"/>
                </a:lnTo>
                <a:lnTo>
                  <a:pt x="225709" y="28029"/>
                </a:lnTo>
                <a:lnTo>
                  <a:pt x="222088" y="26937"/>
                </a:lnTo>
                <a:lnTo>
                  <a:pt x="235252" y="26937"/>
                </a:lnTo>
                <a:lnTo>
                  <a:pt x="237714" y="29021"/>
                </a:lnTo>
                <a:lnTo>
                  <a:pt x="239848" y="33684"/>
                </a:lnTo>
                <a:lnTo>
                  <a:pt x="240244" y="39736"/>
                </a:lnTo>
                <a:close/>
              </a:path>
              <a:path w="702945" h="83819">
                <a:moveTo>
                  <a:pt x="225362" y="83343"/>
                </a:moveTo>
                <a:lnTo>
                  <a:pt x="211273" y="83343"/>
                </a:lnTo>
                <a:lnTo>
                  <a:pt x="205568" y="81607"/>
                </a:lnTo>
                <a:lnTo>
                  <a:pt x="201400" y="78134"/>
                </a:lnTo>
                <a:lnTo>
                  <a:pt x="197332" y="74562"/>
                </a:lnTo>
                <a:lnTo>
                  <a:pt x="195001" y="69353"/>
                </a:lnTo>
                <a:lnTo>
                  <a:pt x="194405" y="62507"/>
                </a:lnTo>
                <a:lnTo>
                  <a:pt x="201549" y="62507"/>
                </a:lnTo>
                <a:lnTo>
                  <a:pt x="201847" y="67171"/>
                </a:lnTo>
                <a:lnTo>
                  <a:pt x="203534" y="70792"/>
                </a:lnTo>
                <a:lnTo>
                  <a:pt x="206610" y="73371"/>
                </a:lnTo>
                <a:lnTo>
                  <a:pt x="209784" y="75952"/>
                </a:lnTo>
                <a:lnTo>
                  <a:pt x="213902" y="77241"/>
                </a:lnTo>
                <a:lnTo>
                  <a:pt x="237407" y="77241"/>
                </a:lnTo>
                <a:lnTo>
                  <a:pt x="235482" y="78581"/>
                </a:lnTo>
                <a:lnTo>
                  <a:pt x="231017" y="81755"/>
                </a:lnTo>
                <a:lnTo>
                  <a:pt x="225362" y="83343"/>
                </a:lnTo>
                <a:close/>
              </a:path>
              <a:path w="702945" h="83819">
                <a:moveTo>
                  <a:pt x="283361" y="83343"/>
                </a:moveTo>
                <a:lnTo>
                  <a:pt x="267982" y="83343"/>
                </a:lnTo>
                <a:lnTo>
                  <a:pt x="261434" y="80565"/>
                </a:lnTo>
                <a:lnTo>
                  <a:pt x="256671" y="75009"/>
                </a:lnTo>
                <a:lnTo>
                  <a:pt x="252009" y="69353"/>
                </a:lnTo>
                <a:lnTo>
                  <a:pt x="249783" y="62060"/>
                </a:lnTo>
                <a:lnTo>
                  <a:pt x="249677" y="42961"/>
                </a:lnTo>
                <a:lnTo>
                  <a:pt x="252058" y="35470"/>
                </a:lnTo>
                <a:lnTo>
                  <a:pt x="261583" y="23762"/>
                </a:lnTo>
                <a:lnTo>
                  <a:pt x="268082" y="20835"/>
                </a:lnTo>
                <a:lnTo>
                  <a:pt x="284354" y="20835"/>
                </a:lnTo>
                <a:lnTo>
                  <a:pt x="290704" y="23762"/>
                </a:lnTo>
                <a:lnTo>
                  <a:pt x="293233" y="26937"/>
                </a:lnTo>
                <a:lnTo>
                  <a:pt x="271108" y="26937"/>
                </a:lnTo>
                <a:lnTo>
                  <a:pt x="266841" y="28822"/>
                </a:lnTo>
                <a:lnTo>
                  <a:pt x="259896" y="36363"/>
                </a:lnTo>
                <a:lnTo>
                  <a:pt x="257763" y="41473"/>
                </a:lnTo>
                <a:lnTo>
                  <a:pt x="256969" y="47922"/>
                </a:lnTo>
                <a:lnTo>
                  <a:pt x="302361" y="47922"/>
                </a:lnTo>
                <a:lnTo>
                  <a:pt x="302361" y="54024"/>
                </a:lnTo>
                <a:lnTo>
                  <a:pt x="256969" y="54024"/>
                </a:lnTo>
                <a:lnTo>
                  <a:pt x="257068" y="60870"/>
                </a:lnTo>
                <a:lnTo>
                  <a:pt x="258854" y="66476"/>
                </a:lnTo>
                <a:lnTo>
                  <a:pt x="262327" y="70842"/>
                </a:lnTo>
                <a:lnTo>
                  <a:pt x="265899" y="75108"/>
                </a:lnTo>
                <a:lnTo>
                  <a:pt x="270562" y="77241"/>
                </a:lnTo>
                <a:lnTo>
                  <a:pt x="294193" y="77241"/>
                </a:lnTo>
                <a:lnTo>
                  <a:pt x="288967" y="81607"/>
                </a:lnTo>
                <a:lnTo>
                  <a:pt x="283361" y="83343"/>
                </a:lnTo>
                <a:close/>
              </a:path>
              <a:path w="702945" h="83819">
                <a:moveTo>
                  <a:pt x="302361" y="47922"/>
                </a:moveTo>
                <a:lnTo>
                  <a:pt x="295069" y="47922"/>
                </a:lnTo>
                <a:lnTo>
                  <a:pt x="294871" y="42068"/>
                </a:lnTo>
                <a:lnTo>
                  <a:pt x="293036" y="37107"/>
                </a:lnTo>
                <a:lnTo>
                  <a:pt x="286090" y="28971"/>
                </a:lnTo>
                <a:lnTo>
                  <a:pt x="281625" y="26937"/>
                </a:lnTo>
                <a:lnTo>
                  <a:pt x="293233" y="26937"/>
                </a:lnTo>
                <a:lnTo>
                  <a:pt x="295366" y="29616"/>
                </a:lnTo>
                <a:lnTo>
                  <a:pt x="300030" y="35371"/>
                </a:lnTo>
                <a:lnTo>
                  <a:pt x="302317" y="42961"/>
                </a:lnTo>
                <a:lnTo>
                  <a:pt x="302361" y="47922"/>
                </a:lnTo>
                <a:close/>
              </a:path>
              <a:path w="702945" h="83819">
                <a:moveTo>
                  <a:pt x="294193" y="77241"/>
                </a:moveTo>
                <a:lnTo>
                  <a:pt x="281179" y="77241"/>
                </a:lnTo>
                <a:lnTo>
                  <a:pt x="285147" y="76001"/>
                </a:lnTo>
                <a:lnTo>
                  <a:pt x="291299" y="71040"/>
                </a:lnTo>
                <a:lnTo>
                  <a:pt x="293531" y="67220"/>
                </a:lnTo>
                <a:lnTo>
                  <a:pt x="294921" y="62060"/>
                </a:lnTo>
                <a:lnTo>
                  <a:pt x="302064" y="62060"/>
                </a:lnTo>
                <a:lnTo>
                  <a:pt x="300377" y="69204"/>
                </a:lnTo>
                <a:lnTo>
                  <a:pt x="297401" y="74562"/>
                </a:lnTo>
                <a:lnTo>
                  <a:pt x="294193" y="77241"/>
                </a:lnTo>
                <a:close/>
              </a:path>
              <a:path w="702945" h="83819">
                <a:moveTo>
                  <a:pt x="389425" y="81557"/>
                </a:moveTo>
                <a:lnTo>
                  <a:pt x="345075" y="81557"/>
                </a:lnTo>
                <a:lnTo>
                  <a:pt x="345075" y="0"/>
                </a:lnTo>
                <a:lnTo>
                  <a:pt x="388037" y="0"/>
                </a:lnTo>
                <a:lnTo>
                  <a:pt x="394238" y="1686"/>
                </a:lnTo>
                <a:lnTo>
                  <a:pt x="398802" y="5060"/>
                </a:lnTo>
                <a:lnTo>
                  <a:pt x="400922" y="6548"/>
                </a:lnTo>
                <a:lnTo>
                  <a:pt x="352963" y="6548"/>
                </a:lnTo>
                <a:lnTo>
                  <a:pt x="352963" y="35718"/>
                </a:lnTo>
                <a:lnTo>
                  <a:pt x="398283" y="35718"/>
                </a:lnTo>
                <a:lnTo>
                  <a:pt x="395924" y="37256"/>
                </a:lnTo>
                <a:lnTo>
                  <a:pt x="391658" y="38248"/>
                </a:lnTo>
                <a:lnTo>
                  <a:pt x="391658" y="38397"/>
                </a:lnTo>
                <a:lnTo>
                  <a:pt x="396818" y="39092"/>
                </a:lnTo>
                <a:lnTo>
                  <a:pt x="400985" y="41274"/>
                </a:lnTo>
                <a:lnTo>
                  <a:pt x="401972" y="42415"/>
                </a:lnTo>
                <a:lnTo>
                  <a:pt x="352963" y="42415"/>
                </a:lnTo>
                <a:lnTo>
                  <a:pt x="352963" y="74860"/>
                </a:lnTo>
                <a:lnTo>
                  <a:pt x="402597" y="74860"/>
                </a:lnTo>
                <a:lnTo>
                  <a:pt x="401481" y="75753"/>
                </a:lnTo>
                <a:lnTo>
                  <a:pt x="396520" y="79623"/>
                </a:lnTo>
                <a:lnTo>
                  <a:pt x="389425" y="81557"/>
                </a:lnTo>
                <a:close/>
              </a:path>
              <a:path w="702945" h="83819">
                <a:moveTo>
                  <a:pt x="398283" y="35718"/>
                </a:moveTo>
                <a:lnTo>
                  <a:pt x="385308" y="35718"/>
                </a:lnTo>
                <a:lnTo>
                  <a:pt x="389625" y="34478"/>
                </a:lnTo>
                <a:lnTo>
                  <a:pt x="396371" y="29517"/>
                </a:lnTo>
                <a:lnTo>
                  <a:pt x="398058" y="26144"/>
                </a:lnTo>
                <a:lnTo>
                  <a:pt x="398058" y="16718"/>
                </a:lnTo>
                <a:lnTo>
                  <a:pt x="396470" y="12898"/>
                </a:lnTo>
                <a:lnTo>
                  <a:pt x="393295" y="10417"/>
                </a:lnTo>
                <a:lnTo>
                  <a:pt x="390220" y="7838"/>
                </a:lnTo>
                <a:lnTo>
                  <a:pt x="385656" y="6548"/>
                </a:lnTo>
                <a:lnTo>
                  <a:pt x="400922" y="6548"/>
                </a:lnTo>
                <a:lnTo>
                  <a:pt x="403465" y="8334"/>
                </a:lnTo>
                <a:lnTo>
                  <a:pt x="405797" y="13295"/>
                </a:lnTo>
                <a:lnTo>
                  <a:pt x="405797" y="24209"/>
                </a:lnTo>
                <a:lnTo>
                  <a:pt x="404507" y="28078"/>
                </a:lnTo>
                <a:lnTo>
                  <a:pt x="399348" y="35024"/>
                </a:lnTo>
                <a:lnTo>
                  <a:pt x="398283" y="35718"/>
                </a:lnTo>
                <a:close/>
              </a:path>
              <a:path w="702945" h="83819">
                <a:moveTo>
                  <a:pt x="402597" y="74860"/>
                </a:moveTo>
                <a:lnTo>
                  <a:pt x="387044" y="74860"/>
                </a:lnTo>
                <a:lnTo>
                  <a:pt x="392253" y="73470"/>
                </a:lnTo>
                <a:lnTo>
                  <a:pt x="399397" y="67915"/>
                </a:lnTo>
                <a:lnTo>
                  <a:pt x="401183" y="63698"/>
                </a:lnTo>
                <a:lnTo>
                  <a:pt x="401183" y="52883"/>
                </a:lnTo>
                <a:lnTo>
                  <a:pt x="399298" y="49013"/>
                </a:lnTo>
                <a:lnTo>
                  <a:pt x="395528" y="46434"/>
                </a:lnTo>
                <a:lnTo>
                  <a:pt x="391757" y="43755"/>
                </a:lnTo>
                <a:lnTo>
                  <a:pt x="386449" y="42415"/>
                </a:lnTo>
                <a:lnTo>
                  <a:pt x="401972" y="42415"/>
                </a:lnTo>
                <a:lnTo>
                  <a:pt x="404160" y="44946"/>
                </a:lnTo>
                <a:lnTo>
                  <a:pt x="407335" y="48517"/>
                </a:lnTo>
                <a:lnTo>
                  <a:pt x="408887" y="52883"/>
                </a:lnTo>
                <a:lnTo>
                  <a:pt x="408922" y="65980"/>
                </a:lnTo>
                <a:lnTo>
                  <a:pt x="406442" y="71785"/>
                </a:lnTo>
                <a:lnTo>
                  <a:pt x="402597" y="74860"/>
                </a:lnTo>
                <a:close/>
              </a:path>
              <a:path w="702945" h="83819">
                <a:moveTo>
                  <a:pt x="427265" y="81557"/>
                </a:moveTo>
                <a:lnTo>
                  <a:pt x="420122" y="81557"/>
                </a:lnTo>
                <a:lnTo>
                  <a:pt x="420122" y="0"/>
                </a:lnTo>
                <a:lnTo>
                  <a:pt x="427265" y="0"/>
                </a:lnTo>
                <a:lnTo>
                  <a:pt x="427265" y="81557"/>
                </a:lnTo>
                <a:close/>
              </a:path>
              <a:path w="702945" h="83819">
                <a:moveTo>
                  <a:pt x="471833" y="83343"/>
                </a:moveTo>
                <a:lnTo>
                  <a:pt x="457644" y="83343"/>
                </a:lnTo>
                <a:lnTo>
                  <a:pt x="450898" y="80416"/>
                </a:lnTo>
                <a:lnTo>
                  <a:pt x="445738" y="74562"/>
                </a:lnTo>
                <a:lnTo>
                  <a:pt x="440678" y="68609"/>
                </a:lnTo>
                <a:lnTo>
                  <a:pt x="438149" y="61118"/>
                </a:lnTo>
                <a:lnTo>
                  <a:pt x="438149" y="42961"/>
                </a:lnTo>
                <a:lnTo>
                  <a:pt x="440678" y="35470"/>
                </a:lnTo>
                <a:lnTo>
                  <a:pt x="445957" y="29368"/>
                </a:lnTo>
                <a:lnTo>
                  <a:pt x="450898" y="23762"/>
                </a:lnTo>
                <a:lnTo>
                  <a:pt x="457644" y="20835"/>
                </a:lnTo>
                <a:lnTo>
                  <a:pt x="474413" y="20835"/>
                </a:lnTo>
                <a:lnTo>
                  <a:pt x="481160" y="23762"/>
                </a:lnTo>
                <a:lnTo>
                  <a:pt x="483904" y="26937"/>
                </a:lnTo>
                <a:lnTo>
                  <a:pt x="459827" y="26937"/>
                </a:lnTo>
                <a:lnTo>
                  <a:pt x="454867" y="29368"/>
                </a:lnTo>
                <a:lnTo>
                  <a:pt x="447326" y="39092"/>
                </a:lnTo>
                <a:lnTo>
                  <a:pt x="445441" y="45045"/>
                </a:lnTo>
                <a:lnTo>
                  <a:pt x="445441" y="59034"/>
                </a:lnTo>
                <a:lnTo>
                  <a:pt x="447276" y="64987"/>
                </a:lnTo>
                <a:lnTo>
                  <a:pt x="450947" y="69948"/>
                </a:lnTo>
                <a:lnTo>
                  <a:pt x="454718" y="74811"/>
                </a:lnTo>
                <a:lnTo>
                  <a:pt x="459728" y="77241"/>
                </a:lnTo>
                <a:lnTo>
                  <a:pt x="483779" y="77241"/>
                </a:lnTo>
                <a:lnTo>
                  <a:pt x="476893" y="81905"/>
                </a:lnTo>
                <a:lnTo>
                  <a:pt x="471833" y="83343"/>
                </a:lnTo>
                <a:close/>
              </a:path>
              <a:path w="702945" h="83819">
                <a:moveTo>
                  <a:pt x="483779" y="77241"/>
                </a:moveTo>
                <a:lnTo>
                  <a:pt x="472230" y="77241"/>
                </a:lnTo>
                <a:lnTo>
                  <a:pt x="477240" y="74811"/>
                </a:lnTo>
                <a:lnTo>
                  <a:pt x="484880" y="64987"/>
                </a:lnTo>
                <a:lnTo>
                  <a:pt x="486815" y="59034"/>
                </a:lnTo>
                <a:lnTo>
                  <a:pt x="486782" y="45045"/>
                </a:lnTo>
                <a:lnTo>
                  <a:pt x="484880" y="39240"/>
                </a:lnTo>
                <a:lnTo>
                  <a:pt x="481011" y="34379"/>
                </a:lnTo>
                <a:lnTo>
                  <a:pt x="477240" y="29418"/>
                </a:lnTo>
                <a:lnTo>
                  <a:pt x="472230" y="26937"/>
                </a:lnTo>
                <a:lnTo>
                  <a:pt x="483904" y="26937"/>
                </a:lnTo>
                <a:lnTo>
                  <a:pt x="486219" y="29616"/>
                </a:lnTo>
                <a:lnTo>
                  <a:pt x="491379" y="35470"/>
                </a:lnTo>
                <a:lnTo>
                  <a:pt x="493959" y="42961"/>
                </a:lnTo>
                <a:lnTo>
                  <a:pt x="493959" y="57547"/>
                </a:lnTo>
                <a:lnTo>
                  <a:pt x="492917" y="62656"/>
                </a:lnTo>
                <a:lnTo>
                  <a:pt x="488750" y="72181"/>
                </a:lnTo>
                <a:lnTo>
                  <a:pt x="485525" y="76051"/>
                </a:lnTo>
                <a:lnTo>
                  <a:pt x="483779" y="77241"/>
                </a:lnTo>
                <a:close/>
              </a:path>
              <a:path w="702945" h="83819">
                <a:moveTo>
                  <a:pt x="536195" y="83343"/>
                </a:moveTo>
                <a:lnTo>
                  <a:pt x="521213" y="83343"/>
                </a:lnTo>
                <a:lnTo>
                  <a:pt x="514466" y="80416"/>
                </a:lnTo>
                <a:lnTo>
                  <a:pt x="509307" y="74562"/>
                </a:lnTo>
                <a:lnTo>
                  <a:pt x="504246" y="68609"/>
                </a:lnTo>
                <a:lnTo>
                  <a:pt x="501716" y="61118"/>
                </a:lnTo>
                <a:lnTo>
                  <a:pt x="501716" y="42961"/>
                </a:lnTo>
                <a:lnTo>
                  <a:pt x="504246" y="35470"/>
                </a:lnTo>
                <a:lnTo>
                  <a:pt x="509307" y="29616"/>
                </a:lnTo>
                <a:lnTo>
                  <a:pt x="514466" y="23762"/>
                </a:lnTo>
                <a:lnTo>
                  <a:pt x="521213" y="20835"/>
                </a:lnTo>
                <a:lnTo>
                  <a:pt x="536492" y="20835"/>
                </a:lnTo>
                <a:lnTo>
                  <a:pt x="542000" y="22621"/>
                </a:lnTo>
                <a:lnTo>
                  <a:pt x="546936" y="26937"/>
                </a:lnTo>
                <a:lnTo>
                  <a:pt x="523395" y="26937"/>
                </a:lnTo>
                <a:lnTo>
                  <a:pt x="518435" y="29368"/>
                </a:lnTo>
                <a:lnTo>
                  <a:pt x="510894" y="39092"/>
                </a:lnTo>
                <a:lnTo>
                  <a:pt x="509009" y="45045"/>
                </a:lnTo>
                <a:lnTo>
                  <a:pt x="509009" y="59034"/>
                </a:lnTo>
                <a:lnTo>
                  <a:pt x="510894" y="64987"/>
                </a:lnTo>
                <a:lnTo>
                  <a:pt x="514665" y="69948"/>
                </a:lnTo>
                <a:lnTo>
                  <a:pt x="518435" y="74811"/>
                </a:lnTo>
                <a:lnTo>
                  <a:pt x="523396" y="77241"/>
                </a:lnTo>
                <a:lnTo>
                  <a:pt x="546078" y="77241"/>
                </a:lnTo>
                <a:lnTo>
                  <a:pt x="541652" y="81359"/>
                </a:lnTo>
                <a:lnTo>
                  <a:pt x="536195" y="83343"/>
                </a:lnTo>
                <a:close/>
              </a:path>
              <a:path w="702945" h="83819">
                <a:moveTo>
                  <a:pt x="553509" y="41076"/>
                </a:moveTo>
                <a:lnTo>
                  <a:pt x="546365" y="41076"/>
                </a:lnTo>
                <a:lnTo>
                  <a:pt x="545273" y="36413"/>
                </a:lnTo>
                <a:lnTo>
                  <a:pt x="543339" y="32890"/>
                </a:lnTo>
                <a:lnTo>
                  <a:pt x="537783" y="28128"/>
                </a:lnTo>
                <a:lnTo>
                  <a:pt x="534111" y="26937"/>
                </a:lnTo>
                <a:lnTo>
                  <a:pt x="546936" y="26937"/>
                </a:lnTo>
                <a:lnTo>
                  <a:pt x="550235" y="29765"/>
                </a:lnTo>
                <a:lnTo>
                  <a:pt x="552715" y="34726"/>
                </a:lnTo>
                <a:lnTo>
                  <a:pt x="553509" y="41076"/>
                </a:lnTo>
                <a:close/>
              </a:path>
              <a:path w="702945" h="83819">
                <a:moveTo>
                  <a:pt x="546078" y="77241"/>
                </a:moveTo>
                <a:lnTo>
                  <a:pt x="533913" y="77241"/>
                </a:lnTo>
                <a:lnTo>
                  <a:pt x="537733" y="75703"/>
                </a:lnTo>
                <a:lnTo>
                  <a:pt x="544282" y="69552"/>
                </a:lnTo>
                <a:lnTo>
                  <a:pt x="546216" y="65484"/>
                </a:lnTo>
                <a:lnTo>
                  <a:pt x="546812" y="60423"/>
                </a:lnTo>
                <a:lnTo>
                  <a:pt x="553955" y="60423"/>
                </a:lnTo>
                <a:lnTo>
                  <a:pt x="552864" y="67766"/>
                </a:lnTo>
                <a:lnTo>
                  <a:pt x="550184" y="73421"/>
                </a:lnTo>
                <a:lnTo>
                  <a:pt x="546078" y="77241"/>
                </a:lnTo>
                <a:close/>
              </a:path>
              <a:path w="702945" h="83819">
                <a:moveTo>
                  <a:pt x="571312" y="81557"/>
                </a:moveTo>
                <a:lnTo>
                  <a:pt x="564019" y="81557"/>
                </a:lnTo>
                <a:lnTo>
                  <a:pt x="564019" y="0"/>
                </a:lnTo>
                <a:lnTo>
                  <a:pt x="571312" y="0"/>
                </a:lnTo>
                <a:lnTo>
                  <a:pt x="571312" y="51196"/>
                </a:lnTo>
                <a:lnTo>
                  <a:pt x="580810" y="51196"/>
                </a:lnTo>
                <a:lnTo>
                  <a:pt x="571312" y="59233"/>
                </a:lnTo>
                <a:lnTo>
                  <a:pt x="571312" y="81557"/>
                </a:lnTo>
                <a:close/>
              </a:path>
              <a:path w="702945" h="83819">
                <a:moveTo>
                  <a:pt x="580810" y="51196"/>
                </a:moveTo>
                <a:lnTo>
                  <a:pt x="571312" y="51196"/>
                </a:lnTo>
                <a:lnTo>
                  <a:pt x="603905" y="22621"/>
                </a:lnTo>
                <a:lnTo>
                  <a:pt x="613579" y="22621"/>
                </a:lnTo>
                <a:lnTo>
                  <a:pt x="588427" y="44350"/>
                </a:lnTo>
                <a:lnTo>
                  <a:pt x="592070" y="49410"/>
                </a:lnTo>
                <a:lnTo>
                  <a:pt x="582921" y="49410"/>
                </a:lnTo>
                <a:lnTo>
                  <a:pt x="580810" y="51196"/>
                </a:lnTo>
                <a:close/>
              </a:path>
              <a:path w="702945" h="83819">
                <a:moveTo>
                  <a:pt x="615216" y="81557"/>
                </a:moveTo>
                <a:lnTo>
                  <a:pt x="606286" y="81557"/>
                </a:lnTo>
                <a:lnTo>
                  <a:pt x="582921" y="49410"/>
                </a:lnTo>
                <a:lnTo>
                  <a:pt x="592070" y="49410"/>
                </a:lnTo>
                <a:lnTo>
                  <a:pt x="615216" y="81557"/>
                </a:lnTo>
                <a:close/>
              </a:path>
              <a:path w="702945" h="83819">
                <a:moveTo>
                  <a:pt x="659325" y="29170"/>
                </a:moveTo>
                <a:lnTo>
                  <a:pt x="652182" y="29170"/>
                </a:lnTo>
                <a:lnTo>
                  <a:pt x="652182" y="19893"/>
                </a:lnTo>
                <a:lnTo>
                  <a:pt x="654414" y="13295"/>
                </a:lnTo>
                <a:lnTo>
                  <a:pt x="663344" y="3373"/>
                </a:lnTo>
                <a:lnTo>
                  <a:pt x="669644" y="892"/>
                </a:lnTo>
                <a:lnTo>
                  <a:pt x="685221" y="892"/>
                </a:lnTo>
                <a:lnTo>
                  <a:pt x="691224" y="2926"/>
                </a:lnTo>
                <a:lnTo>
                  <a:pt x="695788" y="6994"/>
                </a:lnTo>
                <a:lnTo>
                  <a:pt x="671876" y="6994"/>
                </a:lnTo>
                <a:lnTo>
                  <a:pt x="667561" y="8780"/>
                </a:lnTo>
                <a:lnTo>
                  <a:pt x="661210" y="15924"/>
                </a:lnTo>
                <a:lnTo>
                  <a:pt x="659523" y="21034"/>
                </a:lnTo>
                <a:lnTo>
                  <a:pt x="659325" y="27681"/>
                </a:lnTo>
                <a:lnTo>
                  <a:pt x="659325" y="29170"/>
                </a:lnTo>
                <a:close/>
              </a:path>
              <a:path w="702945" h="83819">
                <a:moveTo>
                  <a:pt x="702932" y="81557"/>
                </a:moveTo>
                <a:lnTo>
                  <a:pt x="650247" y="81557"/>
                </a:lnTo>
                <a:lnTo>
                  <a:pt x="650346" y="75604"/>
                </a:lnTo>
                <a:lnTo>
                  <a:pt x="681699" y="44648"/>
                </a:lnTo>
                <a:lnTo>
                  <a:pt x="687503" y="40133"/>
                </a:lnTo>
                <a:lnTo>
                  <a:pt x="693754" y="32692"/>
                </a:lnTo>
                <a:lnTo>
                  <a:pt x="695341" y="28277"/>
                </a:lnTo>
                <a:lnTo>
                  <a:pt x="695341" y="18454"/>
                </a:lnTo>
                <a:lnTo>
                  <a:pt x="693654" y="14585"/>
                </a:lnTo>
                <a:lnTo>
                  <a:pt x="690282" y="11608"/>
                </a:lnTo>
                <a:lnTo>
                  <a:pt x="687007" y="8532"/>
                </a:lnTo>
                <a:lnTo>
                  <a:pt x="682691" y="6994"/>
                </a:lnTo>
                <a:lnTo>
                  <a:pt x="695788" y="6994"/>
                </a:lnTo>
                <a:lnTo>
                  <a:pt x="700352" y="10963"/>
                </a:lnTo>
                <a:lnTo>
                  <a:pt x="702635" y="16420"/>
                </a:lnTo>
                <a:lnTo>
                  <a:pt x="702516" y="29170"/>
                </a:lnTo>
                <a:lnTo>
                  <a:pt x="700898" y="33932"/>
                </a:lnTo>
                <a:lnTo>
                  <a:pt x="697425" y="38695"/>
                </a:lnTo>
                <a:lnTo>
                  <a:pt x="694052" y="43457"/>
                </a:lnTo>
                <a:lnTo>
                  <a:pt x="687900" y="48567"/>
                </a:lnTo>
                <a:lnTo>
                  <a:pt x="671628" y="58489"/>
                </a:lnTo>
                <a:lnTo>
                  <a:pt x="666469" y="62309"/>
                </a:lnTo>
                <a:lnTo>
                  <a:pt x="663493" y="65484"/>
                </a:lnTo>
                <a:lnTo>
                  <a:pt x="660615" y="68658"/>
                </a:lnTo>
                <a:lnTo>
                  <a:pt x="658928" y="71785"/>
                </a:lnTo>
                <a:lnTo>
                  <a:pt x="658432" y="74860"/>
                </a:lnTo>
                <a:lnTo>
                  <a:pt x="702932" y="74860"/>
                </a:lnTo>
                <a:lnTo>
                  <a:pt x="702932" y="81557"/>
                </a:lnTo>
                <a:close/>
              </a:path>
            </a:pathLst>
          </a:custGeom>
          <a:solidFill>
            <a:srgbClr val="99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880034" y="3058714"/>
            <a:ext cx="1121410" cy="161925"/>
          </a:xfrm>
          <a:custGeom>
            <a:avLst/>
            <a:gdLst/>
            <a:ahLst/>
            <a:cxnLst/>
            <a:rect l="l" t="t" r="r" b="b"/>
            <a:pathLst>
              <a:path w="1121409" h="161925">
                <a:moveTo>
                  <a:pt x="0" y="0"/>
                </a:moveTo>
                <a:lnTo>
                  <a:pt x="1121372" y="0"/>
                </a:lnTo>
                <a:lnTo>
                  <a:pt x="1121372" y="161737"/>
                </a:lnTo>
                <a:lnTo>
                  <a:pt x="0" y="161737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880033" y="3058714"/>
            <a:ext cx="1121410" cy="161925"/>
          </a:xfrm>
          <a:custGeom>
            <a:avLst/>
            <a:gdLst/>
            <a:ahLst/>
            <a:cxnLst/>
            <a:rect l="l" t="t" r="r" b="b"/>
            <a:pathLst>
              <a:path w="1121409" h="161925">
                <a:moveTo>
                  <a:pt x="0" y="0"/>
                </a:moveTo>
                <a:lnTo>
                  <a:pt x="1121372" y="0"/>
                </a:lnTo>
                <a:lnTo>
                  <a:pt x="1121372" y="161737"/>
                </a:lnTo>
                <a:lnTo>
                  <a:pt x="0" y="161737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315868" y="3099290"/>
            <a:ext cx="253807" cy="851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880034" y="2822307"/>
            <a:ext cx="1121410" cy="161925"/>
          </a:xfrm>
          <a:custGeom>
            <a:avLst/>
            <a:gdLst/>
            <a:ahLst/>
            <a:cxnLst/>
            <a:rect l="l" t="t" r="r" b="b"/>
            <a:pathLst>
              <a:path w="1121409" h="161925">
                <a:moveTo>
                  <a:pt x="0" y="0"/>
                </a:moveTo>
                <a:lnTo>
                  <a:pt x="1121372" y="0"/>
                </a:lnTo>
                <a:lnTo>
                  <a:pt x="1121372" y="161739"/>
                </a:lnTo>
                <a:lnTo>
                  <a:pt x="0" y="16173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880033" y="2822307"/>
            <a:ext cx="1121410" cy="161925"/>
          </a:xfrm>
          <a:custGeom>
            <a:avLst/>
            <a:gdLst/>
            <a:ahLst/>
            <a:cxnLst/>
            <a:rect l="l" t="t" r="r" b="b"/>
            <a:pathLst>
              <a:path w="1121409" h="161925">
                <a:moveTo>
                  <a:pt x="0" y="0"/>
                </a:moveTo>
                <a:lnTo>
                  <a:pt x="1121372" y="0"/>
                </a:lnTo>
                <a:lnTo>
                  <a:pt x="1121372" y="161739"/>
                </a:lnTo>
                <a:lnTo>
                  <a:pt x="0" y="16173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338769" y="2864675"/>
            <a:ext cx="205085" cy="833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880034" y="2585900"/>
            <a:ext cx="1121410" cy="161925"/>
          </a:xfrm>
          <a:custGeom>
            <a:avLst/>
            <a:gdLst/>
            <a:ahLst/>
            <a:cxnLst/>
            <a:rect l="l" t="t" r="r" b="b"/>
            <a:pathLst>
              <a:path w="1121409" h="161925">
                <a:moveTo>
                  <a:pt x="0" y="0"/>
                </a:moveTo>
                <a:lnTo>
                  <a:pt x="1121372" y="0"/>
                </a:lnTo>
                <a:lnTo>
                  <a:pt x="1121372" y="161739"/>
                </a:lnTo>
                <a:lnTo>
                  <a:pt x="0" y="16173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880033" y="2585899"/>
            <a:ext cx="1121410" cy="161925"/>
          </a:xfrm>
          <a:custGeom>
            <a:avLst/>
            <a:gdLst/>
            <a:ahLst/>
            <a:cxnLst/>
            <a:rect l="l" t="t" r="r" b="b"/>
            <a:pathLst>
              <a:path w="1121409" h="161925">
                <a:moveTo>
                  <a:pt x="0" y="0"/>
                </a:moveTo>
                <a:lnTo>
                  <a:pt x="1121372" y="0"/>
                </a:lnTo>
                <a:lnTo>
                  <a:pt x="1121372" y="161739"/>
                </a:lnTo>
                <a:lnTo>
                  <a:pt x="0" y="16173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315868" y="2626480"/>
            <a:ext cx="253807" cy="851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880034" y="2349495"/>
            <a:ext cx="1121410" cy="161925"/>
          </a:xfrm>
          <a:custGeom>
            <a:avLst/>
            <a:gdLst/>
            <a:ahLst/>
            <a:cxnLst/>
            <a:rect l="l" t="t" r="r" b="b"/>
            <a:pathLst>
              <a:path w="1121409" h="161925">
                <a:moveTo>
                  <a:pt x="0" y="0"/>
                </a:moveTo>
                <a:lnTo>
                  <a:pt x="1121372" y="0"/>
                </a:lnTo>
                <a:lnTo>
                  <a:pt x="1121372" y="161737"/>
                </a:lnTo>
                <a:lnTo>
                  <a:pt x="0" y="161737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880033" y="2349495"/>
            <a:ext cx="1121410" cy="161925"/>
          </a:xfrm>
          <a:custGeom>
            <a:avLst/>
            <a:gdLst/>
            <a:ahLst/>
            <a:cxnLst/>
            <a:rect l="l" t="t" r="r" b="b"/>
            <a:pathLst>
              <a:path w="1121409" h="161925">
                <a:moveTo>
                  <a:pt x="0" y="0"/>
                </a:moveTo>
                <a:lnTo>
                  <a:pt x="1121372" y="0"/>
                </a:lnTo>
                <a:lnTo>
                  <a:pt x="1121372" y="161737"/>
                </a:lnTo>
                <a:lnTo>
                  <a:pt x="0" y="161737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99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089993" y="2391854"/>
            <a:ext cx="704850" cy="83820"/>
          </a:xfrm>
          <a:custGeom>
            <a:avLst/>
            <a:gdLst/>
            <a:ahLst/>
            <a:cxnLst/>
            <a:rect l="l" t="t" r="r" b="b"/>
            <a:pathLst>
              <a:path w="704850" h="83819">
                <a:moveTo>
                  <a:pt x="27979" y="81557"/>
                </a:moveTo>
                <a:lnTo>
                  <a:pt x="0" y="81557"/>
                </a:lnTo>
                <a:lnTo>
                  <a:pt x="0" y="0"/>
                </a:lnTo>
                <a:lnTo>
                  <a:pt x="27235" y="0"/>
                </a:lnTo>
                <a:lnTo>
                  <a:pt x="35876" y="613"/>
                </a:lnTo>
                <a:lnTo>
                  <a:pt x="43494" y="2455"/>
                </a:lnTo>
                <a:lnTo>
                  <a:pt x="50089" y="5525"/>
                </a:lnTo>
                <a:lnTo>
                  <a:pt x="51416" y="6548"/>
                </a:lnTo>
                <a:lnTo>
                  <a:pt x="7887" y="6548"/>
                </a:lnTo>
                <a:lnTo>
                  <a:pt x="7887" y="74860"/>
                </a:lnTo>
                <a:lnTo>
                  <a:pt x="51633" y="74860"/>
                </a:lnTo>
                <a:lnTo>
                  <a:pt x="49996" y="76116"/>
                </a:lnTo>
                <a:lnTo>
                  <a:pt x="43569" y="79139"/>
                </a:lnTo>
                <a:lnTo>
                  <a:pt x="36230" y="80953"/>
                </a:lnTo>
                <a:lnTo>
                  <a:pt x="27979" y="81557"/>
                </a:lnTo>
                <a:close/>
              </a:path>
              <a:path w="704850" h="83819">
                <a:moveTo>
                  <a:pt x="51633" y="74860"/>
                </a:moveTo>
                <a:lnTo>
                  <a:pt x="25151" y="74860"/>
                </a:lnTo>
                <a:lnTo>
                  <a:pt x="33011" y="74367"/>
                </a:lnTo>
                <a:lnTo>
                  <a:pt x="39774" y="72888"/>
                </a:lnTo>
                <a:lnTo>
                  <a:pt x="58042" y="40778"/>
                </a:lnTo>
                <a:lnTo>
                  <a:pt x="57549" y="32332"/>
                </a:lnTo>
                <a:lnTo>
                  <a:pt x="23961" y="6548"/>
                </a:lnTo>
                <a:lnTo>
                  <a:pt x="51416" y="6548"/>
                </a:lnTo>
                <a:lnTo>
                  <a:pt x="65781" y="40778"/>
                </a:lnTo>
                <a:lnTo>
                  <a:pt x="65139" y="50703"/>
                </a:lnTo>
                <a:lnTo>
                  <a:pt x="63214" y="59196"/>
                </a:lnTo>
                <a:lnTo>
                  <a:pt x="60005" y="66256"/>
                </a:lnTo>
                <a:lnTo>
                  <a:pt x="55512" y="71884"/>
                </a:lnTo>
                <a:lnTo>
                  <a:pt x="51633" y="74860"/>
                </a:lnTo>
                <a:close/>
              </a:path>
              <a:path w="704850" h="83819">
                <a:moveTo>
                  <a:pt x="107670" y="83343"/>
                </a:moveTo>
                <a:lnTo>
                  <a:pt x="92291" y="83343"/>
                </a:lnTo>
                <a:lnTo>
                  <a:pt x="85742" y="80565"/>
                </a:lnTo>
                <a:lnTo>
                  <a:pt x="80980" y="75009"/>
                </a:lnTo>
                <a:lnTo>
                  <a:pt x="76317" y="69353"/>
                </a:lnTo>
                <a:lnTo>
                  <a:pt x="74092" y="62060"/>
                </a:lnTo>
                <a:lnTo>
                  <a:pt x="73986" y="42961"/>
                </a:lnTo>
                <a:lnTo>
                  <a:pt x="76367" y="35470"/>
                </a:lnTo>
                <a:lnTo>
                  <a:pt x="85892" y="23762"/>
                </a:lnTo>
                <a:lnTo>
                  <a:pt x="92390" y="20835"/>
                </a:lnTo>
                <a:lnTo>
                  <a:pt x="108662" y="20835"/>
                </a:lnTo>
                <a:lnTo>
                  <a:pt x="115013" y="23762"/>
                </a:lnTo>
                <a:lnTo>
                  <a:pt x="117541" y="26937"/>
                </a:lnTo>
                <a:lnTo>
                  <a:pt x="95417" y="26937"/>
                </a:lnTo>
                <a:lnTo>
                  <a:pt x="91150" y="28822"/>
                </a:lnTo>
                <a:lnTo>
                  <a:pt x="84205" y="36363"/>
                </a:lnTo>
                <a:lnTo>
                  <a:pt x="82072" y="41473"/>
                </a:lnTo>
                <a:lnTo>
                  <a:pt x="81278" y="47922"/>
                </a:lnTo>
                <a:lnTo>
                  <a:pt x="126670" y="47922"/>
                </a:lnTo>
                <a:lnTo>
                  <a:pt x="126670" y="54024"/>
                </a:lnTo>
                <a:lnTo>
                  <a:pt x="81278" y="54024"/>
                </a:lnTo>
                <a:lnTo>
                  <a:pt x="81377" y="60870"/>
                </a:lnTo>
                <a:lnTo>
                  <a:pt x="83163" y="66476"/>
                </a:lnTo>
                <a:lnTo>
                  <a:pt x="86636" y="70842"/>
                </a:lnTo>
                <a:lnTo>
                  <a:pt x="90208" y="75108"/>
                </a:lnTo>
                <a:lnTo>
                  <a:pt x="94871" y="77241"/>
                </a:lnTo>
                <a:lnTo>
                  <a:pt x="118502" y="77241"/>
                </a:lnTo>
                <a:lnTo>
                  <a:pt x="113276" y="81607"/>
                </a:lnTo>
                <a:lnTo>
                  <a:pt x="107670" y="83343"/>
                </a:lnTo>
                <a:close/>
              </a:path>
              <a:path w="704850" h="83819">
                <a:moveTo>
                  <a:pt x="126670" y="47922"/>
                </a:moveTo>
                <a:lnTo>
                  <a:pt x="119378" y="47922"/>
                </a:lnTo>
                <a:lnTo>
                  <a:pt x="119179" y="42068"/>
                </a:lnTo>
                <a:lnTo>
                  <a:pt x="117343" y="37107"/>
                </a:lnTo>
                <a:lnTo>
                  <a:pt x="110399" y="28971"/>
                </a:lnTo>
                <a:lnTo>
                  <a:pt x="105933" y="26937"/>
                </a:lnTo>
                <a:lnTo>
                  <a:pt x="117541" y="26937"/>
                </a:lnTo>
                <a:lnTo>
                  <a:pt x="119675" y="29616"/>
                </a:lnTo>
                <a:lnTo>
                  <a:pt x="124339" y="35371"/>
                </a:lnTo>
                <a:lnTo>
                  <a:pt x="126625" y="42961"/>
                </a:lnTo>
                <a:lnTo>
                  <a:pt x="126670" y="47922"/>
                </a:lnTo>
                <a:close/>
              </a:path>
              <a:path w="704850" h="83819">
                <a:moveTo>
                  <a:pt x="118502" y="77241"/>
                </a:moveTo>
                <a:lnTo>
                  <a:pt x="105487" y="77241"/>
                </a:lnTo>
                <a:lnTo>
                  <a:pt x="109456" y="76001"/>
                </a:lnTo>
                <a:lnTo>
                  <a:pt x="115608" y="71040"/>
                </a:lnTo>
                <a:lnTo>
                  <a:pt x="117840" y="67220"/>
                </a:lnTo>
                <a:lnTo>
                  <a:pt x="119229" y="62060"/>
                </a:lnTo>
                <a:lnTo>
                  <a:pt x="126373" y="62060"/>
                </a:lnTo>
                <a:lnTo>
                  <a:pt x="124686" y="69204"/>
                </a:lnTo>
                <a:lnTo>
                  <a:pt x="121710" y="74562"/>
                </a:lnTo>
                <a:lnTo>
                  <a:pt x="118502" y="77241"/>
                </a:lnTo>
                <a:close/>
              </a:path>
              <a:path w="704850" h="83819">
                <a:moveTo>
                  <a:pt x="147987" y="32742"/>
                </a:moveTo>
                <a:lnTo>
                  <a:pt x="143581" y="32742"/>
                </a:lnTo>
                <a:lnTo>
                  <a:pt x="144970" y="29269"/>
                </a:lnTo>
                <a:lnTo>
                  <a:pt x="147400" y="26441"/>
                </a:lnTo>
                <a:lnTo>
                  <a:pt x="150873" y="24258"/>
                </a:lnTo>
                <a:lnTo>
                  <a:pt x="154346" y="21976"/>
                </a:lnTo>
                <a:lnTo>
                  <a:pt x="158216" y="20835"/>
                </a:lnTo>
                <a:lnTo>
                  <a:pt x="170122" y="20835"/>
                </a:lnTo>
                <a:lnTo>
                  <a:pt x="175629" y="22720"/>
                </a:lnTo>
                <a:lnTo>
                  <a:pt x="179412" y="26937"/>
                </a:lnTo>
                <a:lnTo>
                  <a:pt x="158017" y="26937"/>
                </a:lnTo>
                <a:lnTo>
                  <a:pt x="154644" y="27880"/>
                </a:lnTo>
                <a:lnTo>
                  <a:pt x="148889" y="31650"/>
                </a:lnTo>
                <a:lnTo>
                  <a:pt x="147987" y="32742"/>
                </a:lnTo>
                <a:close/>
              </a:path>
              <a:path w="704850" h="83819">
                <a:moveTo>
                  <a:pt x="143432" y="81557"/>
                </a:moveTo>
                <a:lnTo>
                  <a:pt x="136139" y="81557"/>
                </a:lnTo>
                <a:lnTo>
                  <a:pt x="136139" y="22621"/>
                </a:lnTo>
                <a:lnTo>
                  <a:pt x="143432" y="22621"/>
                </a:lnTo>
                <a:lnTo>
                  <a:pt x="143432" y="32742"/>
                </a:lnTo>
                <a:lnTo>
                  <a:pt x="147987" y="32742"/>
                </a:lnTo>
                <a:lnTo>
                  <a:pt x="146756" y="34230"/>
                </a:lnTo>
                <a:lnTo>
                  <a:pt x="145367" y="37504"/>
                </a:lnTo>
                <a:lnTo>
                  <a:pt x="144077" y="40679"/>
                </a:lnTo>
                <a:lnTo>
                  <a:pt x="143432" y="43854"/>
                </a:lnTo>
                <a:lnTo>
                  <a:pt x="143432" y="81557"/>
                </a:lnTo>
                <a:close/>
              </a:path>
              <a:path w="704850" h="83819">
                <a:moveTo>
                  <a:pt x="184062" y="81557"/>
                </a:moveTo>
                <a:lnTo>
                  <a:pt x="176918" y="81557"/>
                </a:lnTo>
                <a:lnTo>
                  <a:pt x="176918" y="38546"/>
                </a:lnTo>
                <a:lnTo>
                  <a:pt x="175678" y="34280"/>
                </a:lnTo>
                <a:lnTo>
                  <a:pt x="173198" y="31402"/>
                </a:lnTo>
                <a:lnTo>
                  <a:pt x="170718" y="28426"/>
                </a:lnTo>
                <a:lnTo>
                  <a:pt x="166947" y="26937"/>
                </a:lnTo>
                <a:lnTo>
                  <a:pt x="179412" y="26937"/>
                </a:lnTo>
                <a:lnTo>
                  <a:pt x="182375" y="30162"/>
                </a:lnTo>
                <a:lnTo>
                  <a:pt x="184062" y="35669"/>
                </a:lnTo>
                <a:lnTo>
                  <a:pt x="184062" y="81557"/>
                </a:lnTo>
                <a:close/>
              </a:path>
              <a:path w="704850" h="83819">
                <a:moveTo>
                  <a:pt x="237407" y="77241"/>
                </a:moveTo>
                <a:lnTo>
                  <a:pt x="223427" y="77241"/>
                </a:lnTo>
                <a:lnTo>
                  <a:pt x="227197" y="76249"/>
                </a:lnTo>
                <a:lnTo>
                  <a:pt x="230274" y="74265"/>
                </a:lnTo>
                <a:lnTo>
                  <a:pt x="233448" y="72181"/>
                </a:lnTo>
                <a:lnTo>
                  <a:pt x="235036" y="69403"/>
                </a:lnTo>
                <a:lnTo>
                  <a:pt x="235036" y="63350"/>
                </a:lnTo>
                <a:lnTo>
                  <a:pt x="234044" y="61168"/>
                </a:lnTo>
                <a:lnTo>
                  <a:pt x="230074" y="57596"/>
                </a:lnTo>
                <a:lnTo>
                  <a:pt x="226702" y="56206"/>
                </a:lnTo>
                <a:lnTo>
                  <a:pt x="221939" y="55215"/>
                </a:lnTo>
                <a:lnTo>
                  <a:pt x="212860" y="53131"/>
                </a:lnTo>
                <a:lnTo>
                  <a:pt x="207701" y="52040"/>
                </a:lnTo>
                <a:lnTo>
                  <a:pt x="203683" y="50254"/>
                </a:lnTo>
                <a:lnTo>
                  <a:pt x="197928" y="45293"/>
                </a:lnTo>
                <a:lnTo>
                  <a:pt x="196489" y="41820"/>
                </a:lnTo>
                <a:lnTo>
                  <a:pt x="196489" y="32295"/>
                </a:lnTo>
                <a:lnTo>
                  <a:pt x="198572" y="28277"/>
                </a:lnTo>
                <a:lnTo>
                  <a:pt x="206907" y="22324"/>
                </a:lnTo>
                <a:lnTo>
                  <a:pt x="212215" y="20835"/>
                </a:lnTo>
                <a:lnTo>
                  <a:pt x="225015" y="20835"/>
                </a:lnTo>
                <a:lnTo>
                  <a:pt x="230074" y="22472"/>
                </a:lnTo>
                <a:lnTo>
                  <a:pt x="233845" y="25747"/>
                </a:lnTo>
                <a:lnTo>
                  <a:pt x="235252" y="26937"/>
                </a:lnTo>
                <a:lnTo>
                  <a:pt x="213455" y="26937"/>
                </a:lnTo>
                <a:lnTo>
                  <a:pt x="210082" y="27830"/>
                </a:lnTo>
                <a:lnTo>
                  <a:pt x="204923" y="31402"/>
                </a:lnTo>
                <a:lnTo>
                  <a:pt x="203736" y="33684"/>
                </a:lnTo>
                <a:lnTo>
                  <a:pt x="203686" y="39736"/>
                </a:lnTo>
                <a:lnTo>
                  <a:pt x="204774" y="41770"/>
                </a:lnTo>
                <a:lnTo>
                  <a:pt x="207056" y="43457"/>
                </a:lnTo>
                <a:lnTo>
                  <a:pt x="209338" y="45045"/>
                </a:lnTo>
                <a:lnTo>
                  <a:pt x="212265" y="46235"/>
                </a:lnTo>
                <a:lnTo>
                  <a:pt x="232258" y="50750"/>
                </a:lnTo>
                <a:lnTo>
                  <a:pt x="235631" y="52585"/>
                </a:lnTo>
                <a:lnTo>
                  <a:pt x="238310" y="55363"/>
                </a:lnTo>
                <a:lnTo>
                  <a:pt x="240989" y="58042"/>
                </a:lnTo>
                <a:lnTo>
                  <a:pt x="242230" y="61168"/>
                </a:lnTo>
                <a:lnTo>
                  <a:pt x="242328" y="71040"/>
                </a:lnTo>
                <a:lnTo>
                  <a:pt x="240046" y="75406"/>
                </a:lnTo>
                <a:lnTo>
                  <a:pt x="237407" y="77241"/>
                </a:lnTo>
                <a:close/>
              </a:path>
              <a:path w="704850" h="83819">
                <a:moveTo>
                  <a:pt x="240244" y="39736"/>
                </a:moveTo>
                <a:lnTo>
                  <a:pt x="233101" y="39736"/>
                </a:lnTo>
                <a:lnTo>
                  <a:pt x="232803" y="35569"/>
                </a:lnTo>
                <a:lnTo>
                  <a:pt x="231265" y="32394"/>
                </a:lnTo>
                <a:lnTo>
                  <a:pt x="225709" y="28029"/>
                </a:lnTo>
                <a:lnTo>
                  <a:pt x="222088" y="26937"/>
                </a:lnTo>
                <a:lnTo>
                  <a:pt x="235252" y="26937"/>
                </a:lnTo>
                <a:lnTo>
                  <a:pt x="237714" y="29021"/>
                </a:lnTo>
                <a:lnTo>
                  <a:pt x="239848" y="33684"/>
                </a:lnTo>
                <a:lnTo>
                  <a:pt x="240244" y="39736"/>
                </a:lnTo>
                <a:close/>
              </a:path>
              <a:path w="704850" h="83819">
                <a:moveTo>
                  <a:pt x="225362" y="83343"/>
                </a:moveTo>
                <a:lnTo>
                  <a:pt x="211273" y="83343"/>
                </a:lnTo>
                <a:lnTo>
                  <a:pt x="205568" y="81607"/>
                </a:lnTo>
                <a:lnTo>
                  <a:pt x="201400" y="78134"/>
                </a:lnTo>
                <a:lnTo>
                  <a:pt x="197332" y="74562"/>
                </a:lnTo>
                <a:lnTo>
                  <a:pt x="195001" y="69353"/>
                </a:lnTo>
                <a:lnTo>
                  <a:pt x="194405" y="62507"/>
                </a:lnTo>
                <a:lnTo>
                  <a:pt x="201549" y="62507"/>
                </a:lnTo>
                <a:lnTo>
                  <a:pt x="201847" y="67171"/>
                </a:lnTo>
                <a:lnTo>
                  <a:pt x="203534" y="70792"/>
                </a:lnTo>
                <a:lnTo>
                  <a:pt x="206610" y="73371"/>
                </a:lnTo>
                <a:lnTo>
                  <a:pt x="209784" y="75952"/>
                </a:lnTo>
                <a:lnTo>
                  <a:pt x="213902" y="77241"/>
                </a:lnTo>
                <a:lnTo>
                  <a:pt x="237407" y="77241"/>
                </a:lnTo>
                <a:lnTo>
                  <a:pt x="235482" y="78581"/>
                </a:lnTo>
                <a:lnTo>
                  <a:pt x="231017" y="81755"/>
                </a:lnTo>
                <a:lnTo>
                  <a:pt x="225362" y="83343"/>
                </a:lnTo>
                <a:close/>
              </a:path>
              <a:path w="704850" h="83819">
                <a:moveTo>
                  <a:pt x="283361" y="83343"/>
                </a:moveTo>
                <a:lnTo>
                  <a:pt x="267982" y="83343"/>
                </a:lnTo>
                <a:lnTo>
                  <a:pt x="261434" y="80565"/>
                </a:lnTo>
                <a:lnTo>
                  <a:pt x="256671" y="75009"/>
                </a:lnTo>
                <a:lnTo>
                  <a:pt x="252009" y="69353"/>
                </a:lnTo>
                <a:lnTo>
                  <a:pt x="249783" y="62060"/>
                </a:lnTo>
                <a:lnTo>
                  <a:pt x="249677" y="42961"/>
                </a:lnTo>
                <a:lnTo>
                  <a:pt x="252058" y="35470"/>
                </a:lnTo>
                <a:lnTo>
                  <a:pt x="261583" y="23762"/>
                </a:lnTo>
                <a:lnTo>
                  <a:pt x="268082" y="20835"/>
                </a:lnTo>
                <a:lnTo>
                  <a:pt x="284354" y="20835"/>
                </a:lnTo>
                <a:lnTo>
                  <a:pt x="290704" y="23762"/>
                </a:lnTo>
                <a:lnTo>
                  <a:pt x="293233" y="26937"/>
                </a:lnTo>
                <a:lnTo>
                  <a:pt x="271108" y="26937"/>
                </a:lnTo>
                <a:lnTo>
                  <a:pt x="266841" y="28822"/>
                </a:lnTo>
                <a:lnTo>
                  <a:pt x="259896" y="36363"/>
                </a:lnTo>
                <a:lnTo>
                  <a:pt x="257763" y="41473"/>
                </a:lnTo>
                <a:lnTo>
                  <a:pt x="256969" y="47922"/>
                </a:lnTo>
                <a:lnTo>
                  <a:pt x="302361" y="47922"/>
                </a:lnTo>
                <a:lnTo>
                  <a:pt x="302361" y="54024"/>
                </a:lnTo>
                <a:lnTo>
                  <a:pt x="256969" y="54024"/>
                </a:lnTo>
                <a:lnTo>
                  <a:pt x="257068" y="60870"/>
                </a:lnTo>
                <a:lnTo>
                  <a:pt x="258854" y="66476"/>
                </a:lnTo>
                <a:lnTo>
                  <a:pt x="262327" y="70842"/>
                </a:lnTo>
                <a:lnTo>
                  <a:pt x="265899" y="75108"/>
                </a:lnTo>
                <a:lnTo>
                  <a:pt x="270562" y="77241"/>
                </a:lnTo>
                <a:lnTo>
                  <a:pt x="294193" y="77241"/>
                </a:lnTo>
                <a:lnTo>
                  <a:pt x="288967" y="81607"/>
                </a:lnTo>
                <a:lnTo>
                  <a:pt x="283361" y="83343"/>
                </a:lnTo>
                <a:close/>
              </a:path>
              <a:path w="704850" h="83819">
                <a:moveTo>
                  <a:pt x="302361" y="47922"/>
                </a:moveTo>
                <a:lnTo>
                  <a:pt x="295069" y="47922"/>
                </a:lnTo>
                <a:lnTo>
                  <a:pt x="294871" y="42068"/>
                </a:lnTo>
                <a:lnTo>
                  <a:pt x="293036" y="37107"/>
                </a:lnTo>
                <a:lnTo>
                  <a:pt x="286090" y="28971"/>
                </a:lnTo>
                <a:lnTo>
                  <a:pt x="281625" y="26937"/>
                </a:lnTo>
                <a:lnTo>
                  <a:pt x="293233" y="26937"/>
                </a:lnTo>
                <a:lnTo>
                  <a:pt x="295366" y="29616"/>
                </a:lnTo>
                <a:lnTo>
                  <a:pt x="300030" y="35371"/>
                </a:lnTo>
                <a:lnTo>
                  <a:pt x="302317" y="42961"/>
                </a:lnTo>
                <a:lnTo>
                  <a:pt x="302361" y="47922"/>
                </a:lnTo>
                <a:close/>
              </a:path>
              <a:path w="704850" h="83819">
                <a:moveTo>
                  <a:pt x="294193" y="77241"/>
                </a:moveTo>
                <a:lnTo>
                  <a:pt x="281179" y="77241"/>
                </a:lnTo>
                <a:lnTo>
                  <a:pt x="285147" y="76001"/>
                </a:lnTo>
                <a:lnTo>
                  <a:pt x="291299" y="71040"/>
                </a:lnTo>
                <a:lnTo>
                  <a:pt x="293531" y="67220"/>
                </a:lnTo>
                <a:lnTo>
                  <a:pt x="294921" y="62060"/>
                </a:lnTo>
                <a:lnTo>
                  <a:pt x="302064" y="62060"/>
                </a:lnTo>
                <a:lnTo>
                  <a:pt x="300377" y="69204"/>
                </a:lnTo>
                <a:lnTo>
                  <a:pt x="297401" y="74562"/>
                </a:lnTo>
                <a:lnTo>
                  <a:pt x="294193" y="77241"/>
                </a:lnTo>
                <a:close/>
              </a:path>
              <a:path w="704850" h="83819">
                <a:moveTo>
                  <a:pt x="389425" y="81557"/>
                </a:moveTo>
                <a:lnTo>
                  <a:pt x="345075" y="81557"/>
                </a:lnTo>
                <a:lnTo>
                  <a:pt x="345075" y="0"/>
                </a:lnTo>
                <a:lnTo>
                  <a:pt x="388037" y="0"/>
                </a:lnTo>
                <a:lnTo>
                  <a:pt x="394238" y="1686"/>
                </a:lnTo>
                <a:lnTo>
                  <a:pt x="398802" y="5060"/>
                </a:lnTo>
                <a:lnTo>
                  <a:pt x="400922" y="6548"/>
                </a:lnTo>
                <a:lnTo>
                  <a:pt x="352963" y="6548"/>
                </a:lnTo>
                <a:lnTo>
                  <a:pt x="352963" y="35718"/>
                </a:lnTo>
                <a:lnTo>
                  <a:pt x="398283" y="35718"/>
                </a:lnTo>
                <a:lnTo>
                  <a:pt x="395924" y="37256"/>
                </a:lnTo>
                <a:lnTo>
                  <a:pt x="391658" y="38248"/>
                </a:lnTo>
                <a:lnTo>
                  <a:pt x="391658" y="38397"/>
                </a:lnTo>
                <a:lnTo>
                  <a:pt x="396818" y="39092"/>
                </a:lnTo>
                <a:lnTo>
                  <a:pt x="400985" y="41274"/>
                </a:lnTo>
                <a:lnTo>
                  <a:pt x="401972" y="42415"/>
                </a:lnTo>
                <a:lnTo>
                  <a:pt x="352963" y="42415"/>
                </a:lnTo>
                <a:lnTo>
                  <a:pt x="352963" y="74860"/>
                </a:lnTo>
                <a:lnTo>
                  <a:pt x="402597" y="74860"/>
                </a:lnTo>
                <a:lnTo>
                  <a:pt x="401481" y="75753"/>
                </a:lnTo>
                <a:lnTo>
                  <a:pt x="396520" y="79623"/>
                </a:lnTo>
                <a:lnTo>
                  <a:pt x="389425" y="81557"/>
                </a:lnTo>
                <a:close/>
              </a:path>
              <a:path w="704850" h="83819">
                <a:moveTo>
                  <a:pt x="398283" y="35718"/>
                </a:moveTo>
                <a:lnTo>
                  <a:pt x="385308" y="35718"/>
                </a:lnTo>
                <a:lnTo>
                  <a:pt x="389625" y="34478"/>
                </a:lnTo>
                <a:lnTo>
                  <a:pt x="396371" y="29517"/>
                </a:lnTo>
                <a:lnTo>
                  <a:pt x="398058" y="26144"/>
                </a:lnTo>
                <a:lnTo>
                  <a:pt x="398058" y="16718"/>
                </a:lnTo>
                <a:lnTo>
                  <a:pt x="396470" y="12898"/>
                </a:lnTo>
                <a:lnTo>
                  <a:pt x="393295" y="10417"/>
                </a:lnTo>
                <a:lnTo>
                  <a:pt x="390220" y="7838"/>
                </a:lnTo>
                <a:lnTo>
                  <a:pt x="385656" y="6548"/>
                </a:lnTo>
                <a:lnTo>
                  <a:pt x="400922" y="6548"/>
                </a:lnTo>
                <a:lnTo>
                  <a:pt x="403465" y="8334"/>
                </a:lnTo>
                <a:lnTo>
                  <a:pt x="405797" y="13295"/>
                </a:lnTo>
                <a:lnTo>
                  <a:pt x="405797" y="24209"/>
                </a:lnTo>
                <a:lnTo>
                  <a:pt x="404507" y="28078"/>
                </a:lnTo>
                <a:lnTo>
                  <a:pt x="399348" y="35024"/>
                </a:lnTo>
                <a:lnTo>
                  <a:pt x="398283" y="35718"/>
                </a:lnTo>
                <a:close/>
              </a:path>
              <a:path w="704850" h="83819">
                <a:moveTo>
                  <a:pt x="402597" y="74860"/>
                </a:moveTo>
                <a:lnTo>
                  <a:pt x="387044" y="74860"/>
                </a:lnTo>
                <a:lnTo>
                  <a:pt x="392253" y="73470"/>
                </a:lnTo>
                <a:lnTo>
                  <a:pt x="399397" y="67915"/>
                </a:lnTo>
                <a:lnTo>
                  <a:pt x="401183" y="63698"/>
                </a:lnTo>
                <a:lnTo>
                  <a:pt x="401183" y="52883"/>
                </a:lnTo>
                <a:lnTo>
                  <a:pt x="399298" y="49013"/>
                </a:lnTo>
                <a:lnTo>
                  <a:pt x="395528" y="46434"/>
                </a:lnTo>
                <a:lnTo>
                  <a:pt x="391757" y="43755"/>
                </a:lnTo>
                <a:lnTo>
                  <a:pt x="386449" y="42415"/>
                </a:lnTo>
                <a:lnTo>
                  <a:pt x="401972" y="42415"/>
                </a:lnTo>
                <a:lnTo>
                  <a:pt x="404160" y="44946"/>
                </a:lnTo>
                <a:lnTo>
                  <a:pt x="407335" y="48517"/>
                </a:lnTo>
                <a:lnTo>
                  <a:pt x="408887" y="52883"/>
                </a:lnTo>
                <a:lnTo>
                  <a:pt x="408922" y="65980"/>
                </a:lnTo>
                <a:lnTo>
                  <a:pt x="406442" y="71785"/>
                </a:lnTo>
                <a:lnTo>
                  <a:pt x="402597" y="74860"/>
                </a:lnTo>
                <a:close/>
              </a:path>
              <a:path w="704850" h="83819">
                <a:moveTo>
                  <a:pt x="427265" y="81557"/>
                </a:moveTo>
                <a:lnTo>
                  <a:pt x="420122" y="81557"/>
                </a:lnTo>
                <a:lnTo>
                  <a:pt x="420122" y="0"/>
                </a:lnTo>
                <a:lnTo>
                  <a:pt x="427265" y="0"/>
                </a:lnTo>
                <a:lnTo>
                  <a:pt x="427265" y="81557"/>
                </a:lnTo>
                <a:close/>
              </a:path>
              <a:path w="704850" h="83819">
                <a:moveTo>
                  <a:pt x="471833" y="83343"/>
                </a:moveTo>
                <a:lnTo>
                  <a:pt x="457644" y="83343"/>
                </a:lnTo>
                <a:lnTo>
                  <a:pt x="450898" y="80416"/>
                </a:lnTo>
                <a:lnTo>
                  <a:pt x="445738" y="74562"/>
                </a:lnTo>
                <a:lnTo>
                  <a:pt x="440678" y="68609"/>
                </a:lnTo>
                <a:lnTo>
                  <a:pt x="438149" y="61118"/>
                </a:lnTo>
                <a:lnTo>
                  <a:pt x="438149" y="42961"/>
                </a:lnTo>
                <a:lnTo>
                  <a:pt x="440678" y="35470"/>
                </a:lnTo>
                <a:lnTo>
                  <a:pt x="445957" y="29368"/>
                </a:lnTo>
                <a:lnTo>
                  <a:pt x="450898" y="23762"/>
                </a:lnTo>
                <a:lnTo>
                  <a:pt x="457644" y="20835"/>
                </a:lnTo>
                <a:lnTo>
                  <a:pt x="474413" y="20835"/>
                </a:lnTo>
                <a:lnTo>
                  <a:pt x="481160" y="23762"/>
                </a:lnTo>
                <a:lnTo>
                  <a:pt x="483904" y="26937"/>
                </a:lnTo>
                <a:lnTo>
                  <a:pt x="459827" y="26937"/>
                </a:lnTo>
                <a:lnTo>
                  <a:pt x="454867" y="29368"/>
                </a:lnTo>
                <a:lnTo>
                  <a:pt x="447326" y="39092"/>
                </a:lnTo>
                <a:lnTo>
                  <a:pt x="445441" y="45045"/>
                </a:lnTo>
                <a:lnTo>
                  <a:pt x="445441" y="59034"/>
                </a:lnTo>
                <a:lnTo>
                  <a:pt x="447276" y="64987"/>
                </a:lnTo>
                <a:lnTo>
                  <a:pt x="450947" y="69948"/>
                </a:lnTo>
                <a:lnTo>
                  <a:pt x="454718" y="74811"/>
                </a:lnTo>
                <a:lnTo>
                  <a:pt x="459728" y="77241"/>
                </a:lnTo>
                <a:lnTo>
                  <a:pt x="483779" y="77241"/>
                </a:lnTo>
                <a:lnTo>
                  <a:pt x="476893" y="81905"/>
                </a:lnTo>
                <a:lnTo>
                  <a:pt x="471833" y="83343"/>
                </a:lnTo>
                <a:close/>
              </a:path>
              <a:path w="704850" h="83819">
                <a:moveTo>
                  <a:pt x="483779" y="77241"/>
                </a:moveTo>
                <a:lnTo>
                  <a:pt x="472230" y="77241"/>
                </a:lnTo>
                <a:lnTo>
                  <a:pt x="477240" y="74811"/>
                </a:lnTo>
                <a:lnTo>
                  <a:pt x="484880" y="64987"/>
                </a:lnTo>
                <a:lnTo>
                  <a:pt x="486815" y="59034"/>
                </a:lnTo>
                <a:lnTo>
                  <a:pt x="486782" y="45045"/>
                </a:lnTo>
                <a:lnTo>
                  <a:pt x="484880" y="39240"/>
                </a:lnTo>
                <a:lnTo>
                  <a:pt x="481011" y="34379"/>
                </a:lnTo>
                <a:lnTo>
                  <a:pt x="477240" y="29418"/>
                </a:lnTo>
                <a:lnTo>
                  <a:pt x="472230" y="26937"/>
                </a:lnTo>
                <a:lnTo>
                  <a:pt x="483904" y="26937"/>
                </a:lnTo>
                <a:lnTo>
                  <a:pt x="486219" y="29616"/>
                </a:lnTo>
                <a:lnTo>
                  <a:pt x="491379" y="35470"/>
                </a:lnTo>
                <a:lnTo>
                  <a:pt x="493959" y="42961"/>
                </a:lnTo>
                <a:lnTo>
                  <a:pt x="493959" y="57547"/>
                </a:lnTo>
                <a:lnTo>
                  <a:pt x="492917" y="62656"/>
                </a:lnTo>
                <a:lnTo>
                  <a:pt x="488750" y="72181"/>
                </a:lnTo>
                <a:lnTo>
                  <a:pt x="485525" y="76051"/>
                </a:lnTo>
                <a:lnTo>
                  <a:pt x="483779" y="77241"/>
                </a:lnTo>
                <a:close/>
              </a:path>
              <a:path w="704850" h="83819">
                <a:moveTo>
                  <a:pt x="536195" y="83343"/>
                </a:moveTo>
                <a:lnTo>
                  <a:pt x="521213" y="83343"/>
                </a:lnTo>
                <a:lnTo>
                  <a:pt x="514466" y="80416"/>
                </a:lnTo>
                <a:lnTo>
                  <a:pt x="509307" y="74562"/>
                </a:lnTo>
                <a:lnTo>
                  <a:pt x="504246" y="68609"/>
                </a:lnTo>
                <a:lnTo>
                  <a:pt x="501716" y="61118"/>
                </a:lnTo>
                <a:lnTo>
                  <a:pt x="501716" y="42961"/>
                </a:lnTo>
                <a:lnTo>
                  <a:pt x="504246" y="35470"/>
                </a:lnTo>
                <a:lnTo>
                  <a:pt x="509307" y="29616"/>
                </a:lnTo>
                <a:lnTo>
                  <a:pt x="514466" y="23762"/>
                </a:lnTo>
                <a:lnTo>
                  <a:pt x="521213" y="20835"/>
                </a:lnTo>
                <a:lnTo>
                  <a:pt x="536492" y="20835"/>
                </a:lnTo>
                <a:lnTo>
                  <a:pt x="542000" y="22621"/>
                </a:lnTo>
                <a:lnTo>
                  <a:pt x="546936" y="26937"/>
                </a:lnTo>
                <a:lnTo>
                  <a:pt x="523395" y="26937"/>
                </a:lnTo>
                <a:lnTo>
                  <a:pt x="518435" y="29368"/>
                </a:lnTo>
                <a:lnTo>
                  <a:pt x="510894" y="39092"/>
                </a:lnTo>
                <a:lnTo>
                  <a:pt x="509009" y="45045"/>
                </a:lnTo>
                <a:lnTo>
                  <a:pt x="509009" y="59034"/>
                </a:lnTo>
                <a:lnTo>
                  <a:pt x="510894" y="64987"/>
                </a:lnTo>
                <a:lnTo>
                  <a:pt x="514665" y="69948"/>
                </a:lnTo>
                <a:lnTo>
                  <a:pt x="518435" y="74811"/>
                </a:lnTo>
                <a:lnTo>
                  <a:pt x="523396" y="77241"/>
                </a:lnTo>
                <a:lnTo>
                  <a:pt x="546078" y="77241"/>
                </a:lnTo>
                <a:lnTo>
                  <a:pt x="541652" y="81359"/>
                </a:lnTo>
                <a:lnTo>
                  <a:pt x="536195" y="83343"/>
                </a:lnTo>
                <a:close/>
              </a:path>
              <a:path w="704850" h="83819">
                <a:moveTo>
                  <a:pt x="553509" y="41076"/>
                </a:moveTo>
                <a:lnTo>
                  <a:pt x="546365" y="41076"/>
                </a:lnTo>
                <a:lnTo>
                  <a:pt x="545273" y="36413"/>
                </a:lnTo>
                <a:lnTo>
                  <a:pt x="543339" y="32890"/>
                </a:lnTo>
                <a:lnTo>
                  <a:pt x="537783" y="28128"/>
                </a:lnTo>
                <a:lnTo>
                  <a:pt x="534111" y="26937"/>
                </a:lnTo>
                <a:lnTo>
                  <a:pt x="546936" y="26937"/>
                </a:lnTo>
                <a:lnTo>
                  <a:pt x="550235" y="29765"/>
                </a:lnTo>
                <a:lnTo>
                  <a:pt x="552715" y="34726"/>
                </a:lnTo>
                <a:lnTo>
                  <a:pt x="553509" y="41076"/>
                </a:lnTo>
                <a:close/>
              </a:path>
              <a:path w="704850" h="83819">
                <a:moveTo>
                  <a:pt x="546078" y="77241"/>
                </a:moveTo>
                <a:lnTo>
                  <a:pt x="533913" y="77241"/>
                </a:lnTo>
                <a:lnTo>
                  <a:pt x="537733" y="75703"/>
                </a:lnTo>
                <a:lnTo>
                  <a:pt x="544282" y="69552"/>
                </a:lnTo>
                <a:lnTo>
                  <a:pt x="546216" y="65484"/>
                </a:lnTo>
                <a:lnTo>
                  <a:pt x="546812" y="60423"/>
                </a:lnTo>
                <a:lnTo>
                  <a:pt x="553955" y="60423"/>
                </a:lnTo>
                <a:lnTo>
                  <a:pt x="552864" y="67766"/>
                </a:lnTo>
                <a:lnTo>
                  <a:pt x="550184" y="73421"/>
                </a:lnTo>
                <a:lnTo>
                  <a:pt x="546078" y="77241"/>
                </a:lnTo>
                <a:close/>
              </a:path>
              <a:path w="704850" h="83819">
                <a:moveTo>
                  <a:pt x="571312" y="81557"/>
                </a:moveTo>
                <a:lnTo>
                  <a:pt x="564019" y="81557"/>
                </a:lnTo>
                <a:lnTo>
                  <a:pt x="564019" y="0"/>
                </a:lnTo>
                <a:lnTo>
                  <a:pt x="571312" y="0"/>
                </a:lnTo>
                <a:lnTo>
                  <a:pt x="571312" y="51196"/>
                </a:lnTo>
                <a:lnTo>
                  <a:pt x="580810" y="51196"/>
                </a:lnTo>
                <a:lnTo>
                  <a:pt x="571312" y="59233"/>
                </a:lnTo>
                <a:lnTo>
                  <a:pt x="571312" y="81557"/>
                </a:lnTo>
                <a:close/>
              </a:path>
              <a:path w="704850" h="83819">
                <a:moveTo>
                  <a:pt x="580810" y="51196"/>
                </a:moveTo>
                <a:lnTo>
                  <a:pt x="571312" y="51196"/>
                </a:lnTo>
                <a:lnTo>
                  <a:pt x="603905" y="22621"/>
                </a:lnTo>
                <a:lnTo>
                  <a:pt x="613579" y="22621"/>
                </a:lnTo>
                <a:lnTo>
                  <a:pt x="588427" y="44350"/>
                </a:lnTo>
                <a:lnTo>
                  <a:pt x="592070" y="49410"/>
                </a:lnTo>
                <a:lnTo>
                  <a:pt x="582921" y="49410"/>
                </a:lnTo>
                <a:lnTo>
                  <a:pt x="580810" y="51196"/>
                </a:lnTo>
                <a:close/>
              </a:path>
              <a:path w="704850" h="83819">
                <a:moveTo>
                  <a:pt x="615216" y="81557"/>
                </a:moveTo>
                <a:lnTo>
                  <a:pt x="606286" y="81557"/>
                </a:lnTo>
                <a:lnTo>
                  <a:pt x="582921" y="49410"/>
                </a:lnTo>
                <a:lnTo>
                  <a:pt x="592070" y="49410"/>
                </a:lnTo>
                <a:lnTo>
                  <a:pt x="615216" y="81557"/>
                </a:lnTo>
                <a:close/>
              </a:path>
              <a:path w="704850" h="83819">
                <a:moveTo>
                  <a:pt x="658730" y="27086"/>
                </a:moveTo>
                <a:lnTo>
                  <a:pt x="651438" y="27086"/>
                </a:lnTo>
                <a:lnTo>
                  <a:pt x="651537" y="19248"/>
                </a:lnTo>
                <a:lnTo>
                  <a:pt x="653918" y="12947"/>
                </a:lnTo>
                <a:lnTo>
                  <a:pt x="663344" y="3323"/>
                </a:lnTo>
                <a:lnTo>
                  <a:pt x="669396" y="892"/>
                </a:lnTo>
                <a:lnTo>
                  <a:pt x="683684" y="892"/>
                </a:lnTo>
                <a:lnTo>
                  <a:pt x="689538" y="2678"/>
                </a:lnTo>
                <a:lnTo>
                  <a:pt x="695313" y="6994"/>
                </a:lnTo>
                <a:lnTo>
                  <a:pt x="671430" y="6994"/>
                </a:lnTo>
                <a:lnTo>
                  <a:pt x="667015" y="8731"/>
                </a:lnTo>
                <a:lnTo>
                  <a:pt x="660367" y="15577"/>
                </a:lnTo>
                <a:lnTo>
                  <a:pt x="658730" y="20389"/>
                </a:lnTo>
                <a:lnTo>
                  <a:pt x="658730" y="27086"/>
                </a:lnTo>
                <a:close/>
              </a:path>
              <a:path w="704850" h="83819">
                <a:moveTo>
                  <a:pt x="695986" y="77241"/>
                </a:moveTo>
                <a:lnTo>
                  <a:pt x="682741" y="77241"/>
                </a:lnTo>
                <a:lnTo>
                  <a:pt x="687602" y="75604"/>
                </a:lnTo>
                <a:lnTo>
                  <a:pt x="695440" y="68957"/>
                </a:lnTo>
                <a:lnTo>
                  <a:pt x="697425" y="64690"/>
                </a:lnTo>
                <a:lnTo>
                  <a:pt x="697425" y="54371"/>
                </a:lnTo>
                <a:lnTo>
                  <a:pt x="695689" y="50254"/>
                </a:lnTo>
                <a:lnTo>
                  <a:pt x="688743" y="44102"/>
                </a:lnTo>
                <a:lnTo>
                  <a:pt x="684030" y="42564"/>
                </a:lnTo>
                <a:lnTo>
                  <a:pt x="672124" y="42564"/>
                </a:lnTo>
                <a:lnTo>
                  <a:pt x="672124" y="36462"/>
                </a:lnTo>
                <a:lnTo>
                  <a:pt x="682790" y="36462"/>
                </a:lnTo>
                <a:lnTo>
                  <a:pt x="686461" y="35172"/>
                </a:lnTo>
                <a:lnTo>
                  <a:pt x="689538" y="32593"/>
                </a:lnTo>
                <a:lnTo>
                  <a:pt x="692712" y="30013"/>
                </a:lnTo>
                <a:lnTo>
                  <a:pt x="694300" y="26491"/>
                </a:lnTo>
                <a:lnTo>
                  <a:pt x="694300" y="17164"/>
                </a:lnTo>
                <a:lnTo>
                  <a:pt x="692712" y="13444"/>
                </a:lnTo>
                <a:lnTo>
                  <a:pt x="686362" y="8284"/>
                </a:lnTo>
                <a:lnTo>
                  <a:pt x="682145" y="6994"/>
                </a:lnTo>
                <a:lnTo>
                  <a:pt x="695313" y="6994"/>
                </a:lnTo>
                <a:lnTo>
                  <a:pt x="699162" y="9822"/>
                </a:lnTo>
                <a:lnTo>
                  <a:pt x="701592" y="14833"/>
                </a:lnTo>
                <a:lnTo>
                  <a:pt x="701592" y="25648"/>
                </a:lnTo>
                <a:lnTo>
                  <a:pt x="700402" y="29418"/>
                </a:lnTo>
                <a:lnTo>
                  <a:pt x="695738" y="35669"/>
                </a:lnTo>
                <a:lnTo>
                  <a:pt x="692414" y="37752"/>
                </a:lnTo>
                <a:lnTo>
                  <a:pt x="688049" y="38844"/>
                </a:lnTo>
                <a:lnTo>
                  <a:pt x="688049" y="39141"/>
                </a:lnTo>
                <a:lnTo>
                  <a:pt x="693605" y="40133"/>
                </a:lnTo>
                <a:lnTo>
                  <a:pt x="697722" y="42415"/>
                </a:lnTo>
                <a:lnTo>
                  <a:pt x="700402" y="45987"/>
                </a:lnTo>
                <a:lnTo>
                  <a:pt x="703179" y="49559"/>
                </a:lnTo>
                <a:lnTo>
                  <a:pt x="704569" y="53875"/>
                </a:lnTo>
                <a:lnTo>
                  <a:pt x="704569" y="66178"/>
                </a:lnTo>
                <a:lnTo>
                  <a:pt x="701939" y="72082"/>
                </a:lnTo>
                <a:lnTo>
                  <a:pt x="695986" y="77241"/>
                </a:lnTo>
                <a:close/>
              </a:path>
              <a:path w="704850" h="83819">
                <a:moveTo>
                  <a:pt x="684973" y="83343"/>
                </a:moveTo>
                <a:lnTo>
                  <a:pt x="668999" y="83343"/>
                </a:lnTo>
                <a:lnTo>
                  <a:pt x="662401" y="81110"/>
                </a:lnTo>
                <a:lnTo>
                  <a:pt x="657241" y="76646"/>
                </a:lnTo>
                <a:lnTo>
                  <a:pt x="652182" y="72082"/>
                </a:lnTo>
                <a:lnTo>
                  <a:pt x="649652" y="65831"/>
                </a:lnTo>
                <a:lnTo>
                  <a:pt x="649652" y="56107"/>
                </a:lnTo>
                <a:lnTo>
                  <a:pt x="656944" y="56107"/>
                </a:lnTo>
                <a:lnTo>
                  <a:pt x="656944" y="63450"/>
                </a:lnTo>
                <a:lnTo>
                  <a:pt x="658730" y="68213"/>
                </a:lnTo>
                <a:lnTo>
                  <a:pt x="662302" y="71884"/>
                </a:lnTo>
                <a:lnTo>
                  <a:pt x="665874" y="75455"/>
                </a:lnTo>
                <a:lnTo>
                  <a:pt x="670735" y="77241"/>
                </a:lnTo>
                <a:lnTo>
                  <a:pt x="695986" y="77241"/>
                </a:lnTo>
                <a:lnTo>
                  <a:pt x="691522" y="81110"/>
                </a:lnTo>
                <a:lnTo>
                  <a:pt x="684973" y="83343"/>
                </a:lnTo>
                <a:close/>
              </a:path>
            </a:pathLst>
          </a:custGeom>
          <a:solidFill>
            <a:srgbClr val="99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884634" y="1640276"/>
            <a:ext cx="1121410" cy="161925"/>
          </a:xfrm>
          <a:custGeom>
            <a:avLst/>
            <a:gdLst/>
            <a:ahLst/>
            <a:cxnLst/>
            <a:rect l="l" t="t" r="r" b="b"/>
            <a:pathLst>
              <a:path w="1121409" h="161925">
                <a:moveTo>
                  <a:pt x="0" y="0"/>
                </a:moveTo>
                <a:lnTo>
                  <a:pt x="1121347" y="0"/>
                </a:lnTo>
                <a:lnTo>
                  <a:pt x="1121347" y="161739"/>
                </a:lnTo>
                <a:lnTo>
                  <a:pt x="0" y="16173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884634" y="1640276"/>
            <a:ext cx="1121410" cy="161925"/>
          </a:xfrm>
          <a:custGeom>
            <a:avLst/>
            <a:gdLst/>
            <a:ahLst/>
            <a:cxnLst/>
            <a:rect l="l" t="t" r="r" b="b"/>
            <a:pathLst>
              <a:path w="1121409" h="161925">
                <a:moveTo>
                  <a:pt x="0" y="0"/>
                </a:moveTo>
                <a:lnTo>
                  <a:pt x="1121347" y="0"/>
                </a:lnTo>
                <a:lnTo>
                  <a:pt x="1121347" y="161739"/>
                </a:lnTo>
                <a:lnTo>
                  <a:pt x="0" y="16173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245096" y="1680856"/>
            <a:ext cx="404495" cy="85725"/>
          </a:xfrm>
          <a:custGeom>
            <a:avLst/>
            <a:gdLst/>
            <a:ahLst/>
            <a:cxnLst/>
            <a:rect l="l" t="t" r="r" b="b"/>
            <a:pathLst>
              <a:path w="404495" h="85725">
                <a:moveTo>
                  <a:pt x="56134" y="78432"/>
                </a:moveTo>
                <a:lnTo>
                  <a:pt x="39885" y="78432"/>
                </a:lnTo>
                <a:lnTo>
                  <a:pt x="44896" y="76943"/>
                </a:lnTo>
                <a:lnTo>
                  <a:pt x="49262" y="73967"/>
                </a:lnTo>
                <a:lnTo>
                  <a:pt x="53727" y="70990"/>
                </a:lnTo>
                <a:lnTo>
                  <a:pt x="55959" y="66972"/>
                </a:lnTo>
                <a:lnTo>
                  <a:pt x="55959" y="54867"/>
                </a:lnTo>
                <a:lnTo>
                  <a:pt x="50650" y="50006"/>
                </a:lnTo>
                <a:lnTo>
                  <a:pt x="40035" y="47327"/>
                </a:lnTo>
                <a:lnTo>
                  <a:pt x="20985" y="42713"/>
                </a:lnTo>
                <a:lnTo>
                  <a:pt x="14536" y="41026"/>
                </a:lnTo>
                <a:lnTo>
                  <a:pt x="2679" y="16718"/>
                </a:lnTo>
                <a:lnTo>
                  <a:pt x="5060" y="11310"/>
                </a:lnTo>
                <a:lnTo>
                  <a:pt x="14684" y="2281"/>
                </a:lnTo>
                <a:lnTo>
                  <a:pt x="21679" y="0"/>
                </a:lnTo>
                <a:lnTo>
                  <a:pt x="39539" y="0"/>
                </a:lnTo>
                <a:lnTo>
                  <a:pt x="46732" y="2281"/>
                </a:lnTo>
                <a:lnTo>
                  <a:pt x="52202" y="6697"/>
                </a:lnTo>
                <a:lnTo>
                  <a:pt x="24457" y="6697"/>
                </a:lnTo>
                <a:lnTo>
                  <a:pt x="19447" y="8086"/>
                </a:lnTo>
                <a:lnTo>
                  <a:pt x="15776" y="10864"/>
                </a:lnTo>
                <a:lnTo>
                  <a:pt x="12204" y="13642"/>
                </a:lnTo>
                <a:lnTo>
                  <a:pt x="10463" y="17512"/>
                </a:lnTo>
                <a:lnTo>
                  <a:pt x="10418" y="25945"/>
                </a:lnTo>
                <a:lnTo>
                  <a:pt x="11310" y="28574"/>
                </a:lnTo>
                <a:lnTo>
                  <a:pt x="13096" y="30658"/>
                </a:lnTo>
                <a:lnTo>
                  <a:pt x="14982" y="32642"/>
                </a:lnTo>
                <a:lnTo>
                  <a:pt x="18355" y="34230"/>
                </a:lnTo>
                <a:lnTo>
                  <a:pt x="49460" y="41919"/>
                </a:lnTo>
                <a:lnTo>
                  <a:pt x="55017" y="44648"/>
                </a:lnTo>
                <a:lnTo>
                  <a:pt x="58490" y="48220"/>
                </a:lnTo>
                <a:lnTo>
                  <a:pt x="62061" y="51692"/>
                </a:lnTo>
                <a:lnTo>
                  <a:pt x="63847" y="56157"/>
                </a:lnTo>
                <a:lnTo>
                  <a:pt x="63847" y="68460"/>
                </a:lnTo>
                <a:lnTo>
                  <a:pt x="61218" y="74115"/>
                </a:lnTo>
                <a:lnTo>
                  <a:pt x="56134" y="78432"/>
                </a:lnTo>
                <a:close/>
              </a:path>
              <a:path w="404495" h="85725">
                <a:moveTo>
                  <a:pt x="60871" y="25449"/>
                </a:moveTo>
                <a:lnTo>
                  <a:pt x="53132" y="25449"/>
                </a:lnTo>
                <a:lnTo>
                  <a:pt x="52834" y="19496"/>
                </a:lnTo>
                <a:lnTo>
                  <a:pt x="50551" y="14882"/>
                </a:lnTo>
                <a:lnTo>
                  <a:pt x="46285" y="11608"/>
                </a:lnTo>
                <a:lnTo>
                  <a:pt x="42118" y="8334"/>
                </a:lnTo>
                <a:lnTo>
                  <a:pt x="36958" y="6697"/>
                </a:lnTo>
                <a:lnTo>
                  <a:pt x="52202" y="6697"/>
                </a:lnTo>
                <a:lnTo>
                  <a:pt x="58043" y="11310"/>
                </a:lnTo>
                <a:lnTo>
                  <a:pt x="60871" y="17512"/>
                </a:lnTo>
                <a:lnTo>
                  <a:pt x="60871" y="25449"/>
                </a:lnTo>
                <a:close/>
              </a:path>
              <a:path w="404495" h="85725">
                <a:moveTo>
                  <a:pt x="42911" y="85129"/>
                </a:moveTo>
                <a:lnTo>
                  <a:pt x="22473" y="85129"/>
                </a:lnTo>
                <a:lnTo>
                  <a:pt x="14486" y="82847"/>
                </a:lnTo>
                <a:lnTo>
                  <a:pt x="8632" y="78282"/>
                </a:lnTo>
                <a:lnTo>
                  <a:pt x="2877" y="73620"/>
                </a:lnTo>
                <a:lnTo>
                  <a:pt x="0" y="66972"/>
                </a:lnTo>
                <a:lnTo>
                  <a:pt x="0" y="56554"/>
                </a:lnTo>
                <a:lnTo>
                  <a:pt x="7739" y="56554"/>
                </a:lnTo>
                <a:lnTo>
                  <a:pt x="7739" y="64244"/>
                </a:lnTo>
                <a:lnTo>
                  <a:pt x="9971" y="69651"/>
                </a:lnTo>
                <a:lnTo>
                  <a:pt x="14437" y="73223"/>
                </a:lnTo>
                <a:lnTo>
                  <a:pt x="19000" y="76696"/>
                </a:lnTo>
                <a:lnTo>
                  <a:pt x="25598" y="78432"/>
                </a:lnTo>
                <a:lnTo>
                  <a:pt x="56134" y="78432"/>
                </a:lnTo>
                <a:lnTo>
                  <a:pt x="50701" y="82946"/>
                </a:lnTo>
                <a:lnTo>
                  <a:pt x="42911" y="85129"/>
                </a:lnTo>
                <a:close/>
              </a:path>
              <a:path w="404495" h="85725">
                <a:moveTo>
                  <a:pt x="105532" y="85129"/>
                </a:moveTo>
                <a:lnTo>
                  <a:pt x="91343" y="85129"/>
                </a:lnTo>
                <a:lnTo>
                  <a:pt x="84596" y="82202"/>
                </a:lnTo>
                <a:lnTo>
                  <a:pt x="79437" y="76348"/>
                </a:lnTo>
                <a:lnTo>
                  <a:pt x="74376" y="70395"/>
                </a:lnTo>
                <a:lnTo>
                  <a:pt x="71846" y="62904"/>
                </a:lnTo>
                <a:lnTo>
                  <a:pt x="71846" y="44747"/>
                </a:lnTo>
                <a:lnTo>
                  <a:pt x="74376" y="37256"/>
                </a:lnTo>
                <a:lnTo>
                  <a:pt x="79655" y="31154"/>
                </a:lnTo>
                <a:lnTo>
                  <a:pt x="84596" y="25548"/>
                </a:lnTo>
                <a:lnTo>
                  <a:pt x="91343" y="22621"/>
                </a:lnTo>
                <a:lnTo>
                  <a:pt x="108111" y="22621"/>
                </a:lnTo>
                <a:lnTo>
                  <a:pt x="114857" y="25548"/>
                </a:lnTo>
                <a:lnTo>
                  <a:pt x="117602" y="28723"/>
                </a:lnTo>
                <a:lnTo>
                  <a:pt x="93525" y="28723"/>
                </a:lnTo>
                <a:lnTo>
                  <a:pt x="88565" y="31154"/>
                </a:lnTo>
                <a:lnTo>
                  <a:pt x="81024" y="40877"/>
                </a:lnTo>
                <a:lnTo>
                  <a:pt x="79139" y="46831"/>
                </a:lnTo>
                <a:lnTo>
                  <a:pt x="79139" y="60820"/>
                </a:lnTo>
                <a:lnTo>
                  <a:pt x="80974" y="66773"/>
                </a:lnTo>
                <a:lnTo>
                  <a:pt x="84646" y="71734"/>
                </a:lnTo>
                <a:lnTo>
                  <a:pt x="88416" y="76597"/>
                </a:lnTo>
                <a:lnTo>
                  <a:pt x="93426" y="79027"/>
                </a:lnTo>
                <a:lnTo>
                  <a:pt x="117477" y="79027"/>
                </a:lnTo>
                <a:lnTo>
                  <a:pt x="110591" y="83691"/>
                </a:lnTo>
                <a:lnTo>
                  <a:pt x="105532" y="85129"/>
                </a:lnTo>
                <a:close/>
              </a:path>
              <a:path w="404495" h="85725">
                <a:moveTo>
                  <a:pt x="117477" y="79027"/>
                </a:moveTo>
                <a:lnTo>
                  <a:pt x="105928" y="79027"/>
                </a:lnTo>
                <a:lnTo>
                  <a:pt x="110939" y="76597"/>
                </a:lnTo>
                <a:lnTo>
                  <a:pt x="118579" y="66773"/>
                </a:lnTo>
                <a:lnTo>
                  <a:pt x="120513" y="60820"/>
                </a:lnTo>
                <a:lnTo>
                  <a:pt x="120481" y="46831"/>
                </a:lnTo>
                <a:lnTo>
                  <a:pt x="118579" y="41026"/>
                </a:lnTo>
                <a:lnTo>
                  <a:pt x="114709" y="36165"/>
                </a:lnTo>
                <a:lnTo>
                  <a:pt x="110939" y="31204"/>
                </a:lnTo>
                <a:lnTo>
                  <a:pt x="105928" y="28723"/>
                </a:lnTo>
                <a:lnTo>
                  <a:pt x="117602" y="28723"/>
                </a:lnTo>
                <a:lnTo>
                  <a:pt x="119918" y="31402"/>
                </a:lnTo>
                <a:lnTo>
                  <a:pt x="125077" y="37256"/>
                </a:lnTo>
                <a:lnTo>
                  <a:pt x="127657" y="44747"/>
                </a:lnTo>
                <a:lnTo>
                  <a:pt x="127657" y="59333"/>
                </a:lnTo>
                <a:lnTo>
                  <a:pt x="126615" y="64442"/>
                </a:lnTo>
                <a:lnTo>
                  <a:pt x="122448" y="73967"/>
                </a:lnTo>
                <a:lnTo>
                  <a:pt x="119224" y="77837"/>
                </a:lnTo>
                <a:lnTo>
                  <a:pt x="117477" y="79027"/>
                </a:lnTo>
                <a:close/>
              </a:path>
              <a:path w="404495" h="85725">
                <a:moveTo>
                  <a:pt x="149553" y="24407"/>
                </a:moveTo>
                <a:lnTo>
                  <a:pt x="142261" y="24407"/>
                </a:lnTo>
                <a:lnTo>
                  <a:pt x="142261" y="12501"/>
                </a:lnTo>
                <a:lnTo>
                  <a:pt x="143451" y="8135"/>
                </a:lnTo>
                <a:lnTo>
                  <a:pt x="145833" y="5655"/>
                </a:lnTo>
                <a:lnTo>
                  <a:pt x="148214" y="3075"/>
                </a:lnTo>
                <a:lnTo>
                  <a:pt x="151835" y="1785"/>
                </a:lnTo>
                <a:lnTo>
                  <a:pt x="159574" y="1785"/>
                </a:lnTo>
                <a:lnTo>
                  <a:pt x="161558" y="1934"/>
                </a:lnTo>
                <a:lnTo>
                  <a:pt x="162650" y="2232"/>
                </a:lnTo>
                <a:lnTo>
                  <a:pt x="162650" y="7739"/>
                </a:lnTo>
                <a:lnTo>
                  <a:pt x="154663" y="7739"/>
                </a:lnTo>
                <a:lnTo>
                  <a:pt x="152629" y="8433"/>
                </a:lnTo>
                <a:lnTo>
                  <a:pt x="151339" y="9822"/>
                </a:lnTo>
                <a:lnTo>
                  <a:pt x="150148" y="11211"/>
                </a:lnTo>
                <a:lnTo>
                  <a:pt x="149553" y="13444"/>
                </a:lnTo>
                <a:lnTo>
                  <a:pt x="149553" y="24407"/>
                </a:lnTo>
                <a:close/>
              </a:path>
              <a:path w="404495" h="85725">
                <a:moveTo>
                  <a:pt x="179430" y="24407"/>
                </a:moveTo>
                <a:lnTo>
                  <a:pt x="172286" y="24407"/>
                </a:lnTo>
                <a:lnTo>
                  <a:pt x="172286" y="6697"/>
                </a:lnTo>
                <a:lnTo>
                  <a:pt x="179430" y="6697"/>
                </a:lnTo>
                <a:lnTo>
                  <a:pt x="179430" y="24407"/>
                </a:lnTo>
                <a:close/>
              </a:path>
              <a:path w="404495" h="85725">
                <a:moveTo>
                  <a:pt x="162650" y="8334"/>
                </a:moveTo>
                <a:lnTo>
                  <a:pt x="161757" y="8135"/>
                </a:lnTo>
                <a:lnTo>
                  <a:pt x="160765" y="7987"/>
                </a:lnTo>
                <a:lnTo>
                  <a:pt x="158681" y="7788"/>
                </a:lnTo>
                <a:lnTo>
                  <a:pt x="157937" y="7739"/>
                </a:lnTo>
                <a:lnTo>
                  <a:pt x="162650" y="7739"/>
                </a:lnTo>
                <a:lnTo>
                  <a:pt x="162650" y="8334"/>
                </a:lnTo>
                <a:close/>
              </a:path>
              <a:path w="404495" h="85725">
                <a:moveTo>
                  <a:pt x="161162" y="30360"/>
                </a:moveTo>
                <a:lnTo>
                  <a:pt x="132289" y="30360"/>
                </a:lnTo>
                <a:lnTo>
                  <a:pt x="132289" y="24407"/>
                </a:lnTo>
                <a:lnTo>
                  <a:pt x="161162" y="24407"/>
                </a:lnTo>
                <a:lnTo>
                  <a:pt x="161162" y="30360"/>
                </a:lnTo>
                <a:close/>
              </a:path>
              <a:path w="404495" h="85725">
                <a:moveTo>
                  <a:pt x="191485" y="30360"/>
                </a:moveTo>
                <a:lnTo>
                  <a:pt x="161869" y="30360"/>
                </a:lnTo>
                <a:lnTo>
                  <a:pt x="161869" y="24407"/>
                </a:lnTo>
                <a:lnTo>
                  <a:pt x="191485" y="24407"/>
                </a:lnTo>
                <a:lnTo>
                  <a:pt x="191485" y="30360"/>
                </a:lnTo>
                <a:close/>
              </a:path>
              <a:path w="404495" h="85725">
                <a:moveTo>
                  <a:pt x="149553" y="83343"/>
                </a:moveTo>
                <a:lnTo>
                  <a:pt x="142261" y="83343"/>
                </a:lnTo>
                <a:lnTo>
                  <a:pt x="142261" y="30360"/>
                </a:lnTo>
                <a:lnTo>
                  <a:pt x="149553" y="30360"/>
                </a:lnTo>
                <a:lnTo>
                  <a:pt x="149553" y="83343"/>
                </a:lnTo>
                <a:close/>
              </a:path>
              <a:path w="404495" h="85725">
                <a:moveTo>
                  <a:pt x="186178" y="84087"/>
                </a:moveTo>
                <a:lnTo>
                  <a:pt x="180324" y="84087"/>
                </a:lnTo>
                <a:lnTo>
                  <a:pt x="176999" y="83194"/>
                </a:lnTo>
                <a:lnTo>
                  <a:pt x="175114" y="81409"/>
                </a:lnTo>
                <a:lnTo>
                  <a:pt x="173229" y="79524"/>
                </a:lnTo>
                <a:lnTo>
                  <a:pt x="172413" y="76646"/>
                </a:lnTo>
                <a:lnTo>
                  <a:pt x="172286" y="30360"/>
                </a:lnTo>
                <a:lnTo>
                  <a:pt x="179430" y="30360"/>
                </a:lnTo>
                <a:lnTo>
                  <a:pt x="179430" y="73670"/>
                </a:lnTo>
                <a:lnTo>
                  <a:pt x="179976" y="75654"/>
                </a:lnTo>
                <a:lnTo>
                  <a:pt x="181067" y="76646"/>
                </a:lnTo>
                <a:lnTo>
                  <a:pt x="182258" y="77539"/>
                </a:lnTo>
                <a:lnTo>
                  <a:pt x="183747" y="77985"/>
                </a:lnTo>
                <a:lnTo>
                  <a:pt x="191485" y="77985"/>
                </a:lnTo>
                <a:lnTo>
                  <a:pt x="191485" y="83790"/>
                </a:lnTo>
                <a:lnTo>
                  <a:pt x="190394" y="83889"/>
                </a:lnTo>
                <a:lnTo>
                  <a:pt x="189303" y="83938"/>
                </a:lnTo>
                <a:lnTo>
                  <a:pt x="188211" y="83938"/>
                </a:lnTo>
                <a:lnTo>
                  <a:pt x="187219" y="84037"/>
                </a:lnTo>
                <a:lnTo>
                  <a:pt x="186178" y="84087"/>
                </a:lnTo>
                <a:close/>
              </a:path>
              <a:path w="404495" h="85725">
                <a:moveTo>
                  <a:pt x="191485" y="77985"/>
                </a:moveTo>
                <a:lnTo>
                  <a:pt x="188063" y="77985"/>
                </a:lnTo>
                <a:lnTo>
                  <a:pt x="191485" y="77687"/>
                </a:lnTo>
                <a:lnTo>
                  <a:pt x="191485" y="77985"/>
                </a:lnTo>
                <a:close/>
              </a:path>
              <a:path w="404495" h="85725">
                <a:moveTo>
                  <a:pt x="213779" y="34230"/>
                </a:moveTo>
                <a:lnTo>
                  <a:pt x="208787" y="34230"/>
                </a:lnTo>
                <a:lnTo>
                  <a:pt x="210870" y="30360"/>
                </a:lnTo>
                <a:lnTo>
                  <a:pt x="213500" y="27483"/>
                </a:lnTo>
                <a:lnTo>
                  <a:pt x="216675" y="25598"/>
                </a:lnTo>
                <a:lnTo>
                  <a:pt x="219948" y="23613"/>
                </a:lnTo>
                <a:lnTo>
                  <a:pt x="223769" y="22621"/>
                </a:lnTo>
                <a:lnTo>
                  <a:pt x="232202" y="22621"/>
                </a:lnTo>
                <a:lnTo>
                  <a:pt x="235725" y="23613"/>
                </a:lnTo>
                <a:lnTo>
                  <a:pt x="238701" y="25598"/>
                </a:lnTo>
                <a:lnTo>
                  <a:pt x="241777" y="27582"/>
                </a:lnTo>
                <a:lnTo>
                  <a:pt x="242603" y="28723"/>
                </a:lnTo>
                <a:lnTo>
                  <a:pt x="220891" y="28723"/>
                </a:lnTo>
                <a:lnTo>
                  <a:pt x="216526" y="30658"/>
                </a:lnTo>
                <a:lnTo>
                  <a:pt x="213779" y="34230"/>
                </a:lnTo>
                <a:close/>
              </a:path>
              <a:path w="404495" h="85725">
                <a:moveTo>
                  <a:pt x="250173" y="34230"/>
                </a:moveTo>
                <a:lnTo>
                  <a:pt x="244952" y="34230"/>
                </a:lnTo>
                <a:lnTo>
                  <a:pt x="246837" y="30460"/>
                </a:lnTo>
                <a:lnTo>
                  <a:pt x="249417" y="27582"/>
                </a:lnTo>
                <a:lnTo>
                  <a:pt x="255965" y="23613"/>
                </a:lnTo>
                <a:lnTo>
                  <a:pt x="259686" y="22621"/>
                </a:lnTo>
                <a:lnTo>
                  <a:pt x="270401" y="22621"/>
                </a:lnTo>
                <a:lnTo>
                  <a:pt x="275263" y="24358"/>
                </a:lnTo>
                <a:lnTo>
                  <a:pt x="278439" y="27830"/>
                </a:lnTo>
                <a:lnTo>
                  <a:pt x="279280" y="28723"/>
                </a:lnTo>
                <a:lnTo>
                  <a:pt x="256957" y="28723"/>
                </a:lnTo>
                <a:lnTo>
                  <a:pt x="252939" y="30559"/>
                </a:lnTo>
                <a:lnTo>
                  <a:pt x="250173" y="34230"/>
                </a:lnTo>
                <a:close/>
              </a:path>
              <a:path w="404495" h="85725">
                <a:moveTo>
                  <a:pt x="209084" y="83343"/>
                </a:moveTo>
                <a:lnTo>
                  <a:pt x="201792" y="83343"/>
                </a:lnTo>
                <a:lnTo>
                  <a:pt x="201792" y="24407"/>
                </a:lnTo>
                <a:lnTo>
                  <a:pt x="208489" y="24407"/>
                </a:lnTo>
                <a:lnTo>
                  <a:pt x="208489" y="34230"/>
                </a:lnTo>
                <a:lnTo>
                  <a:pt x="213779" y="34230"/>
                </a:lnTo>
                <a:lnTo>
                  <a:pt x="210573" y="38397"/>
                </a:lnTo>
                <a:lnTo>
                  <a:pt x="209084" y="43507"/>
                </a:lnTo>
                <a:lnTo>
                  <a:pt x="209084" y="83343"/>
                </a:lnTo>
                <a:close/>
              </a:path>
              <a:path w="404495" h="85725">
                <a:moveTo>
                  <a:pt x="246142" y="83343"/>
                </a:moveTo>
                <a:lnTo>
                  <a:pt x="238998" y="83343"/>
                </a:lnTo>
                <a:lnTo>
                  <a:pt x="238908" y="38199"/>
                </a:lnTo>
                <a:lnTo>
                  <a:pt x="237957" y="35073"/>
                </a:lnTo>
                <a:lnTo>
                  <a:pt x="235873" y="32593"/>
                </a:lnTo>
                <a:lnTo>
                  <a:pt x="233790" y="30013"/>
                </a:lnTo>
                <a:lnTo>
                  <a:pt x="230714" y="28723"/>
                </a:lnTo>
                <a:lnTo>
                  <a:pt x="242603" y="28723"/>
                </a:lnTo>
                <a:lnTo>
                  <a:pt x="243789" y="30360"/>
                </a:lnTo>
                <a:lnTo>
                  <a:pt x="243890" y="30559"/>
                </a:lnTo>
                <a:lnTo>
                  <a:pt x="244952" y="34230"/>
                </a:lnTo>
                <a:lnTo>
                  <a:pt x="250173" y="34230"/>
                </a:lnTo>
                <a:lnTo>
                  <a:pt x="247482" y="37802"/>
                </a:lnTo>
                <a:lnTo>
                  <a:pt x="246142" y="42862"/>
                </a:lnTo>
                <a:lnTo>
                  <a:pt x="246142" y="83343"/>
                </a:lnTo>
                <a:close/>
              </a:path>
              <a:path w="404495" h="85725">
                <a:moveTo>
                  <a:pt x="283350" y="83343"/>
                </a:moveTo>
                <a:lnTo>
                  <a:pt x="276057" y="83343"/>
                </a:lnTo>
                <a:lnTo>
                  <a:pt x="275932" y="37802"/>
                </a:lnTo>
                <a:lnTo>
                  <a:pt x="274916" y="34577"/>
                </a:lnTo>
                <a:lnTo>
                  <a:pt x="272634" y="32295"/>
                </a:lnTo>
                <a:lnTo>
                  <a:pt x="270451" y="29914"/>
                </a:lnTo>
                <a:lnTo>
                  <a:pt x="266978" y="28723"/>
                </a:lnTo>
                <a:lnTo>
                  <a:pt x="279280" y="28723"/>
                </a:lnTo>
                <a:lnTo>
                  <a:pt x="281712" y="31303"/>
                </a:lnTo>
                <a:lnTo>
                  <a:pt x="283350" y="36313"/>
                </a:lnTo>
                <a:lnTo>
                  <a:pt x="283350" y="83343"/>
                </a:lnTo>
                <a:close/>
              </a:path>
              <a:path w="404495" h="85725">
                <a:moveTo>
                  <a:pt x="303553" y="42415"/>
                </a:moveTo>
                <a:lnTo>
                  <a:pt x="296409" y="42415"/>
                </a:lnTo>
                <a:lnTo>
                  <a:pt x="296706" y="35966"/>
                </a:lnTo>
                <a:lnTo>
                  <a:pt x="298890" y="31055"/>
                </a:lnTo>
                <a:lnTo>
                  <a:pt x="302958" y="27681"/>
                </a:lnTo>
                <a:lnTo>
                  <a:pt x="307125" y="24308"/>
                </a:lnTo>
                <a:lnTo>
                  <a:pt x="312929" y="22621"/>
                </a:lnTo>
                <a:lnTo>
                  <a:pt x="327812" y="22621"/>
                </a:lnTo>
                <a:lnTo>
                  <a:pt x="333269" y="24258"/>
                </a:lnTo>
                <a:lnTo>
                  <a:pt x="336742" y="27533"/>
                </a:lnTo>
                <a:lnTo>
                  <a:pt x="338044" y="28723"/>
                </a:lnTo>
                <a:lnTo>
                  <a:pt x="314368" y="28723"/>
                </a:lnTo>
                <a:lnTo>
                  <a:pt x="310548" y="29914"/>
                </a:lnTo>
                <a:lnTo>
                  <a:pt x="307869" y="32295"/>
                </a:lnTo>
                <a:lnTo>
                  <a:pt x="305190" y="34577"/>
                </a:lnTo>
                <a:lnTo>
                  <a:pt x="303751" y="37951"/>
                </a:lnTo>
                <a:lnTo>
                  <a:pt x="303553" y="42415"/>
                </a:lnTo>
                <a:close/>
              </a:path>
              <a:path w="404495" h="85725">
                <a:moveTo>
                  <a:pt x="318535" y="85129"/>
                </a:moveTo>
                <a:lnTo>
                  <a:pt x="307720" y="85129"/>
                </a:lnTo>
                <a:lnTo>
                  <a:pt x="302908" y="83640"/>
                </a:lnTo>
                <a:lnTo>
                  <a:pt x="299237" y="80664"/>
                </a:lnTo>
                <a:lnTo>
                  <a:pt x="295665" y="77588"/>
                </a:lnTo>
                <a:lnTo>
                  <a:pt x="293879" y="73272"/>
                </a:lnTo>
                <a:lnTo>
                  <a:pt x="293879" y="62060"/>
                </a:lnTo>
                <a:lnTo>
                  <a:pt x="329498" y="48468"/>
                </a:lnTo>
                <a:lnTo>
                  <a:pt x="331681" y="47773"/>
                </a:lnTo>
                <a:lnTo>
                  <a:pt x="332872" y="46583"/>
                </a:lnTo>
                <a:lnTo>
                  <a:pt x="334162" y="45392"/>
                </a:lnTo>
                <a:lnTo>
                  <a:pt x="334806" y="43457"/>
                </a:lnTo>
                <a:lnTo>
                  <a:pt x="334806" y="36810"/>
                </a:lnTo>
                <a:lnTo>
                  <a:pt x="333566" y="33833"/>
                </a:lnTo>
                <a:lnTo>
                  <a:pt x="331086" y="31849"/>
                </a:lnTo>
                <a:lnTo>
                  <a:pt x="328705" y="29765"/>
                </a:lnTo>
                <a:lnTo>
                  <a:pt x="324785" y="28723"/>
                </a:lnTo>
                <a:lnTo>
                  <a:pt x="338044" y="28723"/>
                </a:lnTo>
                <a:lnTo>
                  <a:pt x="340214" y="30708"/>
                </a:lnTo>
                <a:lnTo>
                  <a:pt x="341950" y="35222"/>
                </a:lnTo>
                <a:lnTo>
                  <a:pt x="341950" y="51047"/>
                </a:lnTo>
                <a:lnTo>
                  <a:pt x="334509" y="51047"/>
                </a:lnTo>
                <a:lnTo>
                  <a:pt x="333815" y="52437"/>
                </a:lnTo>
                <a:lnTo>
                  <a:pt x="331533" y="53379"/>
                </a:lnTo>
                <a:lnTo>
                  <a:pt x="323893" y="54371"/>
                </a:lnTo>
                <a:lnTo>
                  <a:pt x="319676" y="55016"/>
                </a:lnTo>
                <a:lnTo>
                  <a:pt x="310448" y="56604"/>
                </a:lnTo>
                <a:lnTo>
                  <a:pt x="306975" y="57943"/>
                </a:lnTo>
                <a:lnTo>
                  <a:pt x="304594" y="59828"/>
                </a:lnTo>
                <a:lnTo>
                  <a:pt x="302213" y="61614"/>
                </a:lnTo>
                <a:lnTo>
                  <a:pt x="301023" y="64095"/>
                </a:lnTo>
                <a:lnTo>
                  <a:pt x="301023" y="70842"/>
                </a:lnTo>
                <a:lnTo>
                  <a:pt x="302313" y="73719"/>
                </a:lnTo>
                <a:lnTo>
                  <a:pt x="304892" y="75901"/>
                </a:lnTo>
                <a:lnTo>
                  <a:pt x="307572" y="77985"/>
                </a:lnTo>
                <a:lnTo>
                  <a:pt x="310697" y="79027"/>
                </a:lnTo>
                <a:lnTo>
                  <a:pt x="330639" y="79027"/>
                </a:lnTo>
                <a:lnTo>
                  <a:pt x="329003" y="80664"/>
                </a:lnTo>
                <a:lnTo>
                  <a:pt x="325728" y="82450"/>
                </a:lnTo>
                <a:lnTo>
                  <a:pt x="322553" y="84236"/>
                </a:lnTo>
                <a:lnTo>
                  <a:pt x="318535" y="85129"/>
                </a:lnTo>
                <a:close/>
              </a:path>
              <a:path w="404495" h="85725">
                <a:moveTo>
                  <a:pt x="330639" y="79027"/>
                </a:moveTo>
                <a:lnTo>
                  <a:pt x="320123" y="79027"/>
                </a:lnTo>
                <a:lnTo>
                  <a:pt x="324984" y="77291"/>
                </a:lnTo>
                <a:lnTo>
                  <a:pt x="332822" y="70246"/>
                </a:lnTo>
                <a:lnTo>
                  <a:pt x="334806" y="65881"/>
                </a:lnTo>
                <a:lnTo>
                  <a:pt x="334806" y="51047"/>
                </a:lnTo>
                <a:lnTo>
                  <a:pt x="341950" y="51047"/>
                </a:lnTo>
                <a:lnTo>
                  <a:pt x="341950" y="73074"/>
                </a:lnTo>
                <a:lnTo>
                  <a:pt x="335105" y="73074"/>
                </a:lnTo>
                <a:lnTo>
                  <a:pt x="332128" y="77539"/>
                </a:lnTo>
                <a:lnTo>
                  <a:pt x="330639" y="79027"/>
                </a:lnTo>
                <a:close/>
              </a:path>
              <a:path w="404495" h="85725">
                <a:moveTo>
                  <a:pt x="346117" y="83343"/>
                </a:moveTo>
                <a:lnTo>
                  <a:pt x="340710" y="83343"/>
                </a:lnTo>
                <a:lnTo>
                  <a:pt x="338477" y="82599"/>
                </a:lnTo>
                <a:lnTo>
                  <a:pt x="335898" y="79623"/>
                </a:lnTo>
                <a:lnTo>
                  <a:pt x="335369" y="77588"/>
                </a:lnTo>
                <a:lnTo>
                  <a:pt x="335253" y="73074"/>
                </a:lnTo>
                <a:lnTo>
                  <a:pt x="341950" y="73074"/>
                </a:lnTo>
                <a:lnTo>
                  <a:pt x="341950" y="74413"/>
                </a:lnTo>
                <a:lnTo>
                  <a:pt x="342298" y="75406"/>
                </a:lnTo>
                <a:lnTo>
                  <a:pt x="342992" y="76199"/>
                </a:lnTo>
                <a:lnTo>
                  <a:pt x="343687" y="76894"/>
                </a:lnTo>
                <a:lnTo>
                  <a:pt x="344778" y="77241"/>
                </a:lnTo>
                <a:lnTo>
                  <a:pt x="348499" y="77241"/>
                </a:lnTo>
                <a:lnTo>
                  <a:pt x="348499" y="82896"/>
                </a:lnTo>
                <a:lnTo>
                  <a:pt x="347606" y="83095"/>
                </a:lnTo>
                <a:lnTo>
                  <a:pt x="346812" y="83244"/>
                </a:lnTo>
                <a:lnTo>
                  <a:pt x="346117" y="83343"/>
                </a:lnTo>
                <a:close/>
              </a:path>
              <a:path w="404495" h="85725">
                <a:moveTo>
                  <a:pt x="348499" y="77241"/>
                </a:moveTo>
                <a:lnTo>
                  <a:pt x="347308" y="77241"/>
                </a:lnTo>
                <a:lnTo>
                  <a:pt x="347705" y="77142"/>
                </a:lnTo>
                <a:lnTo>
                  <a:pt x="348102" y="76993"/>
                </a:lnTo>
                <a:lnTo>
                  <a:pt x="348499" y="76795"/>
                </a:lnTo>
                <a:lnTo>
                  <a:pt x="348499" y="77241"/>
                </a:lnTo>
                <a:close/>
              </a:path>
              <a:path w="404495" h="85725">
                <a:moveTo>
                  <a:pt x="358564" y="83343"/>
                </a:moveTo>
                <a:lnTo>
                  <a:pt x="349634" y="83343"/>
                </a:lnTo>
                <a:lnTo>
                  <a:pt x="372553" y="52685"/>
                </a:lnTo>
                <a:lnTo>
                  <a:pt x="351270" y="24407"/>
                </a:lnTo>
                <a:lnTo>
                  <a:pt x="360350" y="24407"/>
                </a:lnTo>
                <a:lnTo>
                  <a:pt x="377167" y="46731"/>
                </a:lnTo>
                <a:lnTo>
                  <a:pt x="385726" y="46731"/>
                </a:lnTo>
                <a:lnTo>
                  <a:pt x="381334" y="52536"/>
                </a:lnTo>
                <a:lnTo>
                  <a:pt x="385792" y="58489"/>
                </a:lnTo>
                <a:lnTo>
                  <a:pt x="376720" y="58489"/>
                </a:lnTo>
                <a:lnTo>
                  <a:pt x="358564" y="83343"/>
                </a:lnTo>
                <a:close/>
              </a:path>
              <a:path w="404495" h="85725">
                <a:moveTo>
                  <a:pt x="385726" y="46731"/>
                </a:moveTo>
                <a:lnTo>
                  <a:pt x="377167" y="46731"/>
                </a:lnTo>
                <a:lnTo>
                  <a:pt x="393687" y="24407"/>
                </a:lnTo>
                <a:lnTo>
                  <a:pt x="402617" y="24407"/>
                </a:lnTo>
                <a:lnTo>
                  <a:pt x="385726" y="46731"/>
                </a:lnTo>
                <a:close/>
              </a:path>
              <a:path w="404495" h="85725">
                <a:moveTo>
                  <a:pt x="404403" y="83343"/>
                </a:moveTo>
                <a:lnTo>
                  <a:pt x="395175" y="83343"/>
                </a:lnTo>
                <a:lnTo>
                  <a:pt x="376720" y="58489"/>
                </a:lnTo>
                <a:lnTo>
                  <a:pt x="385792" y="58489"/>
                </a:lnTo>
                <a:lnTo>
                  <a:pt x="404403" y="8334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884634" y="1876683"/>
            <a:ext cx="1121410" cy="161925"/>
          </a:xfrm>
          <a:custGeom>
            <a:avLst/>
            <a:gdLst/>
            <a:ahLst/>
            <a:cxnLst/>
            <a:rect l="l" t="t" r="r" b="b"/>
            <a:pathLst>
              <a:path w="1121409" h="161925">
                <a:moveTo>
                  <a:pt x="0" y="0"/>
                </a:moveTo>
                <a:lnTo>
                  <a:pt x="1121347" y="0"/>
                </a:lnTo>
                <a:lnTo>
                  <a:pt x="1121347" y="161737"/>
                </a:lnTo>
                <a:lnTo>
                  <a:pt x="0" y="161737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884634" y="1876683"/>
            <a:ext cx="1121410" cy="161925"/>
          </a:xfrm>
          <a:custGeom>
            <a:avLst/>
            <a:gdLst/>
            <a:ahLst/>
            <a:cxnLst/>
            <a:rect l="l" t="t" r="r" b="b"/>
            <a:pathLst>
              <a:path w="1121409" h="161925">
                <a:moveTo>
                  <a:pt x="0" y="0"/>
                </a:moveTo>
                <a:lnTo>
                  <a:pt x="1121347" y="0"/>
                </a:lnTo>
                <a:lnTo>
                  <a:pt x="1121347" y="161737"/>
                </a:lnTo>
                <a:lnTo>
                  <a:pt x="0" y="161737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382567" y="1917259"/>
            <a:ext cx="130000" cy="851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880034" y="2113088"/>
            <a:ext cx="1121410" cy="161925"/>
          </a:xfrm>
          <a:custGeom>
            <a:avLst/>
            <a:gdLst/>
            <a:ahLst/>
            <a:cxnLst/>
            <a:rect l="l" t="t" r="r" b="b"/>
            <a:pathLst>
              <a:path w="1121409" h="161925">
                <a:moveTo>
                  <a:pt x="0" y="0"/>
                </a:moveTo>
                <a:lnTo>
                  <a:pt x="1121372" y="0"/>
                </a:lnTo>
                <a:lnTo>
                  <a:pt x="1121372" y="161739"/>
                </a:lnTo>
                <a:lnTo>
                  <a:pt x="0" y="16173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880033" y="2113088"/>
            <a:ext cx="1121410" cy="161925"/>
          </a:xfrm>
          <a:custGeom>
            <a:avLst/>
            <a:gdLst/>
            <a:ahLst/>
            <a:cxnLst/>
            <a:rect l="l" t="t" r="r" b="b"/>
            <a:pathLst>
              <a:path w="1121409" h="161925">
                <a:moveTo>
                  <a:pt x="0" y="0"/>
                </a:moveTo>
                <a:lnTo>
                  <a:pt x="1121372" y="0"/>
                </a:lnTo>
                <a:lnTo>
                  <a:pt x="1121372" y="161739"/>
                </a:lnTo>
                <a:lnTo>
                  <a:pt x="0" y="16173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338769" y="2155455"/>
            <a:ext cx="205085" cy="833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242549" y="929336"/>
            <a:ext cx="25628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solidFill>
                  <a:srgbClr val="000000"/>
                </a:solidFill>
              </a:rPr>
              <a:t>Beyond</a:t>
            </a:r>
            <a:r>
              <a:rPr sz="2400" spc="-90" dirty="0">
                <a:solidFill>
                  <a:srgbClr val="000000"/>
                </a:solidFill>
              </a:rPr>
              <a:t> </a:t>
            </a:r>
            <a:r>
              <a:rPr sz="2400" spc="-5" dirty="0">
                <a:solidFill>
                  <a:srgbClr val="000000"/>
                </a:solidFill>
              </a:rPr>
              <a:t>ResNets...</a:t>
            </a:r>
            <a:endParaRPr sz="2400"/>
          </a:p>
        </p:txBody>
      </p:sp>
      <p:sp>
        <p:nvSpPr>
          <p:cNvPr id="45" name="object 45"/>
          <p:cNvSpPr txBox="1"/>
          <p:nvPr/>
        </p:nvSpPr>
        <p:spPr>
          <a:xfrm>
            <a:off x="287652" y="3416889"/>
            <a:ext cx="5968365" cy="2668270"/>
          </a:xfrm>
          <a:prstGeom prst="rect">
            <a:avLst/>
          </a:prstGeom>
        </p:spPr>
        <p:txBody>
          <a:bodyPr vert="horz" wrap="square" lIns="0" tIns="14541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Densely Connected Convolutional</a:t>
            </a:r>
            <a:r>
              <a:rPr kumimoji="0" sz="24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Networks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4130" marR="0" lvl="0" indent="0" algn="l" defTabSz="914400" rtl="0" eaLnBrk="1" fontAlgn="auto" latinLnBrk="0" hangingPunct="1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[Huang et al.</a:t>
            </a:r>
            <a:r>
              <a:rPr kumimoji="0" sz="1400" b="0" i="1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2017]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393700" marR="2164080" lvl="0" indent="-30480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93065" algn="l"/>
                <a:tab pos="393700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Dense blocks where each layer is 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connected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every other layer in  feedforward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fashion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93700" marR="2265680" lvl="0" indent="-30480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93065" algn="l"/>
                <a:tab pos="393700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Alleviates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vanishing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gradient, 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strengthens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feature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propagation,  encourages feature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reuse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741840" y="177437"/>
            <a:ext cx="3026259" cy="305334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796650" y="5048761"/>
            <a:ext cx="956343" cy="1294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May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</a:t>
            </a:r>
            <a:r>
              <a:rPr kumimoji="0" sz="3000" b="0" i="0" u="none" strike="noStrike" kern="1200" cap="none" spc="-15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399119" y="5562144"/>
            <a:ext cx="123888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r>
              <a:rPr kumimoji="0" sz="20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dt" sz="half" idx="6"/>
          </p:nvPr>
        </p:nvSpPr>
        <p:spPr>
          <a:xfrm>
            <a:off x="145224" y="8022972"/>
            <a:ext cx="4697730" cy="27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</a:p>
        </p:txBody>
      </p:sp>
      <p:sp>
        <p:nvSpPr>
          <p:cNvPr id="51" name="object 51"/>
          <p:cNvSpPr txBox="1">
            <a:spLocks noGrp="1"/>
          </p:cNvSpPr>
          <p:nvPr>
            <p:ph type="ftr" sz="quarter" idx="5"/>
          </p:nvPr>
        </p:nvSpPr>
        <p:spPr>
          <a:xfrm>
            <a:off x="7608913" y="8019850"/>
            <a:ext cx="1423034" cy="13465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034F845-CE1C-444C-8040-6E25A4CD12D9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1235387"/>
            <a:ext cx="50050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10" dirty="0">
                <a:solidFill>
                  <a:srgbClr val="000000"/>
                </a:solidFill>
              </a:rPr>
              <a:t>Summary: </a:t>
            </a:r>
            <a:r>
              <a:rPr sz="3000" spc="-5" dirty="0">
                <a:solidFill>
                  <a:srgbClr val="000000"/>
                </a:solidFill>
              </a:rPr>
              <a:t>CNN</a:t>
            </a:r>
            <a:r>
              <a:rPr sz="3000" spc="-85" dirty="0">
                <a:solidFill>
                  <a:srgbClr val="000000"/>
                </a:solidFill>
              </a:rPr>
              <a:t> </a:t>
            </a:r>
            <a:r>
              <a:rPr sz="3000" spc="-10" dirty="0">
                <a:solidFill>
                  <a:srgbClr val="000000"/>
                </a:solidFill>
              </a:rPr>
              <a:t>Architectures</a:t>
            </a:r>
            <a:endParaRPr sz="3000"/>
          </a:p>
        </p:txBody>
      </p:sp>
      <p:sp>
        <p:nvSpPr>
          <p:cNvPr id="6" name="object 6"/>
          <p:cNvSpPr txBox="1"/>
          <p:nvPr/>
        </p:nvSpPr>
        <p:spPr>
          <a:xfrm>
            <a:off x="5399119" y="5418290"/>
            <a:ext cx="1593215" cy="441146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9 -</a:t>
            </a:r>
            <a:r>
              <a:rPr kumimoji="0" sz="2000" b="0" i="0" u="none" strike="noStrike" kern="1200" cap="none" spc="-1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31944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</a:t>
            </a:r>
            <a:endParaRPr kumimoji="0" sz="3000" b="0" i="0" u="none" strike="noStrike" kern="1200" cap="none" spc="0" normalizeH="0" baseline="31944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145224" y="8022972"/>
            <a:ext cx="4697730" cy="27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7608913" y="8019850"/>
            <a:ext cx="1423034" cy="13465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799644" y="5723091"/>
            <a:ext cx="1924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1774" y="1834430"/>
            <a:ext cx="1868170" cy="2044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085" marR="0" lvl="0" indent="0" algn="l" defTabSz="914400" rtl="0" eaLnBrk="1" fontAlgn="auto" latinLnBrk="0" hangingPunct="1">
              <a:lnSpc>
                <a:spcPts val="2875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Case</a:t>
            </a:r>
            <a:r>
              <a:rPr kumimoji="0" sz="24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Studies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02284" marR="0" lvl="0" indent="-304800" algn="l" defTabSz="914400" rtl="0" eaLnBrk="1" fontAlgn="auto" latinLnBrk="0" hangingPunct="1">
              <a:lnSpc>
                <a:spcPts val="21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502284" algn="l"/>
                <a:tab pos="502920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AlexNet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02284" marR="0" lvl="0" indent="-30480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502284" algn="l"/>
                <a:tab pos="502920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VGG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02284" marR="0" lvl="0" indent="-30480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502284" algn="l"/>
                <a:tab pos="502920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GoogLeNet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02284" marR="0" lvl="0" indent="-30480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502284" algn="l"/>
                <a:tab pos="502920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ResNet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4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Also....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4249" y="3852472"/>
            <a:ext cx="3649345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6865" marR="0" lvl="0" indent="-304165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16865" algn="l"/>
                <a:tab pos="317500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Wide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ResNet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16865" marR="0" lvl="0" indent="-304165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16865" algn="l"/>
                <a:tab pos="317500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ResNeXT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16865" marR="0" lvl="0" indent="-304165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16865" algn="l"/>
                <a:tab pos="317500" algn="l"/>
              </a:tabLst>
              <a:defRPr/>
            </a:pPr>
            <a:r>
              <a:rPr kumimoji="0" lang="en-US" sz="1800" b="0" i="0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DenseNet</a:t>
            </a:r>
            <a:endParaRPr kumimoji="0" lang="en-US" sz="1800" b="0" i="0" u="none" strike="noStrike" kern="1200" cap="none" spc="-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5F11F3-96FE-43E5-8629-E7447E81B4C0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1235387"/>
            <a:ext cx="50050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10" dirty="0">
                <a:solidFill>
                  <a:srgbClr val="000000"/>
                </a:solidFill>
              </a:rPr>
              <a:t>Summary: </a:t>
            </a:r>
            <a:r>
              <a:rPr sz="3000" spc="-5" dirty="0">
                <a:solidFill>
                  <a:srgbClr val="000000"/>
                </a:solidFill>
              </a:rPr>
              <a:t>CNN</a:t>
            </a:r>
            <a:r>
              <a:rPr sz="3000" spc="-85" dirty="0">
                <a:solidFill>
                  <a:srgbClr val="000000"/>
                </a:solidFill>
              </a:rPr>
              <a:t> </a:t>
            </a:r>
            <a:r>
              <a:rPr sz="3000" spc="-10" dirty="0">
                <a:solidFill>
                  <a:srgbClr val="000000"/>
                </a:solidFill>
              </a:rPr>
              <a:t>Architectures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5399119" y="5562144"/>
            <a:ext cx="123888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r>
              <a:rPr kumimoji="0" sz="20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45224" y="8022972"/>
            <a:ext cx="4697730" cy="27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7608913" y="8019850"/>
            <a:ext cx="1423034" cy="13465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730647" y="5570691"/>
            <a:ext cx="449580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106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8498" y="1836462"/>
            <a:ext cx="7768590" cy="27905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5755" marR="0" lvl="0" indent="-31305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25755" algn="l"/>
                <a:tab pos="326390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VGG, GoogLeNet, ResNet all in wide use, available in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model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zoos</a:t>
            </a:r>
          </a:p>
          <a:p>
            <a:pPr marL="325755" marR="0" lvl="0" indent="-31305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25755" algn="l"/>
                <a:tab pos="326390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Trend towards extremely deep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networks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25755" marR="1061720" lvl="0" indent="-31305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25755" algn="l"/>
                <a:tab pos="326390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Significant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research centers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around design of layer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/ skip  connections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improving gradient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flow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25755" marR="511175" lvl="0" indent="-31305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25755" algn="l"/>
                <a:tab pos="326390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Efforts to investigate necessity of depth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vs.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width and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residual  connections</a:t>
            </a:r>
          </a:p>
          <a:p>
            <a:pPr marL="325755" marR="0" lvl="0" indent="-31305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25755" algn="l"/>
                <a:tab pos="326390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Even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more recent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trend towards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meta-learning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0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(e.g. learning what architecture should be)</a:t>
            </a:r>
            <a:endParaRPr kumimoji="0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199957-17A6-46DD-8DCB-328EACA30DA9}"/>
              </a:ext>
            </a:extLst>
          </p:cNvPr>
          <p:cNvSpPr txBox="1"/>
          <p:nvPr/>
        </p:nvSpPr>
        <p:spPr>
          <a:xfrm>
            <a:off x="0" y="6604084"/>
            <a:ext cx="40463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>
                <a:solidFill>
                  <a:prstClr val="black"/>
                </a:solidFill>
                <a:latin typeface="Calibri"/>
              </a:rPr>
              <a:t>Adapted from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0"/>
          </a:xfrm>
        </p:spPr>
        <p:txBody>
          <a:bodyPr/>
          <a:lstStyle/>
          <a:p>
            <a:r>
              <a:rPr lang="en-US" dirty="0"/>
              <a:t>Understanding CNNs</a:t>
            </a:r>
          </a:p>
        </p:txBody>
      </p:sp>
    </p:spTree>
    <p:extLst>
      <p:ext uri="{BB962C8B-B14F-4D97-AF65-F5344CB8AC3E}">
        <p14:creationId xmlns:p14="http://schemas.microsoft.com/office/powerpoint/2010/main" val="3314125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10738" y="4661179"/>
            <a:ext cx="7789133" cy="1342864"/>
          </a:xfrm>
          <a:prstGeom prst="rect">
            <a:avLst/>
          </a:prstGeom>
        </p:spPr>
        <p:txBody>
          <a:bodyPr vert="horz" wrap="square" lIns="0" tIns="70037" rIns="0" bIns="0" rtlCol="0">
            <a:spAutoFit/>
          </a:bodyPr>
          <a:lstStyle/>
          <a:p>
            <a:pPr marL="313781" indent="-302575">
              <a:spcBef>
                <a:spcPts val="552"/>
              </a:spcBef>
              <a:buChar char="•"/>
              <a:tabLst>
                <a:tab pos="313221" algn="l"/>
                <a:tab pos="313781" algn="l"/>
              </a:tabLst>
            </a:pPr>
            <a:r>
              <a:rPr sz="2800" dirty="0">
                <a:latin typeface="Arial"/>
                <a:cs typeface="Arial"/>
              </a:rPr>
              <a:t>“Does welcome occur in this recording?”</a:t>
            </a:r>
          </a:p>
          <a:p>
            <a:pPr marL="667346" lvl="1" indent="-253266">
              <a:spcBef>
                <a:spcPts val="432"/>
              </a:spcBef>
              <a:buChar char="–"/>
              <a:tabLst>
                <a:tab pos="667346" algn="l"/>
                <a:tab pos="667906" algn="l"/>
              </a:tabLst>
            </a:pPr>
            <a:r>
              <a:rPr sz="2400" dirty="0">
                <a:latin typeface="Arial"/>
                <a:cs typeface="Arial"/>
              </a:rPr>
              <a:t>Maximum of all outputs (Equivalent of Boolean OR)</a:t>
            </a:r>
            <a:endParaRPr lang="en-US" sz="2400" dirty="0">
              <a:latin typeface="Arial"/>
              <a:cs typeface="Arial"/>
            </a:endParaRPr>
          </a:p>
          <a:p>
            <a:pPr marL="667346" lvl="1" indent="-253266">
              <a:spcBef>
                <a:spcPts val="432"/>
              </a:spcBef>
              <a:buChar char="–"/>
              <a:tabLst>
                <a:tab pos="667346" algn="l"/>
                <a:tab pos="667906" algn="l"/>
              </a:tabLst>
            </a:pPr>
            <a:r>
              <a:rPr lang="en-US" sz="2400" dirty="0">
                <a:latin typeface="Arial"/>
                <a:cs typeface="Arial"/>
              </a:rPr>
              <a:t>Or more complex function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30897" y="939948"/>
            <a:ext cx="6901143" cy="3660401"/>
            <a:chOff x="1129283" y="1065275"/>
            <a:chExt cx="7821295" cy="4148454"/>
          </a:xfrm>
        </p:grpSpPr>
        <p:sp>
          <p:nvSpPr>
            <p:cNvPr id="5" name="object 5"/>
            <p:cNvSpPr/>
            <p:nvPr/>
          </p:nvSpPr>
          <p:spPr>
            <a:xfrm>
              <a:off x="1142999" y="4194047"/>
              <a:ext cx="7772400" cy="100431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" name="object 6"/>
            <p:cNvSpPr/>
            <p:nvPr/>
          </p:nvSpPr>
          <p:spPr>
            <a:xfrm>
              <a:off x="1129283" y="4178808"/>
              <a:ext cx="1324610" cy="1035050"/>
            </a:xfrm>
            <a:custGeom>
              <a:avLst/>
              <a:gdLst/>
              <a:ahLst/>
              <a:cxnLst/>
              <a:rect l="l" t="t" r="r" b="b"/>
              <a:pathLst>
                <a:path w="1324610" h="1035050">
                  <a:moveTo>
                    <a:pt x="1318260" y="1034796"/>
                  </a:moveTo>
                  <a:lnTo>
                    <a:pt x="6096" y="1034796"/>
                  </a:lnTo>
                  <a:lnTo>
                    <a:pt x="0" y="1028700"/>
                  </a:lnTo>
                  <a:lnTo>
                    <a:pt x="0" y="7620"/>
                  </a:lnTo>
                  <a:lnTo>
                    <a:pt x="6096" y="0"/>
                  </a:lnTo>
                  <a:lnTo>
                    <a:pt x="1318260" y="0"/>
                  </a:lnTo>
                  <a:lnTo>
                    <a:pt x="1324356" y="7620"/>
                  </a:lnTo>
                  <a:lnTo>
                    <a:pt x="1324356" y="15240"/>
                  </a:lnTo>
                  <a:lnTo>
                    <a:pt x="28956" y="15240"/>
                  </a:lnTo>
                  <a:lnTo>
                    <a:pt x="13716" y="28956"/>
                  </a:lnTo>
                  <a:lnTo>
                    <a:pt x="28956" y="28956"/>
                  </a:lnTo>
                  <a:lnTo>
                    <a:pt x="28956" y="1005840"/>
                  </a:lnTo>
                  <a:lnTo>
                    <a:pt x="13716" y="1005840"/>
                  </a:lnTo>
                  <a:lnTo>
                    <a:pt x="28956" y="1021080"/>
                  </a:lnTo>
                  <a:lnTo>
                    <a:pt x="1324356" y="1021080"/>
                  </a:lnTo>
                  <a:lnTo>
                    <a:pt x="1324356" y="1028700"/>
                  </a:lnTo>
                  <a:lnTo>
                    <a:pt x="1318260" y="1034796"/>
                  </a:lnTo>
                  <a:close/>
                </a:path>
                <a:path w="1324610" h="1035050">
                  <a:moveTo>
                    <a:pt x="28956" y="28956"/>
                  </a:moveTo>
                  <a:lnTo>
                    <a:pt x="13716" y="28956"/>
                  </a:lnTo>
                  <a:lnTo>
                    <a:pt x="28956" y="15240"/>
                  </a:lnTo>
                  <a:lnTo>
                    <a:pt x="28956" y="28956"/>
                  </a:lnTo>
                  <a:close/>
                </a:path>
                <a:path w="1324610" h="1035050">
                  <a:moveTo>
                    <a:pt x="1295400" y="28956"/>
                  </a:moveTo>
                  <a:lnTo>
                    <a:pt x="28956" y="28956"/>
                  </a:lnTo>
                  <a:lnTo>
                    <a:pt x="28956" y="15240"/>
                  </a:lnTo>
                  <a:lnTo>
                    <a:pt x="1295400" y="15240"/>
                  </a:lnTo>
                  <a:lnTo>
                    <a:pt x="1295400" y="28956"/>
                  </a:lnTo>
                  <a:close/>
                </a:path>
                <a:path w="1324610" h="1035050">
                  <a:moveTo>
                    <a:pt x="1295400" y="1021080"/>
                  </a:moveTo>
                  <a:lnTo>
                    <a:pt x="1295400" y="15240"/>
                  </a:lnTo>
                  <a:lnTo>
                    <a:pt x="1309116" y="28956"/>
                  </a:lnTo>
                  <a:lnTo>
                    <a:pt x="1324356" y="28956"/>
                  </a:lnTo>
                  <a:lnTo>
                    <a:pt x="1324356" y="1005840"/>
                  </a:lnTo>
                  <a:lnTo>
                    <a:pt x="1309116" y="1005840"/>
                  </a:lnTo>
                  <a:lnTo>
                    <a:pt x="1295400" y="1021080"/>
                  </a:lnTo>
                  <a:close/>
                </a:path>
                <a:path w="1324610" h="1035050">
                  <a:moveTo>
                    <a:pt x="1324356" y="28956"/>
                  </a:moveTo>
                  <a:lnTo>
                    <a:pt x="1309116" y="28956"/>
                  </a:lnTo>
                  <a:lnTo>
                    <a:pt x="1295400" y="15240"/>
                  </a:lnTo>
                  <a:lnTo>
                    <a:pt x="1324356" y="15240"/>
                  </a:lnTo>
                  <a:lnTo>
                    <a:pt x="1324356" y="28956"/>
                  </a:lnTo>
                  <a:close/>
                </a:path>
                <a:path w="1324610" h="1035050">
                  <a:moveTo>
                    <a:pt x="28956" y="1021080"/>
                  </a:moveTo>
                  <a:lnTo>
                    <a:pt x="13716" y="1005840"/>
                  </a:lnTo>
                  <a:lnTo>
                    <a:pt x="28956" y="1005840"/>
                  </a:lnTo>
                  <a:lnTo>
                    <a:pt x="28956" y="1021080"/>
                  </a:lnTo>
                  <a:close/>
                </a:path>
                <a:path w="1324610" h="1035050">
                  <a:moveTo>
                    <a:pt x="1295400" y="1021080"/>
                  </a:moveTo>
                  <a:lnTo>
                    <a:pt x="28956" y="1021080"/>
                  </a:lnTo>
                  <a:lnTo>
                    <a:pt x="28956" y="1005840"/>
                  </a:lnTo>
                  <a:lnTo>
                    <a:pt x="1295400" y="1005840"/>
                  </a:lnTo>
                  <a:lnTo>
                    <a:pt x="1295400" y="1021080"/>
                  </a:lnTo>
                  <a:close/>
                </a:path>
                <a:path w="1324610" h="1035050">
                  <a:moveTo>
                    <a:pt x="1324356" y="1021080"/>
                  </a:moveTo>
                  <a:lnTo>
                    <a:pt x="1295400" y="1021080"/>
                  </a:lnTo>
                  <a:lnTo>
                    <a:pt x="1309116" y="1005840"/>
                  </a:lnTo>
                  <a:lnTo>
                    <a:pt x="1324356" y="1005840"/>
                  </a:lnTo>
                  <a:lnTo>
                    <a:pt x="1324356" y="102108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" name="object 7"/>
            <p:cNvSpPr/>
            <p:nvPr/>
          </p:nvSpPr>
          <p:spPr>
            <a:xfrm>
              <a:off x="7773924" y="2203703"/>
              <a:ext cx="996696" cy="19385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" name="object 8"/>
            <p:cNvSpPr/>
            <p:nvPr/>
          </p:nvSpPr>
          <p:spPr>
            <a:xfrm>
              <a:off x="1414271" y="4178808"/>
              <a:ext cx="1324610" cy="1035050"/>
            </a:xfrm>
            <a:custGeom>
              <a:avLst/>
              <a:gdLst/>
              <a:ahLst/>
              <a:cxnLst/>
              <a:rect l="l" t="t" r="r" b="b"/>
              <a:pathLst>
                <a:path w="1324610" h="1035050">
                  <a:moveTo>
                    <a:pt x="1318260" y="1034796"/>
                  </a:moveTo>
                  <a:lnTo>
                    <a:pt x="7620" y="1034796"/>
                  </a:lnTo>
                  <a:lnTo>
                    <a:pt x="0" y="1028700"/>
                  </a:lnTo>
                  <a:lnTo>
                    <a:pt x="0" y="7620"/>
                  </a:lnTo>
                  <a:lnTo>
                    <a:pt x="7620" y="0"/>
                  </a:lnTo>
                  <a:lnTo>
                    <a:pt x="1318260" y="0"/>
                  </a:lnTo>
                  <a:lnTo>
                    <a:pt x="1324356" y="7620"/>
                  </a:lnTo>
                  <a:lnTo>
                    <a:pt x="1324356" y="15240"/>
                  </a:lnTo>
                  <a:lnTo>
                    <a:pt x="28956" y="15240"/>
                  </a:lnTo>
                  <a:lnTo>
                    <a:pt x="15240" y="28956"/>
                  </a:lnTo>
                  <a:lnTo>
                    <a:pt x="28956" y="28956"/>
                  </a:lnTo>
                  <a:lnTo>
                    <a:pt x="28956" y="1005840"/>
                  </a:lnTo>
                  <a:lnTo>
                    <a:pt x="15240" y="1005840"/>
                  </a:lnTo>
                  <a:lnTo>
                    <a:pt x="28956" y="1021080"/>
                  </a:lnTo>
                  <a:lnTo>
                    <a:pt x="1324356" y="1021080"/>
                  </a:lnTo>
                  <a:lnTo>
                    <a:pt x="1324356" y="1028700"/>
                  </a:lnTo>
                  <a:lnTo>
                    <a:pt x="1318260" y="1034796"/>
                  </a:lnTo>
                  <a:close/>
                </a:path>
                <a:path w="1324610" h="1035050">
                  <a:moveTo>
                    <a:pt x="28956" y="28956"/>
                  </a:moveTo>
                  <a:lnTo>
                    <a:pt x="15240" y="28956"/>
                  </a:lnTo>
                  <a:lnTo>
                    <a:pt x="28956" y="15240"/>
                  </a:lnTo>
                  <a:lnTo>
                    <a:pt x="28956" y="28956"/>
                  </a:lnTo>
                  <a:close/>
                </a:path>
                <a:path w="1324610" h="1035050">
                  <a:moveTo>
                    <a:pt x="1295400" y="28956"/>
                  </a:moveTo>
                  <a:lnTo>
                    <a:pt x="28956" y="28956"/>
                  </a:lnTo>
                  <a:lnTo>
                    <a:pt x="28956" y="15240"/>
                  </a:lnTo>
                  <a:lnTo>
                    <a:pt x="1295400" y="15240"/>
                  </a:lnTo>
                  <a:lnTo>
                    <a:pt x="1295400" y="28956"/>
                  </a:lnTo>
                  <a:close/>
                </a:path>
                <a:path w="1324610" h="1035050">
                  <a:moveTo>
                    <a:pt x="1295400" y="1021080"/>
                  </a:moveTo>
                  <a:lnTo>
                    <a:pt x="1295400" y="15240"/>
                  </a:lnTo>
                  <a:lnTo>
                    <a:pt x="1310640" y="28956"/>
                  </a:lnTo>
                  <a:lnTo>
                    <a:pt x="1324356" y="28956"/>
                  </a:lnTo>
                  <a:lnTo>
                    <a:pt x="1324356" y="1005840"/>
                  </a:lnTo>
                  <a:lnTo>
                    <a:pt x="1310640" y="1005840"/>
                  </a:lnTo>
                  <a:lnTo>
                    <a:pt x="1295400" y="1021080"/>
                  </a:lnTo>
                  <a:close/>
                </a:path>
                <a:path w="1324610" h="1035050">
                  <a:moveTo>
                    <a:pt x="1324356" y="28956"/>
                  </a:moveTo>
                  <a:lnTo>
                    <a:pt x="1310640" y="28956"/>
                  </a:lnTo>
                  <a:lnTo>
                    <a:pt x="1295400" y="15240"/>
                  </a:lnTo>
                  <a:lnTo>
                    <a:pt x="1324356" y="15240"/>
                  </a:lnTo>
                  <a:lnTo>
                    <a:pt x="1324356" y="28956"/>
                  </a:lnTo>
                  <a:close/>
                </a:path>
                <a:path w="1324610" h="1035050">
                  <a:moveTo>
                    <a:pt x="28956" y="1021080"/>
                  </a:moveTo>
                  <a:lnTo>
                    <a:pt x="15240" y="1005840"/>
                  </a:lnTo>
                  <a:lnTo>
                    <a:pt x="28956" y="1005840"/>
                  </a:lnTo>
                  <a:lnTo>
                    <a:pt x="28956" y="1021080"/>
                  </a:lnTo>
                  <a:close/>
                </a:path>
                <a:path w="1324610" h="1035050">
                  <a:moveTo>
                    <a:pt x="1295400" y="1021080"/>
                  </a:moveTo>
                  <a:lnTo>
                    <a:pt x="28956" y="1021080"/>
                  </a:lnTo>
                  <a:lnTo>
                    <a:pt x="28956" y="1005840"/>
                  </a:lnTo>
                  <a:lnTo>
                    <a:pt x="1295400" y="1005840"/>
                  </a:lnTo>
                  <a:lnTo>
                    <a:pt x="1295400" y="1021080"/>
                  </a:lnTo>
                  <a:close/>
                </a:path>
                <a:path w="1324610" h="1035050">
                  <a:moveTo>
                    <a:pt x="1324356" y="1021080"/>
                  </a:moveTo>
                  <a:lnTo>
                    <a:pt x="1295400" y="1021080"/>
                  </a:lnTo>
                  <a:lnTo>
                    <a:pt x="1310640" y="1005840"/>
                  </a:lnTo>
                  <a:lnTo>
                    <a:pt x="1324356" y="1005840"/>
                  </a:lnTo>
                  <a:lnTo>
                    <a:pt x="1324356" y="102108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" name="object 9"/>
            <p:cNvSpPr/>
            <p:nvPr/>
          </p:nvSpPr>
          <p:spPr>
            <a:xfrm>
              <a:off x="1213103" y="2203703"/>
              <a:ext cx="2008632" cy="193852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" name="object 10"/>
            <p:cNvSpPr/>
            <p:nvPr/>
          </p:nvSpPr>
          <p:spPr>
            <a:xfrm>
              <a:off x="1694687" y="4178808"/>
              <a:ext cx="1324610" cy="1035050"/>
            </a:xfrm>
            <a:custGeom>
              <a:avLst/>
              <a:gdLst/>
              <a:ahLst/>
              <a:cxnLst/>
              <a:rect l="l" t="t" r="r" b="b"/>
              <a:pathLst>
                <a:path w="1324610" h="1035050">
                  <a:moveTo>
                    <a:pt x="1318260" y="1034796"/>
                  </a:moveTo>
                  <a:lnTo>
                    <a:pt x="6096" y="1034796"/>
                  </a:lnTo>
                  <a:lnTo>
                    <a:pt x="0" y="1028700"/>
                  </a:lnTo>
                  <a:lnTo>
                    <a:pt x="0" y="7620"/>
                  </a:lnTo>
                  <a:lnTo>
                    <a:pt x="6096" y="0"/>
                  </a:lnTo>
                  <a:lnTo>
                    <a:pt x="1318260" y="0"/>
                  </a:lnTo>
                  <a:lnTo>
                    <a:pt x="1324356" y="7620"/>
                  </a:lnTo>
                  <a:lnTo>
                    <a:pt x="1324356" y="15240"/>
                  </a:lnTo>
                  <a:lnTo>
                    <a:pt x="28956" y="15240"/>
                  </a:lnTo>
                  <a:lnTo>
                    <a:pt x="15240" y="28956"/>
                  </a:lnTo>
                  <a:lnTo>
                    <a:pt x="28956" y="28956"/>
                  </a:lnTo>
                  <a:lnTo>
                    <a:pt x="28956" y="1005840"/>
                  </a:lnTo>
                  <a:lnTo>
                    <a:pt x="15240" y="1005840"/>
                  </a:lnTo>
                  <a:lnTo>
                    <a:pt x="28956" y="1021080"/>
                  </a:lnTo>
                  <a:lnTo>
                    <a:pt x="1324356" y="1021080"/>
                  </a:lnTo>
                  <a:lnTo>
                    <a:pt x="1324356" y="1028700"/>
                  </a:lnTo>
                  <a:lnTo>
                    <a:pt x="1318260" y="1034796"/>
                  </a:lnTo>
                  <a:close/>
                </a:path>
                <a:path w="1324610" h="1035050">
                  <a:moveTo>
                    <a:pt x="28956" y="28956"/>
                  </a:moveTo>
                  <a:lnTo>
                    <a:pt x="15240" y="28956"/>
                  </a:lnTo>
                  <a:lnTo>
                    <a:pt x="28956" y="15240"/>
                  </a:lnTo>
                  <a:lnTo>
                    <a:pt x="28956" y="28956"/>
                  </a:lnTo>
                  <a:close/>
                </a:path>
                <a:path w="1324610" h="1035050">
                  <a:moveTo>
                    <a:pt x="1295400" y="28956"/>
                  </a:moveTo>
                  <a:lnTo>
                    <a:pt x="28956" y="28956"/>
                  </a:lnTo>
                  <a:lnTo>
                    <a:pt x="28956" y="15240"/>
                  </a:lnTo>
                  <a:lnTo>
                    <a:pt x="1295400" y="15240"/>
                  </a:lnTo>
                  <a:lnTo>
                    <a:pt x="1295400" y="28956"/>
                  </a:lnTo>
                  <a:close/>
                </a:path>
                <a:path w="1324610" h="1035050">
                  <a:moveTo>
                    <a:pt x="1295400" y="1021080"/>
                  </a:moveTo>
                  <a:lnTo>
                    <a:pt x="1295400" y="15240"/>
                  </a:lnTo>
                  <a:lnTo>
                    <a:pt x="1310640" y="28956"/>
                  </a:lnTo>
                  <a:lnTo>
                    <a:pt x="1324356" y="28956"/>
                  </a:lnTo>
                  <a:lnTo>
                    <a:pt x="1324356" y="1005840"/>
                  </a:lnTo>
                  <a:lnTo>
                    <a:pt x="1310640" y="1005840"/>
                  </a:lnTo>
                  <a:lnTo>
                    <a:pt x="1295400" y="1021080"/>
                  </a:lnTo>
                  <a:close/>
                </a:path>
                <a:path w="1324610" h="1035050">
                  <a:moveTo>
                    <a:pt x="1324356" y="28956"/>
                  </a:moveTo>
                  <a:lnTo>
                    <a:pt x="1310640" y="28956"/>
                  </a:lnTo>
                  <a:lnTo>
                    <a:pt x="1295400" y="15240"/>
                  </a:lnTo>
                  <a:lnTo>
                    <a:pt x="1324356" y="15240"/>
                  </a:lnTo>
                  <a:lnTo>
                    <a:pt x="1324356" y="28956"/>
                  </a:lnTo>
                  <a:close/>
                </a:path>
                <a:path w="1324610" h="1035050">
                  <a:moveTo>
                    <a:pt x="28956" y="1021080"/>
                  </a:moveTo>
                  <a:lnTo>
                    <a:pt x="15240" y="1005840"/>
                  </a:lnTo>
                  <a:lnTo>
                    <a:pt x="28956" y="1005840"/>
                  </a:lnTo>
                  <a:lnTo>
                    <a:pt x="28956" y="1021080"/>
                  </a:lnTo>
                  <a:close/>
                </a:path>
                <a:path w="1324610" h="1035050">
                  <a:moveTo>
                    <a:pt x="1295400" y="1021080"/>
                  </a:moveTo>
                  <a:lnTo>
                    <a:pt x="28956" y="1021080"/>
                  </a:lnTo>
                  <a:lnTo>
                    <a:pt x="28956" y="1005840"/>
                  </a:lnTo>
                  <a:lnTo>
                    <a:pt x="1295400" y="1005840"/>
                  </a:lnTo>
                  <a:lnTo>
                    <a:pt x="1295400" y="1021080"/>
                  </a:lnTo>
                  <a:close/>
                </a:path>
                <a:path w="1324610" h="1035050">
                  <a:moveTo>
                    <a:pt x="1324356" y="1021080"/>
                  </a:moveTo>
                  <a:lnTo>
                    <a:pt x="1295400" y="1021080"/>
                  </a:lnTo>
                  <a:lnTo>
                    <a:pt x="1310640" y="1005840"/>
                  </a:lnTo>
                  <a:lnTo>
                    <a:pt x="1324356" y="1005840"/>
                  </a:lnTo>
                  <a:lnTo>
                    <a:pt x="1324356" y="1021080"/>
                  </a:lnTo>
                  <a:close/>
                </a:path>
              </a:pathLst>
            </a:custGeom>
            <a:solidFill>
              <a:srgbClr val="D6E4B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" name="object 11"/>
            <p:cNvSpPr/>
            <p:nvPr/>
          </p:nvSpPr>
          <p:spPr>
            <a:xfrm>
              <a:off x="2004059" y="4178808"/>
              <a:ext cx="1324610" cy="1035050"/>
            </a:xfrm>
            <a:custGeom>
              <a:avLst/>
              <a:gdLst/>
              <a:ahLst/>
              <a:cxnLst/>
              <a:rect l="l" t="t" r="r" b="b"/>
              <a:pathLst>
                <a:path w="1324610" h="1035050">
                  <a:moveTo>
                    <a:pt x="1316736" y="1034796"/>
                  </a:moveTo>
                  <a:lnTo>
                    <a:pt x="6096" y="1034796"/>
                  </a:lnTo>
                  <a:lnTo>
                    <a:pt x="0" y="1028700"/>
                  </a:lnTo>
                  <a:lnTo>
                    <a:pt x="0" y="7620"/>
                  </a:lnTo>
                  <a:lnTo>
                    <a:pt x="6096" y="0"/>
                  </a:lnTo>
                  <a:lnTo>
                    <a:pt x="1316736" y="0"/>
                  </a:lnTo>
                  <a:lnTo>
                    <a:pt x="1324356" y="7620"/>
                  </a:lnTo>
                  <a:lnTo>
                    <a:pt x="1324356" y="15240"/>
                  </a:lnTo>
                  <a:lnTo>
                    <a:pt x="28956" y="15240"/>
                  </a:lnTo>
                  <a:lnTo>
                    <a:pt x="13716" y="28956"/>
                  </a:lnTo>
                  <a:lnTo>
                    <a:pt x="28956" y="28956"/>
                  </a:lnTo>
                  <a:lnTo>
                    <a:pt x="28956" y="1005840"/>
                  </a:lnTo>
                  <a:lnTo>
                    <a:pt x="13716" y="1005840"/>
                  </a:lnTo>
                  <a:lnTo>
                    <a:pt x="28956" y="1021080"/>
                  </a:lnTo>
                  <a:lnTo>
                    <a:pt x="1324356" y="1021080"/>
                  </a:lnTo>
                  <a:lnTo>
                    <a:pt x="1324356" y="1028700"/>
                  </a:lnTo>
                  <a:lnTo>
                    <a:pt x="1316736" y="1034796"/>
                  </a:lnTo>
                  <a:close/>
                </a:path>
                <a:path w="1324610" h="1035050">
                  <a:moveTo>
                    <a:pt x="28956" y="28956"/>
                  </a:moveTo>
                  <a:lnTo>
                    <a:pt x="13716" y="28956"/>
                  </a:lnTo>
                  <a:lnTo>
                    <a:pt x="28956" y="15240"/>
                  </a:lnTo>
                  <a:lnTo>
                    <a:pt x="28956" y="28956"/>
                  </a:lnTo>
                  <a:close/>
                </a:path>
                <a:path w="1324610" h="1035050">
                  <a:moveTo>
                    <a:pt x="1295400" y="28956"/>
                  </a:moveTo>
                  <a:lnTo>
                    <a:pt x="28956" y="28956"/>
                  </a:lnTo>
                  <a:lnTo>
                    <a:pt x="28956" y="15240"/>
                  </a:lnTo>
                  <a:lnTo>
                    <a:pt x="1295400" y="15240"/>
                  </a:lnTo>
                  <a:lnTo>
                    <a:pt x="1295400" y="28956"/>
                  </a:lnTo>
                  <a:close/>
                </a:path>
                <a:path w="1324610" h="1035050">
                  <a:moveTo>
                    <a:pt x="1295400" y="1021080"/>
                  </a:moveTo>
                  <a:lnTo>
                    <a:pt x="1295400" y="15240"/>
                  </a:lnTo>
                  <a:lnTo>
                    <a:pt x="1309116" y="28956"/>
                  </a:lnTo>
                  <a:lnTo>
                    <a:pt x="1324356" y="28956"/>
                  </a:lnTo>
                  <a:lnTo>
                    <a:pt x="1324356" y="1005840"/>
                  </a:lnTo>
                  <a:lnTo>
                    <a:pt x="1309116" y="1005840"/>
                  </a:lnTo>
                  <a:lnTo>
                    <a:pt x="1295400" y="1021080"/>
                  </a:lnTo>
                  <a:close/>
                </a:path>
                <a:path w="1324610" h="1035050">
                  <a:moveTo>
                    <a:pt x="1324356" y="28956"/>
                  </a:moveTo>
                  <a:lnTo>
                    <a:pt x="1309116" y="28956"/>
                  </a:lnTo>
                  <a:lnTo>
                    <a:pt x="1295400" y="15240"/>
                  </a:lnTo>
                  <a:lnTo>
                    <a:pt x="1324356" y="15240"/>
                  </a:lnTo>
                  <a:lnTo>
                    <a:pt x="1324356" y="28956"/>
                  </a:lnTo>
                  <a:close/>
                </a:path>
                <a:path w="1324610" h="1035050">
                  <a:moveTo>
                    <a:pt x="28956" y="1021080"/>
                  </a:moveTo>
                  <a:lnTo>
                    <a:pt x="13716" y="1005840"/>
                  </a:lnTo>
                  <a:lnTo>
                    <a:pt x="28956" y="1005840"/>
                  </a:lnTo>
                  <a:lnTo>
                    <a:pt x="28956" y="1021080"/>
                  </a:lnTo>
                  <a:close/>
                </a:path>
                <a:path w="1324610" h="1035050">
                  <a:moveTo>
                    <a:pt x="1295400" y="1021080"/>
                  </a:moveTo>
                  <a:lnTo>
                    <a:pt x="28956" y="1021080"/>
                  </a:lnTo>
                  <a:lnTo>
                    <a:pt x="28956" y="1005840"/>
                  </a:lnTo>
                  <a:lnTo>
                    <a:pt x="1295400" y="1005840"/>
                  </a:lnTo>
                  <a:lnTo>
                    <a:pt x="1295400" y="1021080"/>
                  </a:lnTo>
                  <a:close/>
                </a:path>
                <a:path w="1324610" h="1035050">
                  <a:moveTo>
                    <a:pt x="1324356" y="1021080"/>
                  </a:moveTo>
                  <a:lnTo>
                    <a:pt x="1295400" y="1021080"/>
                  </a:lnTo>
                  <a:lnTo>
                    <a:pt x="1309116" y="1005840"/>
                  </a:lnTo>
                  <a:lnTo>
                    <a:pt x="1324356" y="1005840"/>
                  </a:lnTo>
                  <a:lnTo>
                    <a:pt x="1324356" y="102108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" name="object 12"/>
            <p:cNvSpPr/>
            <p:nvPr/>
          </p:nvSpPr>
          <p:spPr>
            <a:xfrm>
              <a:off x="7627619" y="4178808"/>
              <a:ext cx="1323340" cy="1035050"/>
            </a:xfrm>
            <a:custGeom>
              <a:avLst/>
              <a:gdLst/>
              <a:ahLst/>
              <a:cxnLst/>
              <a:rect l="l" t="t" r="r" b="b"/>
              <a:pathLst>
                <a:path w="1323340" h="1035050">
                  <a:moveTo>
                    <a:pt x="1316736" y="1034796"/>
                  </a:moveTo>
                  <a:lnTo>
                    <a:pt x="6096" y="1034796"/>
                  </a:lnTo>
                  <a:lnTo>
                    <a:pt x="0" y="1028700"/>
                  </a:lnTo>
                  <a:lnTo>
                    <a:pt x="0" y="7620"/>
                  </a:lnTo>
                  <a:lnTo>
                    <a:pt x="6096" y="0"/>
                  </a:lnTo>
                  <a:lnTo>
                    <a:pt x="1316736" y="0"/>
                  </a:lnTo>
                  <a:lnTo>
                    <a:pt x="1322832" y="7620"/>
                  </a:lnTo>
                  <a:lnTo>
                    <a:pt x="1322832" y="15240"/>
                  </a:lnTo>
                  <a:lnTo>
                    <a:pt x="27432" y="15240"/>
                  </a:lnTo>
                  <a:lnTo>
                    <a:pt x="13716" y="28956"/>
                  </a:lnTo>
                  <a:lnTo>
                    <a:pt x="27432" y="28956"/>
                  </a:lnTo>
                  <a:lnTo>
                    <a:pt x="27432" y="1005840"/>
                  </a:lnTo>
                  <a:lnTo>
                    <a:pt x="13716" y="1005840"/>
                  </a:lnTo>
                  <a:lnTo>
                    <a:pt x="27432" y="1021080"/>
                  </a:lnTo>
                  <a:lnTo>
                    <a:pt x="1322832" y="1021080"/>
                  </a:lnTo>
                  <a:lnTo>
                    <a:pt x="1322832" y="1028700"/>
                  </a:lnTo>
                  <a:lnTo>
                    <a:pt x="1316736" y="1034796"/>
                  </a:lnTo>
                  <a:close/>
                </a:path>
                <a:path w="1323340" h="1035050">
                  <a:moveTo>
                    <a:pt x="27432" y="28956"/>
                  </a:moveTo>
                  <a:lnTo>
                    <a:pt x="13716" y="28956"/>
                  </a:lnTo>
                  <a:lnTo>
                    <a:pt x="27432" y="15240"/>
                  </a:lnTo>
                  <a:lnTo>
                    <a:pt x="27432" y="28956"/>
                  </a:lnTo>
                  <a:close/>
                </a:path>
                <a:path w="1323340" h="1035050">
                  <a:moveTo>
                    <a:pt x="1295400" y="28956"/>
                  </a:moveTo>
                  <a:lnTo>
                    <a:pt x="27432" y="28956"/>
                  </a:lnTo>
                  <a:lnTo>
                    <a:pt x="27432" y="15240"/>
                  </a:lnTo>
                  <a:lnTo>
                    <a:pt x="1295400" y="15240"/>
                  </a:lnTo>
                  <a:lnTo>
                    <a:pt x="1295400" y="28956"/>
                  </a:lnTo>
                  <a:close/>
                </a:path>
                <a:path w="1323340" h="1035050">
                  <a:moveTo>
                    <a:pt x="1295400" y="1021080"/>
                  </a:moveTo>
                  <a:lnTo>
                    <a:pt x="1295400" y="15240"/>
                  </a:lnTo>
                  <a:lnTo>
                    <a:pt x="1309116" y="28956"/>
                  </a:lnTo>
                  <a:lnTo>
                    <a:pt x="1322832" y="28956"/>
                  </a:lnTo>
                  <a:lnTo>
                    <a:pt x="1322832" y="1005840"/>
                  </a:lnTo>
                  <a:lnTo>
                    <a:pt x="1309116" y="1005840"/>
                  </a:lnTo>
                  <a:lnTo>
                    <a:pt x="1295400" y="1021080"/>
                  </a:lnTo>
                  <a:close/>
                </a:path>
                <a:path w="1323340" h="1035050">
                  <a:moveTo>
                    <a:pt x="1322832" y="28956"/>
                  </a:moveTo>
                  <a:lnTo>
                    <a:pt x="1309116" y="28956"/>
                  </a:lnTo>
                  <a:lnTo>
                    <a:pt x="1295400" y="15240"/>
                  </a:lnTo>
                  <a:lnTo>
                    <a:pt x="1322832" y="15240"/>
                  </a:lnTo>
                  <a:lnTo>
                    <a:pt x="1322832" y="28956"/>
                  </a:lnTo>
                  <a:close/>
                </a:path>
                <a:path w="1323340" h="1035050">
                  <a:moveTo>
                    <a:pt x="27432" y="1021080"/>
                  </a:moveTo>
                  <a:lnTo>
                    <a:pt x="13716" y="1005840"/>
                  </a:lnTo>
                  <a:lnTo>
                    <a:pt x="27432" y="1005840"/>
                  </a:lnTo>
                  <a:lnTo>
                    <a:pt x="27432" y="1021080"/>
                  </a:lnTo>
                  <a:close/>
                </a:path>
                <a:path w="1323340" h="1035050">
                  <a:moveTo>
                    <a:pt x="1295400" y="1021080"/>
                  </a:moveTo>
                  <a:lnTo>
                    <a:pt x="27432" y="1021080"/>
                  </a:lnTo>
                  <a:lnTo>
                    <a:pt x="27432" y="1005840"/>
                  </a:lnTo>
                  <a:lnTo>
                    <a:pt x="1295400" y="1005840"/>
                  </a:lnTo>
                  <a:lnTo>
                    <a:pt x="1295400" y="1021080"/>
                  </a:lnTo>
                  <a:close/>
                </a:path>
                <a:path w="1323340" h="1035050">
                  <a:moveTo>
                    <a:pt x="1322832" y="1021080"/>
                  </a:moveTo>
                  <a:lnTo>
                    <a:pt x="1295400" y="1021080"/>
                  </a:lnTo>
                  <a:lnTo>
                    <a:pt x="1309116" y="1005840"/>
                  </a:lnTo>
                  <a:lnTo>
                    <a:pt x="1322832" y="1005840"/>
                  </a:lnTo>
                  <a:lnTo>
                    <a:pt x="1322832" y="102108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" name="object 13"/>
            <p:cNvSpPr/>
            <p:nvPr/>
          </p:nvSpPr>
          <p:spPr>
            <a:xfrm>
              <a:off x="3634739" y="3232403"/>
              <a:ext cx="82296" cy="822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4" name="object 14"/>
            <p:cNvSpPr/>
            <p:nvPr/>
          </p:nvSpPr>
          <p:spPr>
            <a:xfrm>
              <a:off x="4015739" y="3232403"/>
              <a:ext cx="82296" cy="822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5" name="object 15"/>
            <p:cNvSpPr/>
            <p:nvPr/>
          </p:nvSpPr>
          <p:spPr>
            <a:xfrm>
              <a:off x="4396739" y="3232403"/>
              <a:ext cx="82296" cy="822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" name="object 16"/>
            <p:cNvSpPr/>
            <p:nvPr/>
          </p:nvSpPr>
          <p:spPr>
            <a:xfrm>
              <a:off x="4777739" y="3232403"/>
              <a:ext cx="71628" cy="716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7" name="object 17"/>
            <p:cNvSpPr/>
            <p:nvPr/>
          </p:nvSpPr>
          <p:spPr>
            <a:xfrm>
              <a:off x="5158739" y="3232403"/>
              <a:ext cx="82296" cy="822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8" name="object 18"/>
            <p:cNvSpPr/>
            <p:nvPr/>
          </p:nvSpPr>
          <p:spPr>
            <a:xfrm>
              <a:off x="5539739" y="3232403"/>
              <a:ext cx="82296" cy="822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9" name="object 19"/>
            <p:cNvSpPr/>
            <p:nvPr/>
          </p:nvSpPr>
          <p:spPr>
            <a:xfrm>
              <a:off x="5920739" y="3232403"/>
              <a:ext cx="82296" cy="822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0" name="object 20"/>
            <p:cNvSpPr/>
            <p:nvPr/>
          </p:nvSpPr>
          <p:spPr>
            <a:xfrm>
              <a:off x="6301739" y="3232403"/>
              <a:ext cx="71628" cy="716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1" name="object 21"/>
            <p:cNvSpPr/>
            <p:nvPr/>
          </p:nvSpPr>
          <p:spPr>
            <a:xfrm>
              <a:off x="6713219" y="3232403"/>
              <a:ext cx="82296" cy="822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2" name="object 22"/>
            <p:cNvSpPr/>
            <p:nvPr/>
          </p:nvSpPr>
          <p:spPr>
            <a:xfrm>
              <a:off x="7094219" y="3232403"/>
              <a:ext cx="82296" cy="822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3" name="object 23"/>
            <p:cNvSpPr/>
            <p:nvPr/>
          </p:nvSpPr>
          <p:spPr>
            <a:xfrm>
              <a:off x="1712963" y="1743455"/>
              <a:ext cx="6562725" cy="472440"/>
            </a:xfrm>
            <a:custGeom>
              <a:avLst/>
              <a:gdLst/>
              <a:ahLst/>
              <a:cxnLst/>
              <a:rect l="l" t="t" r="r" b="b"/>
              <a:pathLst>
                <a:path w="6562725" h="472439">
                  <a:moveTo>
                    <a:pt x="6562357" y="461772"/>
                  </a:moveTo>
                  <a:lnTo>
                    <a:pt x="3459340" y="33667"/>
                  </a:lnTo>
                  <a:lnTo>
                    <a:pt x="3459581" y="32004"/>
                  </a:lnTo>
                  <a:lnTo>
                    <a:pt x="3464052" y="0"/>
                  </a:lnTo>
                  <a:lnTo>
                    <a:pt x="3383292" y="27432"/>
                  </a:lnTo>
                  <a:lnTo>
                    <a:pt x="3383064" y="27368"/>
                  </a:lnTo>
                  <a:lnTo>
                    <a:pt x="3302520" y="0"/>
                  </a:lnTo>
                  <a:lnTo>
                    <a:pt x="3302736" y="1600"/>
                  </a:lnTo>
                  <a:lnTo>
                    <a:pt x="3302520" y="1524"/>
                  </a:lnTo>
                  <a:lnTo>
                    <a:pt x="3302838" y="3606"/>
                  </a:lnTo>
                  <a:lnTo>
                    <a:pt x="3300996" y="3048"/>
                  </a:lnTo>
                  <a:lnTo>
                    <a:pt x="3304438" y="20332"/>
                  </a:lnTo>
                  <a:lnTo>
                    <a:pt x="3244608" y="0"/>
                  </a:lnTo>
                  <a:lnTo>
                    <a:pt x="3248545" y="32181"/>
                  </a:lnTo>
                  <a:lnTo>
                    <a:pt x="0" y="461772"/>
                  </a:lnTo>
                  <a:lnTo>
                    <a:pt x="1536" y="472440"/>
                  </a:lnTo>
                  <a:lnTo>
                    <a:pt x="3249663" y="41389"/>
                  </a:lnTo>
                  <a:lnTo>
                    <a:pt x="3249726" y="41998"/>
                  </a:lnTo>
                  <a:lnTo>
                    <a:pt x="324612" y="461772"/>
                  </a:lnTo>
                  <a:lnTo>
                    <a:pt x="326148" y="472440"/>
                  </a:lnTo>
                  <a:lnTo>
                    <a:pt x="2921800" y="98628"/>
                  </a:lnTo>
                  <a:lnTo>
                    <a:pt x="704088" y="461772"/>
                  </a:lnTo>
                  <a:lnTo>
                    <a:pt x="705624" y="472440"/>
                  </a:lnTo>
                  <a:lnTo>
                    <a:pt x="2880906" y="115189"/>
                  </a:lnTo>
                  <a:lnTo>
                    <a:pt x="1013460" y="461772"/>
                  </a:lnTo>
                  <a:lnTo>
                    <a:pt x="1014984" y="472440"/>
                  </a:lnTo>
                  <a:lnTo>
                    <a:pt x="3251606" y="57327"/>
                  </a:lnTo>
                  <a:lnTo>
                    <a:pt x="3253752" y="74676"/>
                  </a:lnTo>
                  <a:lnTo>
                    <a:pt x="3291205" y="49974"/>
                  </a:lnTo>
                  <a:lnTo>
                    <a:pt x="3309035" y="46672"/>
                  </a:lnTo>
                  <a:lnTo>
                    <a:pt x="3313188" y="76200"/>
                  </a:lnTo>
                  <a:lnTo>
                    <a:pt x="3314331" y="75399"/>
                  </a:lnTo>
                  <a:lnTo>
                    <a:pt x="3314712" y="77724"/>
                  </a:lnTo>
                  <a:lnTo>
                    <a:pt x="3315766" y="76949"/>
                  </a:lnTo>
                  <a:lnTo>
                    <a:pt x="3316236" y="79248"/>
                  </a:lnTo>
                  <a:lnTo>
                    <a:pt x="3375393" y="33528"/>
                  </a:lnTo>
                  <a:lnTo>
                    <a:pt x="3383191" y="27508"/>
                  </a:lnTo>
                  <a:lnTo>
                    <a:pt x="3453384" y="76200"/>
                  </a:lnTo>
                  <a:lnTo>
                    <a:pt x="3458057" y="42849"/>
                  </a:lnTo>
                  <a:lnTo>
                    <a:pt x="6560833" y="472440"/>
                  </a:lnTo>
                  <a:lnTo>
                    <a:pt x="6562357" y="4617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4" name="object 24"/>
            <p:cNvSpPr/>
            <p:nvPr/>
          </p:nvSpPr>
          <p:spPr>
            <a:xfrm>
              <a:off x="4863083" y="1065275"/>
              <a:ext cx="370332" cy="7117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78005EE-07A6-4DF8-96E8-CE685BF4EAD3}"/>
              </a:ext>
            </a:extLst>
          </p:cNvPr>
          <p:cNvSpPr txBox="1"/>
          <p:nvPr/>
        </p:nvSpPr>
        <p:spPr>
          <a:xfrm>
            <a:off x="0" y="6604084"/>
            <a:ext cx="16017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50" dirty="0"/>
              <a:t>Adapted from </a:t>
            </a:r>
            <a:r>
              <a:rPr lang="en-US" sz="1050" dirty="0" err="1"/>
              <a:t>Bhiksha</a:t>
            </a:r>
            <a:r>
              <a:rPr lang="en-US" sz="1050" dirty="0"/>
              <a:t> Raj</a:t>
            </a:r>
            <a:endParaRPr kumimoji="0" lang="en-US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">
            <a:extLst>
              <a:ext uri="{FF2B5EF4-FFF2-40B4-BE49-F238E27FC236}">
                <a16:creationId xmlns:a16="http://schemas.microsoft.com/office/drawing/2014/main" id="{4282E0CD-8EDC-4C29-96CA-AFB43FE5B7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1292" y="203339"/>
            <a:ext cx="3328837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dirty="0"/>
              <a:t>Solution: Scan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1</a:t>
            </a:r>
          </a:p>
        </p:txBody>
      </p:sp>
      <p:pic>
        <p:nvPicPr>
          <p:cNvPr id="3" name="Picture 2" descr="norm_vs_not_withnorm_images_7x7_pixF1_top9.ep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729" y="1483743"/>
            <a:ext cx="5972082" cy="48669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/>
          <a:srcRect l="-1" r="-1"/>
          <a:stretch/>
        </p:blipFill>
        <p:spPr>
          <a:xfrm>
            <a:off x="251549" y="952417"/>
            <a:ext cx="2508904" cy="2047656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4441" y="6471514"/>
            <a:ext cx="9067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Visualizing and Understanding Convolutional Networks [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  <a:hlinkClick r:id="rId5"/>
              </a:rPr>
              <a:t>Zeiler and Fergus, ECCV 2014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05973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55" y="941173"/>
            <a:ext cx="8901289" cy="4343400"/>
          </a:xfr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4441" y="6471514"/>
            <a:ext cx="9067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Visualizing and Understanding Convolutional Networks [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  <a:hlinkClick r:id="rId4"/>
              </a:rPr>
              <a:t>Zeiler and Fergus, ECCV 2014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63079" y="5462550"/>
            <a:ext cx="4675517" cy="584765"/>
          </a:xfrm>
          <a:prstGeom prst="rect">
            <a:avLst/>
          </a:prstGeom>
          <a:solidFill>
            <a:schemeClr val="bg1"/>
          </a:solidFill>
        </p:spPr>
        <p:txBody>
          <a:bodyPr wrap="square" lIns="91430" tIns="45715" rIns="91430" bIns="45715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dobe Caslon Pro"/>
              </a:rPr>
              <a:t>Patches from validation images that give maximal activation of a given feature map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2301" y="5462550"/>
            <a:ext cx="2390051" cy="830987"/>
          </a:xfrm>
          <a:prstGeom prst="rect">
            <a:avLst/>
          </a:prstGeom>
          <a:solidFill>
            <a:schemeClr val="bg1"/>
          </a:solidFill>
        </p:spPr>
        <p:txBody>
          <a:bodyPr wrap="square" lIns="91430" tIns="45715" rIns="91430" bIns="45715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dobe Caslon Pro"/>
              </a:rPr>
              <a:t>Activations projected down to pixel level via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dobe Caslon Pro"/>
              </a:rPr>
              <a:t>decovolution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dobe Caslon Pro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92003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43" y="990600"/>
            <a:ext cx="8863914" cy="3314393"/>
          </a:xfrm>
          <a:prstGeom prst="rect">
            <a:avLst/>
          </a:prstGeom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24441" y="6471514"/>
            <a:ext cx="9067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Visualizing and Understanding Convolutional Networks [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  <a:hlinkClick r:id="rId4"/>
              </a:rPr>
              <a:t>Zeiler and Fergus, ECCV 2014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5195572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4 and 5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45432"/>
            <a:ext cx="7772400" cy="4795736"/>
          </a:xfrm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4441" y="6471514"/>
            <a:ext cx="9067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Visualizing and Understanding Convolutional Networks [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  <a:hlinkClick r:id="rId4"/>
              </a:rPr>
              <a:t>Zeiler and Fergus, ECCV 2014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34747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Occlusion experiments</a:t>
            </a:r>
          </a:p>
        </p:txBody>
      </p:sp>
      <p:sp>
        <p:nvSpPr>
          <p:cNvPr id="5" name="object 5"/>
          <p:cNvSpPr/>
          <p:nvPr/>
        </p:nvSpPr>
        <p:spPr>
          <a:xfrm>
            <a:off x="3105696" y="931700"/>
            <a:ext cx="1435022" cy="44915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01969" y="931700"/>
            <a:ext cx="1416047" cy="44915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04686" y="1735210"/>
            <a:ext cx="2031364" cy="1115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(as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function of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 position of the  square of zeros in  the original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46769" y="1203875"/>
            <a:ext cx="1784985" cy="4219575"/>
          </a:xfrm>
          <a:custGeom>
            <a:avLst/>
            <a:gdLst/>
            <a:ahLst/>
            <a:cxnLst/>
            <a:rect l="l" t="t" r="r" b="b"/>
            <a:pathLst>
              <a:path w="1784984" h="4219575">
                <a:moveTo>
                  <a:pt x="0" y="0"/>
                </a:moveTo>
                <a:lnTo>
                  <a:pt x="1784996" y="0"/>
                </a:lnTo>
                <a:lnTo>
                  <a:pt x="1784996" y="4219491"/>
                </a:lnTo>
                <a:lnTo>
                  <a:pt x="0" y="42194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009491" y="1098274"/>
            <a:ext cx="1124585" cy="584200"/>
          </a:xfrm>
          <a:custGeom>
            <a:avLst/>
            <a:gdLst/>
            <a:ahLst/>
            <a:cxnLst/>
            <a:rect l="l" t="t" r="r" b="b"/>
            <a:pathLst>
              <a:path w="1124584" h="584200">
                <a:moveTo>
                  <a:pt x="0" y="0"/>
                </a:moveTo>
                <a:lnTo>
                  <a:pt x="1124372" y="583861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126613" y="1668173"/>
            <a:ext cx="45720" cy="34290"/>
          </a:xfrm>
          <a:custGeom>
            <a:avLst/>
            <a:gdLst/>
            <a:ahLst/>
            <a:cxnLst/>
            <a:rect l="l" t="t" r="r" b="b"/>
            <a:pathLst>
              <a:path w="45720" h="34290">
                <a:moveTo>
                  <a:pt x="0" y="27924"/>
                </a:moveTo>
                <a:lnTo>
                  <a:pt x="45624" y="33882"/>
                </a:lnTo>
                <a:lnTo>
                  <a:pt x="14499" y="0"/>
                </a:lnTo>
                <a:lnTo>
                  <a:pt x="0" y="2792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bject 9"/>
          <p:cNvSpPr txBox="1">
            <a:spLocks/>
          </p:cNvSpPr>
          <p:nvPr/>
        </p:nvSpPr>
        <p:spPr bwMode="auto">
          <a:xfrm>
            <a:off x="3823195" y="6028631"/>
            <a:ext cx="87870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 marR="0" lvl="0" indent="0" algn="l" defTabSz="914400" rtl="0" eaLnBrk="0" fontAlgn="base" latinLnBrk="0" hangingPunct="0">
              <a:lnSpc>
                <a:spcPct val="100000"/>
              </a:lnSpc>
              <a:spcBef>
                <a:spcPts val="1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[Zeiler &amp; Fergus</a:t>
            </a:r>
            <a:r>
              <a:rPr kumimoji="0" lang="de-DE" sz="1400" b="0" i="0" u="none" strike="noStrike" kern="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de-DE" sz="1400" b="0" i="0" u="none" strike="noStrike" kern="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2014]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0506657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Occlusion experiments</a:t>
            </a:r>
          </a:p>
        </p:txBody>
      </p:sp>
      <p:sp>
        <p:nvSpPr>
          <p:cNvPr id="4" name="object 4"/>
          <p:cNvSpPr/>
          <p:nvPr/>
        </p:nvSpPr>
        <p:spPr>
          <a:xfrm>
            <a:off x="3105684" y="931700"/>
            <a:ext cx="1435022" cy="44915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01957" y="931700"/>
            <a:ext cx="1416047" cy="44915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09479" y="1098274"/>
            <a:ext cx="1124585" cy="584200"/>
          </a:xfrm>
          <a:custGeom>
            <a:avLst/>
            <a:gdLst/>
            <a:ahLst/>
            <a:cxnLst/>
            <a:rect l="l" t="t" r="r" b="b"/>
            <a:pathLst>
              <a:path w="1124584" h="584200">
                <a:moveTo>
                  <a:pt x="0" y="0"/>
                </a:moveTo>
                <a:lnTo>
                  <a:pt x="1124372" y="583861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126601" y="1668173"/>
            <a:ext cx="45720" cy="34290"/>
          </a:xfrm>
          <a:custGeom>
            <a:avLst/>
            <a:gdLst/>
            <a:ahLst/>
            <a:cxnLst/>
            <a:rect l="l" t="t" r="r" b="b"/>
            <a:pathLst>
              <a:path w="45720" h="34290">
                <a:moveTo>
                  <a:pt x="0" y="27924"/>
                </a:moveTo>
                <a:lnTo>
                  <a:pt x="45624" y="33882"/>
                </a:lnTo>
                <a:lnTo>
                  <a:pt x="14499" y="0"/>
                </a:lnTo>
                <a:lnTo>
                  <a:pt x="0" y="2792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04674" y="1735210"/>
            <a:ext cx="2031364" cy="1115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(as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function of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 position of the  square of zeros in  the original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>
            <a:spLocks/>
          </p:cNvSpPr>
          <p:nvPr/>
        </p:nvSpPr>
        <p:spPr bwMode="auto">
          <a:xfrm>
            <a:off x="3823195" y="6028631"/>
            <a:ext cx="87870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 marR="0" lvl="0" indent="0" algn="l" defTabSz="914400" rtl="0" eaLnBrk="0" fontAlgn="base" latinLnBrk="0" hangingPunct="0">
              <a:lnSpc>
                <a:spcPct val="100000"/>
              </a:lnSpc>
              <a:spcBef>
                <a:spcPts val="1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[Zeiler &amp; Fergus</a:t>
            </a:r>
            <a:r>
              <a:rPr kumimoji="0" lang="de-DE" sz="1400" b="0" i="0" u="none" strike="noStrike" kern="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de-DE" sz="1400" b="0" i="0" u="none" strike="noStrike" kern="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2014]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263063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image maximizes a class score?</a:t>
            </a:r>
          </a:p>
        </p:txBody>
      </p:sp>
      <p:sp>
        <p:nvSpPr>
          <p:cNvPr id="4" name="object 5"/>
          <p:cNvSpPr/>
          <p:nvPr/>
        </p:nvSpPr>
        <p:spPr>
          <a:xfrm>
            <a:off x="1274240" y="1607149"/>
            <a:ext cx="6079637" cy="2281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object 6"/>
          <p:cNvSpPr/>
          <p:nvPr/>
        </p:nvSpPr>
        <p:spPr>
          <a:xfrm>
            <a:off x="1269477" y="1602382"/>
            <a:ext cx="6089650" cy="2291715"/>
          </a:xfrm>
          <a:custGeom>
            <a:avLst/>
            <a:gdLst/>
            <a:ahLst/>
            <a:cxnLst/>
            <a:rect l="l" t="t" r="r" b="b"/>
            <a:pathLst>
              <a:path w="6089650" h="2291715">
                <a:moveTo>
                  <a:pt x="0" y="0"/>
                </a:moveTo>
                <a:lnTo>
                  <a:pt x="6089157" y="0"/>
                </a:lnTo>
                <a:lnTo>
                  <a:pt x="6089157" y="2291412"/>
                </a:lnTo>
                <a:lnTo>
                  <a:pt x="0" y="2291412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bject 7"/>
          <p:cNvSpPr txBox="1"/>
          <p:nvPr/>
        </p:nvSpPr>
        <p:spPr>
          <a:xfrm>
            <a:off x="649949" y="3995338"/>
            <a:ext cx="8009890" cy="1245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Repeat: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69900" marR="0" lvl="0" indent="-398145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469265" algn="l"/>
                <a:tab pos="46990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Forward an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69900" marR="0" lvl="0" indent="-398145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469265" algn="l"/>
                <a:tab pos="46990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Set activations in layer of interest to all zero, except for a 1.0 for a neuron of</a:t>
            </a:r>
            <a:r>
              <a:rPr kumimoji="0" sz="1600" b="0" i="0" u="none" strike="noStrike" kern="1200" cap="none" spc="22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interest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69900" marR="0" lvl="0" indent="-398145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469265" algn="l"/>
                <a:tab pos="46990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Backprop to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69900" marR="0" lvl="0" indent="-398145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469265" algn="l"/>
                <a:tab pos="46990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 an “image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update”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25960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image maximizes a class score?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49443" y="5818975"/>
            <a:ext cx="6612890" cy="474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[Understanding Neural Networks Through Deep Visualization, Yosinski et al. ,</a:t>
            </a:r>
            <a:r>
              <a:rPr kumimoji="0" sz="1400" b="0" i="1" u="none" strike="noStrike" kern="1200" cap="none" spc="22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2015]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4765" marR="0" lvl="0" indent="0" algn="ctr" defTabSz="914400" rtl="0" eaLnBrk="1" fontAlgn="auto" latinLnBrk="0" hangingPunct="1">
              <a:lnSpc>
                <a:spcPct val="100000"/>
              </a:lnSpc>
              <a:spcBef>
                <a:spcPts val="2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heavy" strike="noStrike" kern="1200" cap="none" spc="-5" normalizeH="0" baseline="0" noProof="0" dirty="0">
                <a:ln>
                  <a:noFill/>
                </a:ln>
                <a:solidFill>
                  <a:srgbClr val="1154CC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2"/>
              </a:rPr>
              <a:t>http://yosinski.com/deepvis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3499" y="1549474"/>
            <a:ext cx="7542859" cy="38719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037529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image maximizes a class score?</a:t>
            </a:r>
          </a:p>
        </p:txBody>
      </p:sp>
      <p:sp>
        <p:nvSpPr>
          <p:cNvPr id="4" name="object 4"/>
          <p:cNvSpPr/>
          <p:nvPr/>
        </p:nvSpPr>
        <p:spPr>
          <a:xfrm>
            <a:off x="55300" y="1115275"/>
            <a:ext cx="9033381" cy="37613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350975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AD50D-4B46-472F-9925-BD79D79B0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GradCAM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A6680-AB79-4E63-A03D-09933980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87" t="12581" r="11829" b="11338"/>
          <a:stretch/>
        </p:blipFill>
        <p:spPr>
          <a:xfrm>
            <a:off x="0" y="1057823"/>
            <a:ext cx="9144000" cy="49047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D5F342-8ECF-4DBA-9F14-6D9BA1CE76A6}"/>
              </a:ext>
            </a:extLst>
          </p:cNvPr>
          <p:cNvSpPr txBox="1"/>
          <p:nvPr/>
        </p:nvSpPr>
        <p:spPr>
          <a:xfrm>
            <a:off x="0" y="6604084"/>
            <a:ext cx="24785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Selvaraju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et al. ICCV 2017, IJCV 2019</a:t>
            </a:r>
          </a:p>
        </p:txBody>
      </p:sp>
    </p:spTree>
    <p:extLst>
      <p:ext uri="{BB962C8B-B14F-4D97-AF65-F5344CB8AC3E}">
        <p14:creationId xmlns:p14="http://schemas.microsoft.com/office/powerpoint/2010/main" val="1574361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4968" y="669762"/>
            <a:ext cx="8504903" cy="553976"/>
          </a:xfrm>
          <a:prstGeom prst="rect">
            <a:avLst/>
          </a:prstGeom>
        </p:spPr>
        <p:txBody>
          <a:bodyPr vert="horz" wrap="square" lIns="0" tIns="10646" rIns="0" bIns="0" rtlCol="0" anchor="ctr">
            <a:spAutoFit/>
          </a:bodyPr>
          <a:lstStyle/>
          <a:p>
            <a:pPr marL="1929756" marR="4483" indent="-1919110">
              <a:spcBef>
                <a:spcPts val="84"/>
              </a:spcBef>
            </a:pPr>
            <a:r>
              <a:rPr sz="3530" dirty="0"/>
              <a:t>2-d analogue: Does this picture have a flower?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0686" y="4748252"/>
            <a:ext cx="7789185" cy="2195171"/>
          </a:xfrm>
          <a:prstGeom prst="rect">
            <a:avLst/>
          </a:prstGeom>
        </p:spPr>
        <p:txBody>
          <a:bodyPr vert="horz" wrap="square" lIns="0" tIns="192741" rIns="0" bIns="0" rtlCol="0">
            <a:spAutoFit/>
          </a:bodyPr>
          <a:lstStyle/>
          <a:p>
            <a:pPr marL="313781" indent="-303135">
              <a:spcBef>
                <a:spcPts val="1518"/>
              </a:spcBef>
              <a:buFont typeface="Arial"/>
              <a:buChar char="•"/>
              <a:tabLst>
                <a:tab pos="313221" algn="l"/>
                <a:tab pos="314342" algn="l"/>
              </a:tabLst>
            </a:pPr>
            <a:r>
              <a:rPr sz="2800" i="1" dirty="0">
                <a:latin typeface="Trebuchet MS"/>
                <a:cs typeface="Trebuchet MS"/>
              </a:rPr>
              <a:t>Scan </a:t>
            </a:r>
            <a:r>
              <a:rPr sz="2800" dirty="0">
                <a:latin typeface="Arial"/>
                <a:cs typeface="Arial"/>
              </a:rPr>
              <a:t>for the desired object</a:t>
            </a:r>
          </a:p>
          <a:p>
            <a:pPr marL="757540" indent="-342900">
              <a:spcBef>
                <a:spcPts val="1244"/>
              </a:spcBef>
              <a:buFont typeface="Arial" panose="020B0604020202020204" pitchFamily="34" charset="0"/>
              <a:buChar char="•"/>
            </a:pPr>
            <a:r>
              <a:rPr sz="2400" dirty="0">
                <a:latin typeface="Arial"/>
                <a:cs typeface="Arial"/>
              </a:rPr>
              <a:t>“Look” for the target object at each position</a:t>
            </a:r>
            <a:endParaRPr lang="en-US" sz="2400" dirty="0">
              <a:latin typeface="Arial"/>
              <a:cs typeface="Arial"/>
            </a:endParaRPr>
          </a:p>
          <a:p>
            <a:pPr marL="757540" indent="-342900">
              <a:spcBef>
                <a:spcPts val="1244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At each location, entire region is sent through NN</a:t>
            </a:r>
          </a:p>
          <a:p>
            <a:pPr marL="414640">
              <a:spcBef>
                <a:spcPts val="1244"/>
              </a:spcBef>
            </a:pPr>
            <a:endParaRPr sz="240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866451" y="1459005"/>
            <a:ext cx="6219265" cy="3125320"/>
            <a:chOff x="1962911" y="1653539"/>
            <a:chExt cx="7048500" cy="3542029"/>
          </a:xfrm>
        </p:grpSpPr>
        <p:sp>
          <p:nvSpPr>
            <p:cNvPr id="5" name="object 5"/>
            <p:cNvSpPr/>
            <p:nvPr/>
          </p:nvSpPr>
          <p:spPr>
            <a:xfrm>
              <a:off x="5955791" y="1676399"/>
              <a:ext cx="1463039" cy="12801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" name="object 6"/>
            <p:cNvSpPr/>
            <p:nvPr/>
          </p:nvSpPr>
          <p:spPr>
            <a:xfrm>
              <a:off x="5942076" y="1653539"/>
              <a:ext cx="1485900" cy="1333500"/>
            </a:xfrm>
            <a:custGeom>
              <a:avLst/>
              <a:gdLst/>
              <a:ahLst/>
              <a:cxnLst/>
              <a:rect l="l" t="t" r="r" b="b"/>
              <a:pathLst>
                <a:path w="1485900" h="1333500">
                  <a:moveTo>
                    <a:pt x="1466088" y="1333500"/>
                  </a:moveTo>
                  <a:lnTo>
                    <a:pt x="18288" y="1333500"/>
                  </a:lnTo>
                  <a:lnTo>
                    <a:pt x="10929" y="1332142"/>
                  </a:lnTo>
                  <a:lnTo>
                    <a:pt x="5143" y="1328356"/>
                  </a:lnTo>
                  <a:lnTo>
                    <a:pt x="1357" y="1322570"/>
                  </a:lnTo>
                  <a:lnTo>
                    <a:pt x="0" y="1315212"/>
                  </a:lnTo>
                  <a:lnTo>
                    <a:pt x="0" y="19812"/>
                  </a:lnTo>
                  <a:lnTo>
                    <a:pt x="1357" y="12215"/>
                  </a:lnTo>
                  <a:lnTo>
                    <a:pt x="5143" y="5905"/>
                  </a:lnTo>
                  <a:lnTo>
                    <a:pt x="10929" y="1595"/>
                  </a:lnTo>
                  <a:lnTo>
                    <a:pt x="18288" y="0"/>
                  </a:lnTo>
                  <a:lnTo>
                    <a:pt x="1466088" y="0"/>
                  </a:lnTo>
                  <a:lnTo>
                    <a:pt x="1473684" y="1595"/>
                  </a:lnTo>
                  <a:lnTo>
                    <a:pt x="1479994" y="5905"/>
                  </a:lnTo>
                  <a:lnTo>
                    <a:pt x="1484304" y="12215"/>
                  </a:lnTo>
                  <a:lnTo>
                    <a:pt x="1485900" y="19812"/>
                  </a:lnTo>
                  <a:lnTo>
                    <a:pt x="38100" y="19812"/>
                  </a:lnTo>
                  <a:lnTo>
                    <a:pt x="18288" y="38100"/>
                  </a:lnTo>
                  <a:lnTo>
                    <a:pt x="38100" y="38100"/>
                  </a:lnTo>
                  <a:lnTo>
                    <a:pt x="38100" y="1295400"/>
                  </a:lnTo>
                  <a:lnTo>
                    <a:pt x="18288" y="1295400"/>
                  </a:lnTo>
                  <a:lnTo>
                    <a:pt x="38100" y="1315212"/>
                  </a:lnTo>
                  <a:lnTo>
                    <a:pt x="1485900" y="1315212"/>
                  </a:lnTo>
                  <a:lnTo>
                    <a:pt x="1484304" y="1322570"/>
                  </a:lnTo>
                  <a:lnTo>
                    <a:pt x="1479994" y="1328356"/>
                  </a:lnTo>
                  <a:lnTo>
                    <a:pt x="1473684" y="1332142"/>
                  </a:lnTo>
                  <a:lnTo>
                    <a:pt x="1466088" y="1333500"/>
                  </a:lnTo>
                  <a:close/>
                </a:path>
                <a:path w="1485900" h="1333500">
                  <a:moveTo>
                    <a:pt x="38100" y="38100"/>
                  </a:moveTo>
                  <a:lnTo>
                    <a:pt x="18288" y="38100"/>
                  </a:lnTo>
                  <a:lnTo>
                    <a:pt x="38100" y="19812"/>
                  </a:lnTo>
                  <a:lnTo>
                    <a:pt x="38100" y="38100"/>
                  </a:lnTo>
                  <a:close/>
                </a:path>
                <a:path w="1485900" h="1333500">
                  <a:moveTo>
                    <a:pt x="1447800" y="38100"/>
                  </a:moveTo>
                  <a:lnTo>
                    <a:pt x="38100" y="38100"/>
                  </a:lnTo>
                  <a:lnTo>
                    <a:pt x="38100" y="19812"/>
                  </a:lnTo>
                  <a:lnTo>
                    <a:pt x="1447800" y="19812"/>
                  </a:lnTo>
                  <a:lnTo>
                    <a:pt x="1447800" y="38100"/>
                  </a:lnTo>
                  <a:close/>
                </a:path>
                <a:path w="1485900" h="1333500">
                  <a:moveTo>
                    <a:pt x="1447800" y="1315212"/>
                  </a:moveTo>
                  <a:lnTo>
                    <a:pt x="1447800" y="19812"/>
                  </a:lnTo>
                  <a:lnTo>
                    <a:pt x="1466088" y="38100"/>
                  </a:lnTo>
                  <a:lnTo>
                    <a:pt x="1485900" y="38100"/>
                  </a:lnTo>
                  <a:lnTo>
                    <a:pt x="1485900" y="1295400"/>
                  </a:lnTo>
                  <a:lnTo>
                    <a:pt x="1466088" y="1295400"/>
                  </a:lnTo>
                  <a:lnTo>
                    <a:pt x="1447800" y="1315212"/>
                  </a:lnTo>
                  <a:close/>
                </a:path>
                <a:path w="1485900" h="1333500">
                  <a:moveTo>
                    <a:pt x="1485900" y="38100"/>
                  </a:moveTo>
                  <a:lnTo>
                    <a:pt x="1466088" y="38100"/>
                  </a:lnTo>
                  <a:lnTo>
                    <a:pt x="1447800" y="19812"/>
                  </a:lnTo>
                  <a:lnTo>
                    <a:pt x="1485900" y="19812"/>
                  </a:lnTo>
                  <a:lnTo>
                    <a:pt x="1485900" y="38100"/>
                  </a:lnTo>
                  <a:close/>
                </a:path>
                <a:path w="1485900" h="1333500">
                  <a:moveTo>
                    <a:pt x="38100" y="1315212"/>
                  </a:moveTo>
                  <a:lnTo>
                    <a:pt x="18288" y="1295400"/>
                  </a:lnTo>
                  <a:lnTo>
                    <a:pt x="38100" y="1295400"/>
                  </a:lnTo>
                  <a:lnTo>
                    <a:pt x="38100" y="1315212"/>
                  </a:lnTo>
                  <a:close/>
                </a:path>
                <a:path w="1485900" h="1333500">
                  <a:moveTo>
                    <a:pt x="1447800" y="1315212"/>
                  </a:moveTo>
                  <a:lnTo>
                    <a:pt x="38100" y="1315212"/>
                  </a:lnTo>
                  <a:lnTo>
                    <a:pt x="38100" y="1295400"/>
                  </a:lnTo>
                  <a:lnTo>
                    <a:pt x="1447800" y="1295400"/>
                  </a:lnTo>
                  <a:lnTo>
                    <a:pt x="1447800" y="1315212"/>
                  </a:lnTo>
                  <a:close/>
                </a:path>
                <a:path w="1485900" h="1333500">
                  <a:moveTo>
                    <a:pt x="1485900" y="1315212"/>
                  </a:moveTo>
                  <a:lnTo>
                    <a:pt x="1447800" y="1315212"/>
                  </a:lnTo>
                  <a:lnTo>
                    <a:pt x="1466088" y="1295400"/>
                  </a:lnTo>
                  <a:lnTo>
                    <a:pt x="1485900" y="1295400"/>
                  </a:lnTo>
                  <a:lnTo>
                    <a:pt x="1485900" y="131521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" name="object 7"/>
            <p:cNvSpPr/>
            <p:nvPr/>
          </p:nvSpPr>
          <p:spPr>
            <a:xfrm>
              <a:off x="1981199" y="2133599"/>
              <a:ext cx="2743200" cy="2286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" name="object 8"/>
            <p:cNvSpPr/>
            <p:nvPr/>
          </p:nvSpPr>
          <p:spPr>
            <a:xfrm>
              <a:off x="1962911" y="2115311"/>
              <a:ext cx="1485900" cy="1333500"/>
            </a:xfrm>
            <a:custGeom>
              <a:avLst/>
              <a:gdLst/>
              <a:ahLst/>
              <a:cxnLst/>
              <a:rect l="l" t="t" r="r" b="b"/>
              <a:pathLst>
                <a:path w="1485900" h="1333500">
                  <a:moveTo>
                    <a:pt x="1466088" y="1333500"/>
                  </a:moveTo>
                  <a:lnTo>
                    <a:pt x="18288" y="1333500"/>
                  </a:lnTo>
                  <a:lnTo>
                    <a:pt x="11572" y="1331904"/>
                  </a:lnTo>
                  <a:lnTo>
                    <a:pt x="5715" y="1327594"/>
                  </a:lnTo>
                  <a:lnTo>
                    <a:pt x="1571" y="1321284"/>
                  </a:lnTo>
                  <a:lnTo>
                    <a:pt x="0" y="1313688"/>
                  </a:lnTo>
                  <a:lnTo>
                    <a:pt x="0" y="18288"/>
                  </a:lnTo>
                  <a:lnTo>
                    <a:pt x="1571" y="11572"/>
                  </a:lnTo>
                  <a:lnTo>
                    <a:pt x="5715" y="5715"/>
                  </a:lnTo>
                  <a:lnTo>
                    <a:pt x="11572" y="1571"/>
                  </a:lnTo>
                  <a:lnTo>
                    <a:pt x="18288" y="0"/>
                  </a:lnTo>
                  <a:lnTo>
                    <a:pt x="1466088" y="0"/>
                  </a:lnTo>
                  <a:lnTo>
                    <a:pt x="1473684" y="1571"/>
                  </a:lnTo>
                  <a:lnTo>
                    <a:pt x="1479994" y="5715"/>
                  </a:lnTo>
                  <a:lnTo>
                    <a:pt x="1484304" y="11572"/>
                  </a:lnTo>
                  <a:lnTo>
                    <a:pt x="1485900" y="18288"/>
                  </a:lnTo>
                  <a:lnTo>
                    <a:pt x="38100" y="18288"/>
                  </a:lnTo>
                  <a:lnTo>
                    <a:pt x="18288" y="38100"/>
                  </a:lnTo>
                  <a:lnTo>
                    <a:pt x="38100" y="38100"/>
                  </a:lnTo>
                  <a:lnTo>
                    <a:pt x="38100" y="1295400"/>
                  </a:lnTo>
                  <a:lnTo>
                    <a:pt x="18288" y="1295400"/>
                  </a:lnTo>
                  <a:lnTo>
                    <a:pt x="38100" y="1313688"/>
                  </a:lnTo>
                  <a:lnTo>
                    <a:pt x="1485900" y="1313688"/>
                  </a:lnTo>
                  <a:lnTo>
                    <a:pt x="1484304" y="1321284"/>
                  </a:lnTo>
                  <a:lnTo>
                    <a:pt x="1479994" y="1327594"/>
                  </a:lnTo>
                  <a:lnTo>
                    <a:pt x="1473684" y="1331904"/>
                  </a:lnTo>
                  <a:lnTo>
                    <a:pt x="1466088" y="1333500"/>
                  </a:lnTo>
                  <a:close/>
                </a:path>
                <a:path w="1485900" h="1333500">
                  <a:moveTo>
                    <a:pt x="38100" y="38100"/>
                  </a:moveTo>
                  <a:lnTo>
                    <a:pt x="18288" y="38100"/>
                  </a:lnTo>
                  <a:lnTo>
                    <a:pt x="38100" y="18288"/>
                  </a:lnTo>
                  <a:lnTo>
                    <a:pt x="38100" y="38100"/>
                  </a:lnTo>
                  <a:close/>
                </a:path>
                <a:path w="1485900" h="1333500">
                  <a:moveTo>
                    <a:pt x="1447800" y="38100"/>
                  </a:moveTo>
                  <a:lnTo>
                    <a:pt x="38100" y="38100"/>
                  </a:lnTo>
                  <a:lnTo>
                    <a:pt x="38100" y="18288"/>
                  </a:lnTo>
                  <a:lnTo>
                    <a:pt x="1447800" y="18288"/>
                  </a:lnTo>
                  <a:lnTo>
                    <a:pt x="1447800" y="38100"/>
                  </a:lnTo>
                  <a:close/>
                </a:path>
                <a:path w="1485900" h="1333500">
                  <a:moveTo>
                    <a:pt x="1447800" y="1313688"/>
                  </a:moveTo>
                  <a:lnTo>
                    <a:pt x="1447800" y="18288"/>
                  </a:lnTo>
                  <a:lnTo>
                    <a:pt x="1466088" y="38100"/>
                  </a:lnTo>
                  <a:lnTo>
                    <a:pt x="1485900" y="38100"/>
                  </a:lnTo>
                  <a:lnTo>
                    <a:pt x="1485900" y="1295400"/>
                  </a:lnTo>
                  <a:lnTo>
                    <a:pt x="1466088" y="1295400"/>
                  </a:lnTo>
                  <a:lnTo>
                    <a:pt x="1447800" y="1313688"/>
                  </a:lnTo>
                  <a:close/>
                </a:path>
                <a:path w="1485900" h="1333500">
                  <a:moveTo>
                    <a:pt x="1485900" y="38100"/>
                  </a:moveTo>
                  <a:lnTo>
                    <a:pt x="1466088" y="38100"/>
                  </a:lnTo>
                  <a:lnTo>
                    <a:pt x="1447800" y="18288"/>
                  </a:lnTo>
                  <a:lnTo>
                    <a:pt x="1485900" y="18288"/>
                  </a:lnTo>
                  <a:lnTo>
                    <a:pt x="1485900" y="38100"/>
                  </a:lnTo>
                  <a:close/>
                </a:path>
                <a:path w="1485900" h="1333500">
                  <a:moveTo>
                    <a:pt x="38100" y="1313688"/>
                  </a:moveTo>
                  <a:lnTo>
                    <a:pt x="18288" y="1295400"/>
                  </a:lnTo>
                  <a:lnTo>
                    <a:pt x="38100" y="1295400"/>
                  </a:lnTo>
                  <a:lnTo>
                    <a:pt x="38100" y="1313688"/>
                  </a:lnTo>
                  <a:close/>
                </a:path>
                <a:path w="1485900" h="1333500">
                  <a:moveTo>
                    <a:pt x="1447800" y="1313688"/>
                  </a:moveTo>
                  <a:lnTo>
                    <a:pt x="38100" y="1313688"/>
                  </a:lnTo>
                  <a:lnTo>
                    <a:pt x="38100" y="1295400"/>
                  </a:lnTo>
                  <a:lnTo>
                    <a:pt x="1447800" y="1295400"/>
                  </a:lnTo>
                  <a:lnTo>
                    <a:pt x="1447800" y="1313688"/>
                  </a:lnTo>
                  <a:close/>
                </a:path>
                <a:path w="1485900" h="1333500">
                  <a:moveTo>
                    <a:pt x="1485900" y="1313688"/>
                  </a:moveTo>
                  <a:lnTo>
                    <a:pt x="1447800" y="1313688"/>
                  </a:lnTo>
                  <a:lnTo>
                    <a:pt x="1466088" y="1295400"/>
                  </a:lnTo>
                  <a:lnTo>
                    <a:pt x="1485900" y="1295400"/>
                  </a:lnTo>
                  <a:lnTo>
                    <a:pt x="1485900" y="131368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" name="object 9"/>
            <p:cNvSpPr/>
            <p:nvPr/>
          </p:nvSpPr>
          <p:spPr>
            <a:xfrm>
              <a:off x="6391655" y="3194303"/>
              <a:ext cx="645160" cy="2001520"/>
            </a:xfrm>
            <a:custGeom>
              <a:avLst/>
              <a:gdLst/>
              <a:ahLst/>
              <a:cxnLst/>
              <a:rect l="l" t="t" r="r" b="b"/>
              <a:pathLst>
                <a:path w="645159" h="2001520">
                  <a:moveTo>
                    <a:pt x="644651" y="2001012"/>
                  </a:moveTo>
                  <a:lnTo>
                    <a:pt x="0" y="2001012"/>
                  </a:lnTo>
                  <a:lnTo>
                    <a:pt x="0" y="0"/>
                  </a:lnTo>
                  <a:lnTo>
                    <a:pt x="644651" y="0"/>
                  </a:lnTo>
                  <a:lnTo>
                    <a:pt x="644651" y="2001012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" name="object 10"/>
            <p:cNvSpPr/>
            <p:nvPr/>
          </p:nvSpPr>
          <p:spPr>
            <a:xfrm>
              <a:off x="3421379" y="2122931"/>
              <a:ext cx="5590032" cy="29657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" name="object 11"/>
            <p:cNvSpPr/>
            <p:nvPr/>
          </p:nvSpPr>
          <p:spPr>
            <a:xfrm>
              <a:off x="1975103" y="3416807"/>
              <a:ext cx="3118485" cy="1569720"/>
            </a:xfrm>
            <a:custGeom>
              <a:avLst/>
              <a:gdLst/>
              <a:ahLst/>
              <a:cxnLst/>
              <a:rect l="l" t="t" r="r" b="b"/>
              <a:pathLst>
                <a:path w="3118485" h="1569720">
                  <a:moveTo>
                    <a:pt x="3041745" y="1537772"/>
                  </a:moveTo>
                  <a:lnTo>
                    <a:pt x="0" y="25908"/>
                  </a:lnTo>
                  <a:lnTo>
                    <a:pt x="13716" y="0"/>
                  </a:lnTo>
                  <a:lnTo>
                    <a:pt x="3052676" y="1512727"/>
                  </a:lnTo>
                  <a:lnTo>
                    <a:pt x="3068285" y="1536139"/>
                  </a:lnTo>
                  <a:lnTo>
                    <a:pt x="3041745" y="1537772"/>
                  </a:lnTo>
                  <a:close/>
                </a:path>
                <a:path w="3118485" h="1569720">
                  <a:moveTo>
                    <a:pt x="3118104" y="1560576"/>
                  </a:moveTo>
                  <a:lnTo>
                    <a:pt x="3087624" y="1560576"/>
                  </a:lnTo>
                  <a:lnTo>
                    <a:pt x="3099816" y="1536192"/>
                  </a:lnTo>
                  <a:lnTo>
                    <a:pt x="3052676" y="1512727"/>
                  </a:lnTo>
                  <a:lnTo>
                    <a:pt x="3026664" y="1473708"/>
                  </a:lnTo>
                  <a:lnTo>
                    <a:pt x="3022092" y="1466088"/>
                  </a:lnTo>
                  <a:lnTo>
                    <a:pt x="3023616" y="1458468"/>
                  </a:lnTo>
                  <a:lnTo>
                    <a:pt x="3031236" y="1453896"/>
                  </a:lnTo>
                  <a:lnTo>
                    <a:pt x="3037332" y="1449324"/>
                  </a:lnTo>
                  <a:lnTo>
                    <a:pt x="3046476" y="1450848"/>
                  </a:lnTo>
                  <a:lnTo>
                    <a:pt x="3051048" y="1456944"/>
                  </a:lnTo>
                  <a:lnTo>
                    <a:pt x="3118104" y="1560576"/>
                  </a:lnTo>
                  <a:close/>
                </a:path>
                <a:path w="3118485" h="1569720">
                  <a:moveTo>
                    <a:pt x="3068285" y="1536139"/>
                  </a:moveTo>
                  <a:lnTo>
                    <a:pt x="3052676" y="1512727"/>
                  </a:lnTo>
                  <a:lnTo>
                    <a:pt x="3096754" y="1534668"/>
                  </a:lnTo>
                  <a:lnTo>
                    <a:pt x="3092196" y="1534668"/>
                  </a:lnTo>
                  <a:lnTo>
                    <a:pt x="3068285" y="1536139"/>
                  </a:lnTo>
                  <a:close/>
                </a:path>
                <a:path w="3118485" h="1569720">
                  <a:moveTo>
                    <a:pt x="3081528" y="1556004"/>
                  </a:moveTo>
                  <a:lnTo>
                    <a:pt x="3068285" y="1536139"/>
                  </a:lnTo>
                  <a:lnTo>
                    <a:pt x="3092196" y="1534668"/>
                  </a:lnTo>
                  <a:lnTo>
                    <a:pt x="3081528" y="1556004"/>
                  </a:lnTo>
                  <a:close/>
                </a:path>
                <a:path w="3118485" h="1569720">
                  <a:moveTo>
                    <a:pt x="3089910" y="1556004"/>
                  </a:moveTo>
                  <a:lnTo>
                    <a:pt x="3081528" y="1556004"/>
                  </a:lnTo>
                  <a:lnTo>
                    <a:pt x="3092196" y="1534668"/>
                  </a:lnTo>
                  <a:lnTo>
                    <a:pt x="3096754" y="1534668"/>
                  </a:lnTo>
                  <a:lnTo>
                    <a:pt x="3099816" y="1536192"/>
                  </a:lnTo>
                  <a:lnTo>
                    <a:pt x="3089910" y="1556004"/>
                  </a:lnTo>
                  <a:close/>
                </a:path>
                <a:path w="3118485" h="1569720">
                  <a:moveTo>
                    <a:pt x="3087624" y="1560576"/>
                  </a:moveTo>
                  <a:lnTo>
                    <a:pt x="3041745" y="1537772"/>
                  </a:lnTo>
                  <a:lnTo>
                    <a:pt x="3068285" y="1536139"/>
                  </a:lnTo>
                  <a:lnTo>
                    <a:pt x="3081528" y="1556004"/>
                  </a:lnTo>
                  <a:lnTo>
                    <a:pt x="3089910" y="1556004"/>
                  </a:lnTo>
                  <a:lnTo>
                    <a:pt x="3087624" y="1560576"/>
                  </a:lnTo>
                  <a:close/>
                </a:path>
                <a:path w="3118485" h="1569720">
                  <a:moveTo>
                    <a:pt x="2994660" y="1569720"/>
                  </a:moveTo>
                  <a:lnTo>
                    <a:pt x="2987040" y="1569720"/>
                  </a:lnTo>
                  <a:lnTo>
                    <a:pt x="2980944" y="1563624"/>
                  </a:lnTo>
                  <a:lnTo>
                    <a:pt x="2979420" y="1556004"/>
                  </a:lnTo>
                  <a:lnTo>
                    <a:pt x="2979420" y="1548384"/>
                  </a:lnTo>
                  <a:lnTo>
                    <a:pt x="2985516" y="1540764"/>
                  </a:lnTo>
                  <a:lnTo>
                    <a:pt x="2993136" y="1540764"/>
                  </a:lnTo>
                  <a:lnTo>
                    <a:pt x="3041745" y="1537772"/>
                  </a:lnTo>
                  <a:lnTo>
                    <a:pt x="3087624" y="1560576"/>
                  </a:lnTo>
                  <a:lnTo>
                    <a:pt x="3118104" y="1560576"/>
                  </a:lnTo>
                  <a:lnTo>
                    <a:pt x="2994660" y="156972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6C84827-CD7E-48C3-98A9-0804CC1F17F3}"/>
              </a:ext>
            </a:extLst>
          </p:cNvPr>
          <p:cNvSpPr txBox="1"/>
          <p:nvPr/>
        </p:nvSpPr>
        <p:spPr>
          <a:xfrm>
            <a:off x="0" y="6604084"/>
            <a:ext cx="9060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50" dirty="0" err="1"/>
              <a:t>Bhiksha</a:t>
            </a:r>
            <a:r>
              <a:rPr lang="en-US" sz="1050" dirty="0"/>
              <a:t> Raj</a:t>
            </a:r>
            <a:endParaRPr kumimoji="0" lang="en-US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4A02B702-6D80-48F2-B2F0-AEE9545DA975}"/>
              </a:ext>
            </a:extLst>
          </p:cNvPr>
          <p:cNvSpPr/>
          <p:nvPr/>
        </p:nvSpPr>
        <p:spPr>
          <a:xfrm>
            <a:off x="2269864" y="1866452"/>
            <a:ext cx="1311088" cy="1176617"/>
          </a:xfrm>
          <a:custGeom>
            <a:avLst/>
            <a:gdLst/>
            <a:ahLst/>
            <a:cxnLst/>
            <a:rect l="l" t="t" r="r" b="b"/>
            <a:pathLst>
              <a:path w="1485900" h="1333500">
                <a:moveTo>
                  <a:pt x="1466088" y="1333500"/>
                </a:moveTo>
                <a:lnTo>
                  <a:pt x="18288" y="1333500"/>
                </a:lnTo>
                <a:lnTo>
                  <a:pt x="11572" y="1331904"/>
                </a:lnTo>
                <a:lnTo>
                  <a:pt x="5715" y="1327594"/>
                </a:lnTo>
                <a:lnTo>
                  <a:pt x="1571" y="1321284"/>
                </a:lnTo>
                <a:lnTo>
                  <a:pt x="0" y="1313688"/>
                </a:lnTo>
                <a:lnTo>
                  <a:pt x="0" y="18288"/>
                </a:lnTo>
                <a:lnTo>
                  <a:pt x="1571" y="11572"/>
                </a:lnTo>
                <a:lnTo>
                  <a:pt x="5715" y="5715"/>
                </a:lnTo>
                <a:lnTo>
                  <a:pt x="11572" y="1571"/>
                </a:lnTo>
                <a:lnTo>
                  <a:pt x="18288" y="0"/>
                </a:lnTo>
                <a:lnTo>
                  <a:pt x="1466088" y="0"/>
                </a:lnTo>
                <a:lnTo>
                  <a:pt x="1473684" y="1571"/>
                </a:lnTo>
                <a:lnTo>
                  <a:pt x="1479994" y="5715"/>
                </a:lnTo>
                <a:lnTo>
                  <a:pt x="1484304" y="11572"/>
                </a:lnTo>
                <a:lnTo>
                  <a:pt x="1485900" y="18288"/>
                </a:lnTo>
                <a:lnTo>
                  <a:pt x="38100" y="18288"/>
                </a:lnTo>
                <a:lnTo>
                  <a:pt x="18288" y="38100"/>
                </a:lnTo>
                <a:lnTo>
                  <a:pt x="38100" y="38100"/>
                </a:lnTo>
                <a:lnTo>
                  <a:pt x="38100" y="1295400"/>
                </a:lnTo>
                <a:lnTo>
                  <a:pt x="18288" y="1295400"/>
                </a:lnTo>
                <a:lnTo>
                  <a:pt x="38100" y="1313688"/>
                </a:lnTo>
                <a:lnTo>
                  <a:pt x="1485900" y="1313688"/>
                </a:lnTo>
                <a:lnTo>
                  <a:pt x="1484304" y="1321284"/>
                </a:lnTo>
                <a:lnTo>
                  <a:pt x="1479994" y="1327594"/>
                </a:lnTo>
                <a:lnTo>
                  <a:pt x="1473684" y="1331904"/>
                </a:lnTo>
                <a:lnTo>
                  <a:pt x="1466088" y="1333500"/>
                </a:lnTo>
                <a:close/>
              </a:path>
              <a:path w="1485900" h="1333500">
                <a:moveTo>
                  <a:pt x="38100" y="38100"/>
                </a:moveTo>
                <a:lnTo>
                  <a:pt x="18288" y="38100"/>
                </a:lnTo>
                <a:lnTo>
                  <a:pt x="38100" y="18288"/>
                </a:lnTo>
                <a:lnTo>
                  <a:pt x="38100" y="38100"/>
                </a:lnTo>
                <a:close/>
              </a:path>
              <a:path w="1485900" h="1333500">
                <a:moveTo>
                  <a:pt x="1447800" y="38100"/>
                </a:moveTo>
                <a:lnTo>
                  <a:pt x="38100" y="38100"/>
                </a:lnTo>
                <a:lnTo>
                  <a:pt x="38100" y="18288"/>
                </a:lnTo>
                <a:lnTo>
                  <a:pt x="1447800" y="18288"/>
                </a:lnTo>
                <a:lnTo>
                  <a:pt x="1447800" y="38100"/>
                </a:lnTo>
                <a:close/>
              </a:path>
              <a:path w="1485900" h="1333500">
                <a:moveTo>
                  <a:pt x="1447800" y="1313688"/>
                </a:moveTo>
                <a:lnTo>
                  <a:pt x="1447800" y="18288"/>
                </a:lnTo>
                <a:lnTo>
                  <a:pt x="1466088" y="38100"/>
                </a:lnTo>
                <a:lnTo>
                  <a:pt x="1485900" y="38100"/>
                </a:lnTo>
                <a:lnTo>
                  <a:pt x="1485900" y="1295400"/>
                </a:lnTo>
                <a:lnTo>
                  <a:pt x="1466088" y="1295400"/>
                </a:lnTo>
                <a:lnTo>
                  <a:pt x="1447800" y="1313688"/>
                </a:lnTo>
                <a:close/>
              </a:path>
              <a:path w="1485900" h="1333500">
                <a:moveTo>
                  <a:pt x="1485900" y="38100"/>
                </a:moveTo>
                <a:lnTo>
                  <a:pt x="1466088" y="38100"/>
                </a:lnTo>
                <a:lnTo>
                  <a:pt x="1447800" y="18288"/>
                </a:lnTo>
                <a:lnTo>
                  <a:pt x="1485900" y="18288"/>
                </a:lnTo>
                <a:lnTo>
                  <a:pt x="1485900" y="38100"/>
                </a:lnTo>
                <a:close/>
              </a:path>
              <a:path w="1485900" h="1333500">
                <a:moveTo>
                  <a:pt x="38100" y="1313688"/>
                </a:moveTo>
                <a:lnTo>
                  <a:pt x="18288" y="1295400"/>
                </a:lnTo>
                <a:lnTo>
                  <a:pt x="38100" y="1295400"/>
                </a:lnTo>
                <a:lnTo>
                  <a:pt x="38100" y="1313688"/>
                </a:lnTo>
                <a:close/>
              </a:path>
              <a:path w="1485900" h="1333500">
                <a:moveTo>
                  <a:pt x="1447800" y="1313688"/>
                </a:moveTo>
                <a:lnTo>
                  <a:pt x="38100" y="1313688"/>
                </a:lnTo>
                <a:lnTo>
                  <a:pt x="38100" y="1295400"/>
                </a:lnTo>
                <a:lnTo>
                  <a:pt x="1447800" y="1295400"/>
                </a:lnTo>
                <a:lnTo>
                  <a:pt x="1447800" y="1313688"/>
                </a:lnTo>
                <a:close/>
              </a:path>
              <a:path w="1485900" h="1333500">
                <a:moveTo>
                  <a:pt x="1485900" y="1313688"/>
                </a:moveTo>
                <a:lnTo>
                  <a:pt x="1447800" y="1313688"/>
                </a:lnTo>
                <a:lnTo>
                  <a:pt x="1466088" y="1295400"/>
                </a:lnTo>
                <a:lnTo>
                  <a:pt x="1485900" y="1295400"/>
                </a:lnTo>
                <a:lnTo>
                  <a:pt x="1485900" y="131368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261EB418-9190-470A-9663-4F6D8EE0B39B}"/>
              </a:ext>
            </a:extLst>
          </p:cNvPr>
          <p:cNvSpPr/>
          <p:nvPr/>
        </p:nvSpPr>
        <p:spPr>
          <a:xfrm>
            <a:off x="2000923" y="2000922"/>
            <a:ext cx="1311088" cy="1176618"/>
          </a:xfrm>
          <a:custGeom>
            <a:avLst/>
            <a:gdLst/>
            <a:ahLst/>
            <a:cxnLst/>
            <a:rect l="l" t="t" r="r" b="b"/>
            <a:pathLst>
              <a:path w="1485900" h="1333500">
                <a:moveTo>
                  <a:pt x="1466088" y="1333500"/>
                </a:moveTo>
                <a:lnTo>
                  <a:pt x="18288" y="1333500"/>
                </a:lnTo>
                <a:lnTo>
                  <a:pt x="11572" y="1331904"/>
                </a:lnTo>
                <a:lnTo>
                  <a:pt x="5715" y="1327594"/>
                </a:lnTo>
                <a:lnTo>
                  <a:pt x="1571" y="1321284"/>
                </a:lnTo>
                <a:lnTo>
                  <a:pt x="0" y="1313688"/>
                </a:lnTo>
                <a:lnTo>
                  <a:pt x="0" y="18288"/>
                </a:lnTo>
                <a:lnTo>
                  <a:pt x="1571" y="11572"/>
                </a:lnTo>
                <a:lnTo>
                  <a:pt x="5715" y="5715"/>
                </a:lnTo>
                <a:lnTo>
                  <a:pt x="11572" y="1571"/>
                </a:lnTo>
                <a:lnTo>
                  <a:pt x="18288" y="0"/>
                </a:lnTo>
                <a:lnTo>
                  <a:pt x="1466088" y="0"/>
                </a:lnTo>
                <a:lnTo>
                  <a:pt x="1473684" y="1571"/>
                </a:lnTo>
                <a:lnTo>
                  <a:pt x="1479994" y="5715"/>
                </a:lnTo>
                <a:lnTo>
                  <a:pt x="1484304" y="11572"/>
                </a:lnTo>
                <a:lnTo>
                  <a:pt x="1485900" y="18288"/>
                </a:lnTo>
                <a:lnTo>
                  <a:pt x="38100" y="18288"/>
                </a:lnTo>
                <a:lnTo>
                  <a:pt x="18288" y="38100"/>
                </a:lnTo>
                <a:lnTo>
                  <a:pt x="38100" y="38100"/>
                </a:lnTo>
                <a:lnTo>
                  <a:pt x="38100" y="1295400"/>
                </a:lnTo>
                <a:lnTo>
                  <a:pt x="18288" y="1295400"/>
                </a:lnTo>
                <a:lnTo>
                  <a:pt x="38100" y="1313688"/>
                </a:lnTo>
                <a:lnTo>
                  <a:pt x="1485900" y="1313688"/>
                </a:lnTo>
                <a:lnTo>
                  <a:pt x="1484304" y="1321284"/>
                </a:lnTo>
                <a:lnTo>
                  <a:pt x="1479994" y="1327594"/>
                </a:lnTo>
                <a:lnTo>
                  <a:pt x="1473684" y="1331904"/>
                </a:lnTo>
                <a:lnTo>
                  <a:pt x="1466088" y="1333500"/>
                </a:lnTo>
                <a:close/>
              </a:path>
              <a:path w="1485900" h="1333500">
                <a:moveTo>
                  <a:pt x="38100" y="38100"/>
                </a:moveTo>
                <a:lnTo>
                  <a:pt x="18288" y="38100"/>
                </a:lnTo>
                <a:lnTo>
                  <a:pt x="38100" y="18288"/>
                </a:lnTo>
                <a:lnTo>
                  <a:pt x="38100" y="38100"/>
                </a:lnTo>
                <a:close/>
              </a:path>
              <a:path w="1485900" h="1333500">
                <a:moveTo>
                  <a:pt x="1447800" y="38100"/>
                </a:moveTo>
                <a:lnTo>
                  <a:pt x="38100" y="38100"/>
                </a:lnTo>
                <a:lnTo>
                  <a:pt x="38100" y="18288"/>
                </a:lnTo>
                <a:lnTo>
                  <a:pt x="1447800" y="18288"/>
                </a:lnTo>
                <a:lnTo>
                  <a:pt x="1447800" y="38100"/>
                </a:lnTo>
                <a:close/>
              </a:path>
              <a:path w="1485900" h="1333500">
                <a:moveTo>
                  <a:pt x="1447800" y="1313688"/>
                </a:moveTo>
                <a:lnTo>
                  <a:pt x="1447800" y="18288"/>
                </a:lnTo>
                <a:lnTo>
                  <a:pt x="1466088" y="38100"/>
                </a:lnTo>
                <a:lnTo>
                  <a:pt x="1485900" y="38100"/>
                </a:lnTo>
                <a:lnTo>
                  <a:pt x="1485900" y="1295400"/>
                </a:lnTo>
                <a:lnTo>
                  <a:pt x="1466088" y="1295400"/>
                </a:lnTo>
                <a:lnTo>
                  <a:pt x="1447800" y="1313688"/>
                </a:lnTo>
                <a:close/>
              </a:path>
              <a:path w="1485900" h="1333500">
                <a:moveTo>
                  <a:pt x="1485900" y="38100"/>
                </a:moveTo>
                <a:lnTo>
                  <a:pt x="1466088" y="38100"/>
                </a:lnTo>
                <a:lnTo>
                  <a:pt x="1447800" y="18288"/>
                </a:lnTo>
                <a:lnTo>
                  <a:pt x="1485900" y="18288"/>
                </a:lnTo>
                <a:lnTo>
                  <a:pt x="1485900" y="38100"/>
                </a:lnTo>
                <a:close/>
              </a:path>
              <a:path w="1485900" h="1333500">
                <a:moveTo>
                  <a:pt x="38100" y="1313688"/>
                </a:moveTo>
                <a:lnTo>
                  <a:pt x="18288" y="1295400"/>
                </a:lnTo>
                <a:lnTo>
                  <a:pt x="38100" y="1295400"/>
                </a:lnTo>
                <a:lnTo>
                  <a:pt x="38100" y="1313688"/>
                </a:lnTo>
                <a:close/>
              </a:path>
              <a:path w="1485900" h="1333500">
                <a:moveTo>
                  <a:pt x="1447800" y="1313688"/>
                </a:moveTo>
                <a:lnTo>
                  <a:pt x="38100" y="1313688"/>
                </a:lnTo>
                <a:lnTo>
                  <a:pt x="38100" y="1295400"/>
                </a:lnTo>
                <a:lnTo>
                  <a:pt x="1447800" y="1295400"/>
                </a:lnTo>
                <a:lnTo>
                  <a:pt x="1447800" y="1313688"/>
                </a:lnTo>
                <a:close/>
              </a:path>
              <a:path w="1485900" h="1333500">
                <a:moveTo>
                  <a:pt x="1485900" y="1313688"/>
                </a:moveTo>
                <a:lnTo>
                  <a:pt x="1447800" y="1313688"/>
                </a:lnTo>
                <a:lnTo>
                  <a:pt x="1466088" y="1295400"/>
                </a:lnTo>
                <a:lnTo>
                  <a:pt x="1485900" y="1295400"/>
                </a:lnTo>
                <a:lnTo>
                  <a:pt x="1485900" y="131368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001000" cy="8382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dirty="0"/>
              <a:t>Breaking CNNs</a:t>
            </a:r>
          </a:p>
        </p:txBody>
      </p:sp>
      <p:pic>
        <p:nvPicPr>
          <p:cNvPr id="52227" name="Picture 4" descr="Screen Shot 2015-04-28 at 3.44.30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14400"/>
            <a:ext cx="8839200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8" name="Rectangle 5"/>
          <p:cNvSpPr>
            <a:spLocks noChangeArrowheads="1"/>
          </p:cNvSpPr>
          <p:nvPr/>
        </p:nvSpPr>
        <p:spPr bwMode="auto">
          <a:xfrm>
            <a:off x="1702464" y="6443246"/>
            <a:ext cx="573907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Intriguing properties of neural networks [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  <a:hlinkClick r:id="rId4"/>
              </a:rPr>
              <a:t>Szegedy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  <a:hlinkClick r:id="rId4"/>
              </a:rPr>
              <a:t> ICLR 2014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0189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001000" cy="8382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dirty="0"/>
              <a:t>Breaking CNNs</a:t>
            </a:r>
          </a:p>
        </p:txBody>
      </p:sp>
      <p:sp>
        <p:nvSpPr>
          <p:cNvPr id="5427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  <a:buSzTx/>
            </a:pPr>
            <a:endParaRPr lang="en-US" altLang="en-US"/>
          </a:p>
        </p:txBody>
      </p:sp>
      <p:pic>
        <p:nvPicPr>
          <p:cNvPr id="54276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62" y="1600200"/>
            <a:ext cx="771207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173302" y="6334780"/>
            <a:ext cx="67993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Deep Neural Networks are Easily Fooled: High Confidence Predictions for Unrecognizable Images [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4"/>
              </a:rPr>
              <a:t>Nguyen et al. CVPR 2015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604084"/>
            <a:ext cx="9188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Jia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-bin Huang</a:t>
            </a:r>
          </a:p>
        </p:txBody>
      </p:sp>
    </p:spTree>
    <p:extLst>
      <p:ext uri="{BB962C8B-B14F-4D97-AF65-F5344CB8AC3E}">
        <p14:creationId xmlns:p14="http://schemas.microsoft.com/office/powerpoint/2010/main" val="3848583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0"/>
          </a:xfrm>
        </p:spPr>
        <p:txBody>
          <a:bodyPr/>
          <a:lstStyle/>
          <a:p>
            <a:r>
              <a:rPr lang="en-US" dirty="0"/>
              <a:t>Applications in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75431967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28711" y="2912454"/>
            <a:ext cx="1141095" cy="11028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664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Class</a:t>
            </a:r>
            <a:r>
              <a:rPr kumimoji="0" sz="1400" b="1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Cat: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0.9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Dog: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0.05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Car: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0.01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166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...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&amp; Justin Johnson &amp;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Serena</a:t>
            </a:r>
            <a:r>
              <a:rPr kumimoji="0" sz="12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Yeung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11</a:t>
            </a:r>
            <a:r>
              <a:rPr kumimoji="0" sz="1200" b="0" i="0" u="none" strike="noStrike" kern="1200" cap="none" spc="-8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12"/>
          </p:nvPr>
        </p:nvSpPr>
        <p:spPr>
          <a:xfrm>
            <a:off x="6994755" y="7999087"/>
            <a:ext cx="3333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marR="0" lvl="0" indent="0" algn="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25400" marR="0" lvl="0" indent="0" algn="r" defTabSz="914400" rtl="0" eaLnBrk="1" fontAlgn="auto" latinLnBrk="0" hangingPunct="1">
                <a:lnSpc>
                  <a:spcPts val="23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143</a:t>
            </a:fld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6400" y="2852893"/>
            <a:ext cx="1305297" cy="1129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2545" y="2977380"/>
            <a:ext cx="2866271" cy="9609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50015" y="3040421"/>
            <a:ext cx="0" cy="755015"/>
          </a:xfrm>
          <a:custGeom>
            <a:avLst/>
            <a:gdLst/>
            <a:ahLst/>
            <a:cxnLst/>
            <a:rect l="l" t="t" r="r" b="b"/>
            <a:pathLst>
              <a:path h="755014">
                <a:moveTo>
                  <a:pt x="0" y="0"/>
                </a:moveTo>
                <a:lnTo>
                  <a:pt x="0" y="754798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31199" y="3923932"/>
            <a:ext cx="63690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64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Vector: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635" marR="0" lvl="0" indent="0" algn="ctr" defTabSz="914400" rtl="0" eaLnBrk="1" fontAlgn="auto" latinLnBrk="0" hangingPunct="1">
              <a:lnSpc>
                <a:spcPts val="166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4096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81764" y="3482277"/>
            <a:ext cx="1466850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Fully-Connecte</a:t>
            </a:r>
            <a:r>
              <a:rPr kumimoji="0" sz="140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4096 to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1000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25514" y="3417769"/>
            <a:ext cx="1278890" cy="0"/>
          </a:xfrm>
          <a:custGeom>
            <a:avLst/>
            <a:gdLst/>
            <a:ahLst/>
            <a:cxnLst/>
            <a:rect l="l" t="t" r="r" b="b"/>
            <a:pathLst>
              <a:path w="1278889">
                <a:moveTo>
                  <a:pt x="0" y="0"/>
                </a:moveTo>
                <a:lnTo>
                  <a:pt x="1278297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394288" y="3376770"/>
            <a:ext cx="105499" cy="819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56514" y="5562144"/>
            <a:ext cx="15640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10,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A1B978B0-A49D-46E4-885F-53C910C96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Image</a:t>
            </a:r>
            <a:r>
              <a:rPr lang="en-US" spc="-105" dirty="0"/>
              <a:t> </a:t>
            </a:r>
            <a:r>
              <a:rPr lang="en-US" spc="-5" dirty="0"/>
              <a:t>Classification</a:t>
            </a:r>
            <a:endParaRPr lang="en-US" dirty="0"/>
          </a:p>
        </p:txBody>
      </p:sp>
      <p:sp>
        <p:nvSpPr>
          <p:cNvPr id="20" name="object 79">
            <a:extLst>
              <a:ext uri="{FF2B5EF4-FFF2-40B4-BE49-F238E27FC236}">
                <a16:creationId xmlns:a16="http://schemas.microsoft.com/office/drawing/2014/main" id="{1F6DD5FF-630F-42D9-8EEC-DC548302C4B9}"/>
              </a:ext>
            </a:extLst>
          </p:cNvPr>
          <p:cNvSpPr txBox="1"/>
          <p:nvPr/>
        </p:nvSpPr>
        <p:spPr>
          <a:xfrm>
            <a:off x="32209" y="6613072"/>
            <a:ext cx="8800091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4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Slide by: Justin Johnson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8650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>
            <a:extLst>
              <a:ext uri="{FF2B5EF4-FFF2-40B4-BE49-F238E27FC236}">
                <a16:creationId xmlns:a16="http://schemas.microsoft.com/office/drawing/2014/main" id="{9C1AC89B-A498-48CD-9804-EDB905E3F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Other Computer </a:t>
            </a:r>
            <a:r>
              <a:rPr lang="en-US" spc="-10" dirty="0"/>
              <a:t>Vision</a:t>
            </a:r>
            <a:r>
              <a:rPr lang="en-US" spc="-90" dirty="0"/>
              <a:t> </a:t>
            </a:r>
            <a:r>
              <a:rPr lang="en-US" spc="-5" dirty="0"/>
              <a:t>Tasks</a:t>
            </a:r>
            <a:endParaRPr lang="en-US" dirty="0"/>
          </a:p>
        </p:txBody>
      </p:sp>
      <p:sp>
        <p:nvSpPr>
          <p:cNvPr id="39" name="object 39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&amp; Justin Johnson &amp;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Serena</a:t>
            </a:r>
            <a:r>
              <a:rPr kumimoji="0" sz="12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Yeung</a:t>
            </a:r>
          </a:p>
        </p:txBody>
      </p:sp>
      <p:sp>
        <p:nvSpPr>
          <p:cNvPr id="37" name="object 3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11</a:t>
            </a:r>
            <a:r>
              <a:rPr kumimoji="0" sz="1200" b="0" i="0" u="none" strike="noStrike" kern="1200" cap="none" spc="-8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</a:t>
            </a:r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marR="0" lvl="0" indent="0" algn="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25400" marR="0" lvl="0" indent="0" algn="r" defTabSz="914400" rtl="0" eaLnBrk="1" fontAlgn="auto" latinLnBrk="0" hangingPunct="1">
                <a:lnSpc>
                  <a:spcPts val="23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144</a:t>
            </a:fld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30371" y="2558285"/>
            <a:ext cx="2093695" cy="18122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29125" y="1788037"/>
            <a:ext cx="170878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Classification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</a:t>
            </a:r>
            <a:r>
              <a:rPr kumimoji="0" sz="2000" b="1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Localization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8051" y="1788037"/>
            <a:ext cx="17018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27432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Semantic  Segmentation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83833" y="1846462"/>
            <a:ext cx="11823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18288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Object  Detection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68990" y="1768113"/>
            <a:ext cx="17018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32385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Instance  Segmentation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22695" y="2878234"/>
            <a:ext cx="1703705" cy="1172845"/>
          </a:xfrm>
          <a:custGeom>
            <a:avLst/>
            <a:gdLst/>
            <a:ahLst/>
            <a:cxnLst/>
            <a:rect l="l" t="t" r="r" b="b"/>
            <a:pathLst>
              <a:path w="1703704" h="1172845">
                <a:moveTo>
                  <a:pt x="0" y="0"/>
                </a:moveTo>
                <a:lnTo>
                  <a:pt x="1703096" y="0"/>
                </a:lnTo>
                <a:lnTo>
                  <a:pt x="1703096" y="1172410"/>
                </a:lnTo>
                <a:lnTo>
                  <a:pt x="0" y="1172410"/>
                </a:lnTo>
                <a:lnTo>
                  <a:pt x="0" y="0"/>
                </a:lnTo>
                <a:close/>
              </a:path>
            </a:pathLst>
          </a:custGeom>
          <a:ln w="761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37766" y="2600421"/>
            <a:ext cx="2093695" cy="17984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17411" y="2600421"/>
            <a:ext cx="2106870" cy="18122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327060" y="3359095"/>
            <a:ext cx="706120" cy="1053465"/>
          </a:xfrm>
          <a:custGeom>
            <a:avLst/>
            <a:gdLst/>
            <a:ahLst/>
            <a:cxnLst/>
            <a:rect l="l" t="t" r="r" b="b"/>
            <a:pathLst>
              <a:path w="706120" h="1053464">
                <a:moveTo>
                  <a:pt x="478726" y="37749"/>
                </a:moveTo>
                <a:lnTo>
                  <a:pt x="294449" y="37749"/>
                </a:lnTo>
                <a:lnTo>
                  <a:pt x="323699" y="12574"/>
                </a:lnTo>
                <a:lnTo>
                  <a:pt x="424274" y="0"/>
                </a:lnTo>
                <a:lnTo>
                  <a:pt x="478726" y="37749"/>
                </a:lnTo>
                <a:close/>
              </a:path>
              <a:path w="706120" h="1053464">
                <a:moveTo>
                  <a:pt x="591612" y="54524"/>
                </a:moveTo>
                <a:lnTo>
                  <a:pt x="502924" y="54524"/>
                </a:lnTo>
                <a:lnTo>
                  <a:pt x="544973" y="18874"/>
                </a:lnTo>
                <a:lnTo>
                  <a:pt x="591612" y="54524"/>
                </a:lnTo>
                <a:close/>
              </a:path>
              <a:path w="706120" h="1053464">
                <a:moveTo>
                  <a:pt x="669954" y="507673"/>
                </a:moveTo>
                <a:lnTo>
                  <a:pt x="181049" y="507673"/>
                </a:lnTo>
                <a:lnTo>
                  <a:pt x="230424" y="390199"/>
                </a:lnTo>
                <a:lnTo>
                  <a:pt x="153624" y="306274"/>
                </a:lnTo>
                <a:lnTo>
                  <a:pt x="201174" y="138449"/>
                </a:lnTo>
                <a:lnTo>
                  <a:pt x="175574" y="94399"/>
                </a:lnTo>
                <a:lnTo>
                  <a:pt x="201174" y="23074"/>
                </a:lnTo>
                <a:lnTo>
                  <a:pt x="294449" y="37749"/>
                </a:lnTo>
                <a:lnTo>
                  <a:pt x="478726" y="37749"/>
                </a:lnTo>
                <a:lnTo>
                  <a:pt x="502924" y="54524"/>
                </a:lnTo>
                <a:lnTo>
                  <a:pt x="591612" y="54524"/>
                </a:lnTo>
                <a:lnTo>
                  <a:pt x="605348" y="65024"/>
                </a:lnTo>
                <a:lnTo>
                  <a:pt x="596198" y="148949"/>
                </a:lnTo>
                <a:lnTo>
                  <a:pt x="612648" y="209774"/>
                </a:lnTo>
                <a:lnTo>
                  <a:pt x="662023" y="260124"/>
                </a:lnTo>
                <a:lnTo>
                  <a:pt x="638248" y="335649"/>
                </a:lnTo>
                <a:lnTo>
                  <a:pt x="660198" y="356624"/>
                </a:lnTo>
                <a:lnTo>
                  <a:pt x="669954" y="507673"/>
                </a:lnTo>
                <a:close/>
              </a:path>
              <a:path w="706120" h="1053464">
                <a:moveTo>
                  <a:pt x="107899" y="629348"/>
                </a:moveTo>
                <a:lnTo>
                  <a:pt x="0" y="572723"/>
                </a:lnTo>
                <a:lnTo>
                  <a:pt x="7324" y="396474"/>
                </a:lnTo>
                <a:lnTo>
                  <a:pt x="62174" y="383899"/>
                </a:lnTo>
                <a:lnTo>
                  <a:pt x="181049" y="507673"/>
                </a:lnTo>
                <a:lnTo>
                  <a:pt x="669954" y="507673"/>
                </a:lnTo>
                <a:lnTo>
                  <a:pt x="671173" y="526548"/>
                </a:lnTo>
                <a:lnTo>
                  <a:pt x="705923" y="593698"/>
                </a:lnTo>
                <a:lnTo>
                  <a:pt x="689225" y="614673"/>
                </a:lnTo>
                <a:lnTo>
                  <a:pt x="208474" y="614673"/>
                </a:lnTo>
                <a:lnTo>
                  <a:pt x="107899" y="629348"/>
                </a:lnTo>
                <a:close/>
              </a:path>
              <a:path w="706120" h="1053464">
                <a:moveTo>
                  <a:pt x="166424" y="1053122"/>
                </a:moveTo>
                <a:lnTo>
                  <a:pt x="202999" y="952423"/>
                </a:lnTo>
                <a:lnTo>
                  <a:pt x="173749" y="774098"/>
                </a:lnTo>
                <a:lnTo>
                  <a:pt x="208474" y="614673"/>
                </a:lnTo>
                <a:lnTo>
                  <a:pt x="689225" y="614673"/>
                </a:lnTo>
                <a:lnTo>
                  <a:pt x="629098" y="690198"/>
                </a:lnTo>
                <a:lnTo>
                  <a:pt x="660198" y="797173"/>
                </a:lnTo>
                <a:lnTo>
                  <a:pt x="655172" y="809773"/>
                </a:lnTo>
                <a:lnTo>
                  <a:pt x="466349" y="809773"/>
                </a:lnTo>
                <a:lnTo>
                  <a:pt x="358449" y="816048"/>
                </a:lnTo>
                <a:lnTo>
                  <a:pt x="301749" y="870623"/>
                </a:lnTo>
                <a:lnTo>
                  <a:pt x="340149" y="1051022"/>
                </a:lnTo>
                <a:lnTo>
                  <a:pt x="166424" y="1053122"/>
                </a:lnTo>
                <a:close/>
              </a:path>
              <a:path w="706120" h="1053464">
                <a:moveTo>
                  <a:pt x="561448" y="1044722"/>
                </a:moveTo>
                <a:lnTo>
                  <a:pt x="402349" y="1040547"/>
                </a:lnTo>
                <a:lnTo>
                  <a:pt x="495599" y="872698"/>
                </a:lnTo>
                <a:lnTo>
                  <a:pt x="466349" y="809773"/>
                </a:lnTo>
                <a:lnTo>
                  <a:pt x="655172" y="809773"/>
                </a:lnTo>
                <a:lnTo>
                  <a:pt x="561448" y="104472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327060" y="3359095"/>
            <a:ext cx="706120" cy="1053465"/>
          </a:xfrm>
          <a:custGeom>
            <a:avLst/>
            <a:gdLst/>
            <a:ahLst/>
            <a:cxnLst/>
            <a:rect l="l" t="t" r="r" b="b"/>
            <a:pathLst>
              <a:path w="706120" h="1053464">
                <a:moveTo>
                  <a:pt x="201174" y="138449"/>
                </a:moveTo>
                <a:lnTo>
                  <a:pt x="153624" y="306274"/>
                </a:lnTo>
                <a:lnTo>
                  <a:pt x="230424" y="390199"/>
                </a:lnTo>
                <a:lnTo>
                  <a:pt x="181049" y="507673"/>
                </a:lnTo>
                <a:lnTo>
                  <a:pt x="62174" y="383899"/>
                </a:lnTo>
                <a:lnTo>
                  <a:pt x="7324" y="396474"/>
                </a:lnTo>
                <a:lnTo>
                  <a:pt x="0" y="572723"/>
                </a:lnTo>
                <a:lnTo>
                  <a:pt x="107899" y="629348"/>
                </a:lnTo>
                <a:lnTo>
                  <a:pt x="208474" y="614673"/>
                </a:lnTo>
                <a:lnTo>
                  <a:pt x="173749" y="774098"/>
                </a:lnTo>
                <a:lnTo>
                  <a:pt x="202999" y="952423"/>
                </a:lnTo>
                <a:lnTo>
                  <a:pt x="166424" y="1053122"/>
                </a:lnTo>
                <a:lnTo>
                  <a:pt x="340149" y="1051022"/>
                </a:lnTo>
                <a:lnTo>
                  <a:pt x="301749" y="870623"/>
                </a:lnTo>
                <a:lnTo>
                  <a:pt x="358449" y="816048"/>
                </a:lnTo>
                <a:lnTo>
                  <a:pt x="466349" y="809773"/>
                </a:lnTo>
                <a:lnTo>
                  <a:pt x="495599" y="872698"/>
                </a:lnTo>
                <a:lnTo>
                  <a:pt x="402349" y="1040547"/>
                </a:lnTo>
                <a:lnTo>
                  <a:pt x="561448" y="1044722"/>
                </a:lnTo>
                <a:lnTo>
                  <a:pt x="660198" y="797173"/>
                </a:lnTo>
                <a:lnTo>
                  <a:pt x="629098" y="690198"/>
                </a:lnTo>
                <a:lnTo>
                  <a:pt x="705923" y="593698"/>
                </a:lnTo>
                <a:lnTo>
                  <a:pt x="671173" y="526548"/>
                </a:lnTo>
                <a:lnTo>
                  <a:pt x="660198" y="356624"/>
                </a:lnTo>
                <a:lnTo>
                  <a:pt x="638248" y="335649"/>
                </a:lnTo>
                <a:lnTo>
                  <a:pt x="662023" y="260124"/>
                </a:lnTo>
                <a:lnTo>
                  <a:pt x="612648" y="209774"/>
                </a:lnTo>
                <a:lnTo>
                  <a:pt x="596198" y="148949"/>
                </a:lnTo>
                <a:lnTo>
                  <a:pt x="605348" y="65024"/>
                </a:lnTo>
                <a:lnTo>
                  <a:pt x="544973" y="18874"/>
                </a:lnTo>
                <a:lnTo>
                  <a:pt x="502923" y="54524"/>
                </a:lnTo>
                <a:lnTo>
                  <a:pt x="424274" y="0"/>
                </a:lnTo>
                <a:lnTo>
                  <a:pt x="323699" y="12574"/>
                </a:lnTo>
                <a:lnTo>
                  <a:pt x="294449" y="37749"/>
                </a:lnTo>
                <a:lnTo>
                  <a:pt x="201174" y="23074"/>
                </a:lnTo>
                <a:lnTo>
                  <a:pt x="175574" y="94399"/>
                </a:lnTo>
                <a:lnTo>
                  <a:pt x="201174" y="138449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975559" y="3488370"/>
            <a:ext cx="372745" cy="819785"/>
          </a:xfrm>
          <a:custGeom>
            <a:avLst/>
            <a:gdLst/>
            <a:ahLst/>
            <a:cxnLst/>
            <a:rect l="l" t="t" r="r" b="b"/>
            <a:pathLst>
              <a:path w="372745" h="819785">
                <a:moveTo>
                  <a:pt x="0" y="757073"/>
                </a:moveTo>
                <a:lnTo>
                  <a:pt x="38199" y="636323"/>
                </a:lnTo>
                <a:lnTo>
                  <a:pt x="30549" y="582898"/>
                </a:lnTo>
                <a:lnTo>
                  <a:pt x="57299" y="506273"/>
                </a:lnTo>
                <a:lnTo>
                  <a:pt x="89749" y="455174"/>
                </a:lnTo>
                <a:lnTo>
                  <a:pt x="51574" y="406399"/>
                </a:lnTo>
                <a:lnTo>
                  <a:pt x="105024" y="53424"/>
                </a:lnTo>
                <a:lnTo>
                  <a:pt x="179524" y="0"/>
                </a:lnTo>
                <a:lnTo>
                  <a:pt x="286449" y="25549"/>
                </a:lnTo>
                <a:lnTo>
                  <a:pt x="317024" y="99874"/>
                </a:lnTo>
                <a:lnTo>
                  <a:pt x="372399" y="141674"/>
                </a:lnTo>
                <a:lnTo>
                  <a:pt x="366674" y="257774"/>
                </a:lnTo>
                <a:lnTo>
                  <a:pt x="366674" y="411049"/>
                </a:lnTo>
                <a:lnTo>
                  <a:pt x="313199" y="520198"/>
                </a:lnTo>
                <a:lnTo>
                  <a:pt x="313199" y="610773"/>
                </a:lnTo>
                <a:lnTo>
                  <a:pt x="118399" y="610773"/>
                </a:lnTo>
                <a:lnTo>
                  <a:pt x="95499" y="627023"/>
                </a:lnTo>
                <a:lnTo>
                  <a:pt x="103124" y="740823"/>
                </a:lnTo>
                <a:lnTo>
                  <a:pt x="0" y="757073"/>
                </a:lnTo>
                <a:close/>
              </a:path>
              <a:path w="372745" h="819785">
                <a:moveTo>
                  <a:pt x="208149" y="819773"/>
                </a:moveTo>
                <a:lnTo>
                  <a:pt x="150874" y="782623"/>
                </a:lnTo>
                <a:lnTo>
                  <a:pt x="217724" y="629348"/>
                </a:lnTo>
                <a:lnTo>
                  <a:pt x="118399" y="610773"/>
                </a:lnTo>
                <a:lnTo>
                  <a:pt x="313199" y="610773"/>
                </a:lnTo>
                <a:lnTo>
                  <a:pt x="313199" y="643298"/>
                </a:lnTo>
                <a:lnTo>
                  <a:pt x="271174" y="712948"/>
                </a:lnTo>
                <a:lnTo>
                  <a:pt x="297924" y="796548"/>
                </a:lnTo>
                <a:lnTo>
                  <a:pt x="208149" y="819773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975559" y="3488370"/>
            <a:ext cx="372745" cy="819785"/>
          </a:xfrm>
          <a:custGeom>
            <a:avLst/>
            <a:gdLst/>
            <a:ahLst/>
            <a:cxnLst/>
            <a:rect l="l" t="t" r="r" b="b"/>
            <a:pathLst>
              <a:path w="372745" h="819785">
                <a:moveTo>
                  <a:pt x="51574" y="406399"/>
                </a:moveTo>
                <a:lnTo>
                  <a:pt x="105024" y="53424"/>
                </a:lnTo>
                <a:lnTo>
                  <a:pt x="179524" y="0"/>
                </a:lnTo>
                <a:lnTo>
                  <a:pt x="286449" y="25549"/>
                </a:lnTo>
                <a:lnTo>
                  <a:pt x="317024" y="99874"/>
                </a:lnTo>
                <a:lnTo>
                  <a:pt x="372399" y="141674"/>
                </a:lnTo>
                <a:lnTo>
                  <a:pt x="366674" y="257774"/>
                </a:lnTo>
                <a:lnTo>
                  <a:pt x="366674" y="411049"/>
                </a:lnTo>
                <a:lnTo>
                  <a:pt x="313199" y="520198"/>
                </a:lnTo>
                <a:lnTo>
                  <a:pt x="313199" y="643298"/>
                </a:lnTo>
                <a:lnTo>
                  <a:pt x="271174" y="712948"/>
                </a:lnTo>
                <a:lnTo>
                  <a:pt x="297924" y="796548"/>
                </a:lnTo>
                <a:lnTo>
                  <a:pt x="208149" y="819773"/>
                </a:lnTo>
                <a:lnTo>
                  <a:pt x="150874" y="782623"/>
                </a:lnTo>
                <a:lnTo>
                  <a:pt x="217724" y="629348"/>
                </a:lnTo>
                <a:lnTo>
                  <a:pt x="118399" y="610773"/>
                </a:lnTo>
                <a:lnTo>
                  <a:pt x="95499" y="627023"/>
                </a:lnTo>
                <a:lnTo>
                  <a:pt x="103124" y="740823"/>
                </a:lnTo>
                <a:lnTo>
                  <a:pt x="0" y="757073"/>
                </a:lnTo>
                <a:lnTo>
                  <a:pt x="38199" y="636323"/>
                </a:lnTo>
                <a:lnTo>
                  <a:pt x="30549" y="582898"/>
                </a:lnTo>
                <a:lnTo>
                  <a:pt x="57299" y="506273"/>
                </a:lnTo>
                <a:lnTo>
                  <a:pt x="89749" y="455174"/>
                </a:lnTo>
                <a:lnTo>
                  <a:pt x="51574" y="406399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313658" y="3369946"/>
            <a:ext cx="317500" cy="715645"/>
          </a:xfrm>
          <a:custGeom>
            <a:avLst/>
            <a:gdLst/>
            <a:ahLst/>
            <a:cxnLst/>
            <a:rect l="l" t="t" r="r" b="b"/>
            <a:pathLst>
              <a:path w="317500" h="715644">
                <a:moveTo>
                  <a:pt x="87849" y="715248"/>
                </a:moveTo>
                <a:lnTo>
                  <a:pt x="49649" y="696673"/>
                </a:lnTo>
                <a:lnTo>
                  <a:pt x="76399" y="654873"/>
                </a:lnTo>
                <a:lnTo>
                  <a:pt x="0" y="650248"/>
                </a:lnTo>
                <a:lnTo>
                  <a:pt x="36274" y="568948"/>
                </a:lnTo>
                <a:lnTo>
                  <a:pt x="64924" y="545723"/>
                </a:lnTo>
                <a:lnTo>
                  <a:pt x="32474" y="204349"/>
                </a:lnTo>
                <a:lnTo>
                  <a:pt x="87849" y="58049"/>
                </a:lnTo>
                <a:lnTo>
                  <a:pt x="87849" y="0"/>
                </a:lnTo>
                <a:lnTo>
                  <a:pt x="137499" y="27849"/>
                </a:lnTo>
                <a:lnTo>
                  <a:pt x="217699" y="39474"/>
                </a:lnTo>
                <a:lnTo>
                  <a:pt x="260548" y="39474"/>
                </a:lnTo>
                <a:lnTo>
                  <a:pt x="261624" y="78949"/>
                </a:lnTo>
                <a:lnTo>
                  <a:pt x="317024" y="278674"/>
                </a:lnTo>
                <a:lnTo>
                  <a:pt x="292199" y="438899"/>
                </a:lnTo>
                <a:lnTo>
                  <a:pt x="253999" y="585198"/>
                </a:lnTo>
                <a:lnTo>
                  <a:pt x="267374" y="685073"/>
                </a:lnTo>
                <a:lnTo>
                  <a:pt x="200793" y="710623"/>
                </a:lnTo>
                <a:lnTo>
                  <a:pt x="168049" y="710623"/>
                </a:lnTo>
                <a:lnTo>
                  <a:pt x="87849" y="715248"/>
                </a:lnTo>
                <a:close/>
              </a:path>
              <a:path w="317500" h="715644">
                <a:moveTo>
                  <a:pt x="260548" y="39474"/>
                </a:moveTo>
                <a:lnTo>
                  <a:pt x="217699" y="39474"/>
                </a:lnTo>
                <a:lnTo>
                  <a:pt x="259724" y="9274"/>
                </a:lnTo>
                <a:lnTo>
                  <a:pt x="260548" y="39474"/>
                </a:lnTo>
                <a:close/>
              </a:path>
              <a:path w="317500" h="715644">
                <a:moveTo>
                  <a:pt x="194799" y="712923"/>
                </a:moveTo>
                <a:lnTo>
                  <a:pt x="168049" y="710623"/>
                </a:lnTo>
                <a:lnTo>
                  <a:pt x="200793" y="710623"/>
                </a:lnTo>
                <a:lnTo>
                  <a:pt x="194799" y="712923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313658" y="3369945"/>
            <a:ext cx="317500" cy="715645"/>
          </a:xfrm>
          <a:custGeom>
            <a:avLst/>
            <a:gdLst/>
            <a:ahLst/>
            <a:cxnLst/>
            <a:rect l="l" t="t" r="r" b="b"/>
            <a:pathLst>
              <a:path w="317500" h="715644">
                <a:moveTo>
                  <a:pt x="32474" y="204349"/>
                </a:moveTo>
                <a:lnTo>
                  <a:pt x="87849" y="58049"/>
                </a:lnTo>
                <a:lnTo>
                  <a:pt x="87849" y="0"/>
                </a:lnTo>
                <a:lnTo>
                  <a:pt x="137499" y="27849"/>
                </a:lnTo>
                <a:lnTo>
                  <a:pt x="217699" y="39474"/>
                </a:lnTo>
                <a:lnTo>
                  <a:pt x="259724" y="9274"/>
                </a:lnTo>
                <a:lnTo>
                  <a:pt x="261624" y="78949"/>
                </a:lnTo>
                <a:lnTo>
                  <a:pt x="317024" y="278674"/>
                </a:lnTo>
                <a:lnTo>
                  <a:pt x="292199" y="438899"/>
                </a:lnTo>
                <a:lnTo>
                  <a:pt x="253999" y="585198"/>
                </a:lnTo>
                <a:lnTo>
                  <a:pt x="267374" y="685073"/>
                </a:lnTo>
                <a:lnTo>
                  <a:pt x="194799" y="712923"/>
                </a:lnTo>
                <a:lnTo>
                  <a:pt x="168049" y="710623"/>
                </a:lnTo>
                <a:lnTo>
                  <a:pt x="87849" y="715248"/>
                </a:lnTo>
                <a:lnTo>
                  <a:pt x="49649" y="696673"/>
                </a:lnTo>
                <a:lnTo>
                  <a:pt x="76399" y="654873"/>
                </a:lnTo>
                <a:lnTo>
                  <a:pt x="0" y="650248"/>
                </a:lnTo>
                <a:lnTo>
                  <a:pt x="36274" y="568948"/>
                </a:lnTo>
                <a:lnTo>
                  <a:pt x="64924" y="545723"/>
                </a:lnTo>
                <a:lnTo>
                  <a:pt x="32474" y="204349"/>
                </a:lnTo>
                <a:close/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795865" y="4828043"/>
            <a:ext cx="4124960" cy="352425"/>
          </a:xfrm>
          <a:custGeom>
            <a:avLst/>
            <a:gdLst/>
            <a:ahLst/>
            <a:cxnLst/>
            <a:rect l="l" t="t" r="r" b="b"/>
            <a:pathLst>
              <a:path w="4124959" h="352425">
                <a:moveTo>
                  <a:pt x="4124391" y="0"/>
                </a:moveTo>
                <a:lnTo>
                  <a:pt x="4118383" y="40343"/>
                </a:lnTo>
                <a:lnTo>
                  <a:pt x="4101269" y="77378"/>
                </a:lnTo>
                <a:lnTo>
                  <a:pt x="4074414" y="110047"/>
                </a:lnTo>
                <a:lnTo>
                  <a:pt x="4039183" y="137295"/>
                </a:lnTo>
                <a:lnTo>
                  <a:pt x="3996942" y="158066"/>
                </a:lnTo>
                <a:lnTo>
                  <a:pt x="3949057" y="171302"/>
                </a:lnTo>
                <a:lnTo>
                  <a:pt x="3896892" y="175949"/>
                </a:lnTo>
                <a:lnTo>
                  <a:pt x="2289695" y="175949"/>
                </a:lnTo>
                <a:lnTo>
                  <a:pt x="2237530" y="180596"/>
                </a:lnTo>
                <a:lnTo>
                  <a:pt x="2189644" y="193833"/>
                </a:lnTo>
                <a:lnTo>
                  <a:pt x="2147403" y="214603"/>
                </a:lnTo>
                <a:lnTo>
                  <a:pt x="2112173" y="241851"/>
                </a:lnTo>
                <a:lnTo>
                  <a:pt x="2085318" y="274520"/>
                </a:lnTo>
                <a:lnTo>
                  <a:pt x="2068203" y="311555"/>
                </a:lnTo>
                <a:lnTo>
                  <a:pt x="2062195" y="351899"/>
                </a:lnTo>
                <a:lnTo>
                  <a:pt x="2056187" y="311555"/>
                </a:lnTo>
                <a:lnTo>
                  <a:pt x="2039073" y="274520"/>
                </a:lnTo>
                <a:lnTo>
                  <a:pt x="2012218" y="241851"/>
                </a:lnTo>
                <a:lnTo>
                  <a:pt x="1976987" y="214603"/>
                </a:lnTo>
                <a:lnTo>
                  <a:pt x="1934747" y="193833"/>
                </a:lnTo>
                <a:lnTo>
                  <a:pt x="1886861" y="180596"/>
                </a:lnTo>
                <a:lnTo>
                  <a:pt x="1834696" y="175949"/>
                </a:lnTo>
                <a:lnTo>
                  <a:pt x="227499" y="175949"/>
                </a:lnTo>
                <a:lnTo>
                  <a:pt x="175334" y="171302"/>
                </a:lnTo>
                <a:lnTo>
                  <a:pt x="127448" y="158066"/>
                </a:lnTo>
                <a:lnTo>
                  <a:pt x="85207" y="137295"/>
                </a:lnTo>
                <a:lnTo>
                  <a:pt x="49977" y="110047"/>
                </a:lnTo>
                <a:lnTo>
                  <a:pt x="23122" y="77378"/>
                </a:lnTo>
                <a:lnTo>
                  <a:pt x="6008" y="40343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422721" y="4837642"/>
            <a:ext cx="2096135" cy="352425"/>
          </a:xfrm>
          <a:custGeom>
            <a:avLst/>
            <a:gdLst/>
            <a:ahLst/>
            <a:cxnLst/>
            <a:rect l="l" t="t" r="r" b="b"/>
            <a:pathLst>
              <a:path w="2096135" h="352425">
                <a:moveTo>
                  <a:pt x="2095795" y="0"/>
                </a:moveTo>
                <a:lnTo>
                  <a:pt x="2089787" y="40343"/>
                </a:lnTo>
                <a:lnTo>
                  <a:pt x="2072673" y="77378"/>
                </a:lnTo>
                <a:lnTo>
                  <a:pt x="2045818" y="110047"/>
                </a:lnTo>
                <a:lnTo>
                  <a:pt x="2010587" y="137295"/>
                </a:lnTo>
                <a:lnTo>
                  <a:pt x="1968347" y="158066"/>
                </a:lnTo>
                <a:lnTo>
                  <a:pt x="1920461" y="171302"/>
                </a:lnTo>
                <a:lnTo>
                  <a:pt x="1868296" y="175949"/>
                </a:lnTo>
                <a:lnTo>
                  <a:pt x="1275397" y="175949"/>
                </a:lnTo>
                <a:lnTo>
                  <a:pt x="1223232" y="180596"/>
                </a:lnTo>
                <a:lnTo>
                  <a:pt x="1175346" y="193833"/>
                </a:lnTo>
                <a:lnTo>
                  <a:pt x="1133105" y="214603"/>
                </a:lnTo>
                <a:lnTo>
                  <a:pt x="1097875" y="241851"/>
                </a:lnTo>
                <a:lnTo>
                  <a:pt x="1071020" y="274520"/>
                </a:lnTo>
                <a:lnTo>
                  <a:pt x="1053906" y="311555"/>
                </a:lnTo>
                <a:lnTo>
                  <a:pt x="1047897" y="351899"/>
                </a:lnTo>
                <a:lnTo>
                  <a:pt x="1041889" y="311555"/>
                </a:lnTo>
                <a:lnTo>
                  <a:pt x="1024775" y="274520"/>
                </a:lnTo>
                <a:lnTo>
                  <a:pt x="997920" y="241851"/>
                </a:lnTo>
                <a:lnTo>
                  <a:pt x="962689" y="214603"/>
                </a:lnTo>
                <a:lnTo>
                  <a:pt x="920449" y="193833"/>
                </a:lnTo>
                <a:lnTo>
                  <a:pt x="872563" y="180596"/>
                </a:lnTo>
                <a:lnTo>
                  <a:pt x="820398" y="175949"/>
                </a:lnTo>
                <a:lnTo>
                  <a:pt x="227499" y="175949"/>
                </a:lnTo>
                <a:lnTo>
                  <a:pt x="175334" y="171302"/>
                </a:lnTo>
                <a:lnTo>
                  <a:pt x="127448" y="158066"/>
                </a:lnTo>
                <a:lnTo>
                  <a:pt x="85207" y="137295"/>
                </a:lnTo>
                <a:lnTo>
                  <a:pt x="49977" y="110047"/>
                </a:lnTo>
                <a:lnTo>
                  <a:pt x="23122" y="77378"/>
                </a:lnTo>
                <a:lnTo>
                  <a:pt x="6008" y="40343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50149" y="4836517"/>
            <a:ext cx="2067560" cy="352425"/>
          </a:xfrm>
          <a:custGeom>
            <a:avLst/>
            <a:gdLst/>
            <a:ahLst/>
            <a:cxnLst/>
            <a:rect l="l" t="t" r="r" b="b"/>
            <a:pathLst>
              <a:path w="2067560" h="352425">
                <a:moveTo>
                  <a:pt x="2066995" y="0"/>
                </a:moveTo>
                <a:lnTo>
                  <a:pt x="2060987" y="40343"/>
                </a:lnTo>
                <a:lnTo>
                  <a:pt x="2043873" y="77378"/>
                </a:lnTo>
                <a:lnTo>
                  <a:pt x="2017017" y="110047"/>
                </a:lnTo>
                <a:lnTo>
                  <a:pt x="1981787" y="137295"/>
                </a:lnTo>
                <a:lnTo>
                  <a:pt x="1939547" y="158066"/>
                </a:lnTo>
                <a:lnTo>
                  <a:pt x="1891663" y="171302"/>
                </a:lnTo>
                <a:lnTo>
                  <a:pt x="1839501" y="175949"/>
                </a:lnTo>
                <a:lnTo>
                  <a:pt x="1260994" y="175949"/>
                </a:lnTo>
                <a:lnTo>
                  <a:pt x="1208831" y="180596"/>
                </a:lnTo>
                <a:lnTo>
                  <a:pt x="1160946" y="193833"/>
                </a:lnTo>
                <a:lnTo>
                  <a:pt x="1118706" y="214603"/>
                </a:lnTo>
                <a:lnTo>
                  <a:pt x="1083475" y="241851"/>
                </a:lnTo>
                <a:lnTo>
                  <a:pt x="1056620" y="274520"/>
                </a:lnTo>
                <a:lnTo>
                  <a:pt x="1039506" y="311555"/>
                </a:lnTo>
                <a:lnTo>
                  <a:pt x="1033497" y="351899"/>
                </a:lnTo>
                <a:lnTo>
                  <a:pt x="1027489" y="311555"/>
                </a:lnTo>
                <a:lnTo>
                  <a:pt x="1010375" y="274520"/>
                </a:lnTo>
                <a:lnTo>
                  <a:pt x="983519" y="241851"/>
                </a:lnTo>
                <a:lnTo>
                  <a:pt x="948289" y="214603"/>
                </a:lnTo>
                <a:lnTo>
                  <a:pt x="906049" y="193833"/>
                </a:lnTo>
                <a:lnTo>
                  <a:pt x="858164" y="180596"/>
                </a:lnTo>
                <a:lnTo>
                  <a:pt x="806000" y="175949"/>
                </a:lnTo>
                <a:lnTo>
                  <a:pt x="227497" y="175949"/>
                </a:lnTo>
                <a:lnTo>
                  <a:pt x="175333" y="171302"/>
                </a:lnTo>
                <a:lnTo>
                  <a:pt x="127448" y="158066"/>
                </a:lnTo>
                <a:lnTo>
                  <a:pt x="85208" y="137295"/>
                </a:lnTo>
                <a:lnTo>
                  <a:pt x="49978" y="110047"/>
                </a:lnTo>
                <a:lnTo>
                  <a:pt x="23122" y="77378"/>
                </a:lnTo>
                <a:lnTo>
                  <a:pt x="6008" y="40343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67586" y="2555134"/>
            <a:ext cx="2137935" cy="1818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33800" y="2924533"/>
            <a:ext cx="1642745" cy="1154430"/>
          </a:xfrm>
          <a:custGeom>
            <a:avLst/>
            <a:gdLst/>
            <a:ahLst/>
            <a:cxnLst/>
            <a:rect l="l" t="t" r="r" b="b"/>
            <a:pathLst>
              <a:path w="1642745" h="1154430">
                <a:moveTo>
                  <a:pt x="1637032" y="153282"/>
                </a:moveTo>
                <a:lnTo>
                  <a:pt x="1183462" y="153282"/>
                </a:lnTo>
                <a:lnTo>
                  <a:pt x="1431162" y="135244"/>
                </a:lnTo>
                <a:lnTo>
                  <a:pt x="1577949" y="0"/>
                </a:lnTo>
                <a:lnTo>
                  <a:pt x="1642179" y="27044"/>
                </a:lnTo>
                <a:lnTo>
                  <a:pt x="1637032" y="153282"/>
                </a:lnTo>
                <a:close/>
              </a:path>
              <a:path w="1642745" h="1154430">
                <a:moveTo>
                  <a:pt x="1619244" y="333581"/>
                </a:moveTo>
                <a:lnTo>
                  <a:pt x="926598" y="333581"/>
                </a:lnTo>
                <a:lnTo>
                  <a:pt x="1009180" y="306514"/>
                </a:lnTo>
                <a:lnTo>
                  <a:pt x="972470" y="153282"/>
                </a:lnTo>
                <a:lnTo>
                  <a:pt x="972470" y="36074"/>
                </a:lnTo>
                <a:lnTo>
                  <a:pt x="1027535" y="27044"/>
                </a:lnTo>
                <a:lnTo>
                  <a:pt x="1183462" y="153282"/>
                </a:lnTo>
                <a:lnTo>
                  <a:pt x="1637032" y="153282"/>
                </a:lnTo>
                <a:lnTo>
                  <a:pt x="1632989" y="252451"/>
                </a:lnTo>
                <a:lnTo>
                  <a:pt x="1619244" y="333581"/>
                </a:lnTo>
                <a:close/>
              </a:path>
              <a:path w="1642745" h="1154430">
                <a:moveTo>
                  <a:pt x="110102" y="288501"/>
                </a:moveTo>
                <a:lnTo>
                  <a:pt x="0" y="261456"/>
                </a:lnTo>
                <a:lnTo>
                  <a:pt x="60424" y="190687"/>
                </a:lnTo>
                <a:lnTo>
                  <a:pt x="366966" y="162262"/>
                </a:lnTo>
                <a:lnTo>
                  <a:pt x="697251" y="261456"/>
                </a:lnTo>
                <a:lnTo>
                  <a:pt x="725814" y="270439"/>
                </a:lnTo>
                <a:lnTo>
                  <a:pt x="247699" y="270439"/>
                </a:lnTo>
                <a:lnTo>
                  <a:pt x="110102" y="288501"/>
                </a:lnTo>
                <a:close/>
              </a:path>
              <a:path w="1642745" h="1154430">
                <a:moveTo>
                  <a:pt x="899078" y="937635"/>
                </a:moveTo>
                <a:lnTo>
                  <a:pt x="871583" y="838460"/>
                </a:lnTo>
                <a:lnTo>
                  <a:pt x="825710" y="640111"/>
                </a:lnTo>
                <a:lnTo>
                  <a:pt x="807328" y="486811"/>
                </a:lnTo>
                <a:lnTo>
                  <a:pt x="642188" y="387669"/>
                </a:lnTo>
                <a:lnTo>
                  <a:pt x="394486" y="306514"/>
                </a:lnTo>
                <a:lnTo>
                  <a:pt x="247699" y="270439"/>
                </a:lnTo>
                <a:lnTo>
                  <a:pt x="725814" y="270439"/>
                </a:lnTo>
                <a:lnTo>
                  <a:pt x="926598" y="333581"/>
                </a:lnTo>
                <a:lnTo>
                  <a:pt x="1619244" y="333581"/>
                </a:lnTo>
                <a:lnTo>
                  <a:pt x="1596329" y="468836"/>
                </a:lnTo>
                <a:lnTo>
                  <a:pt x="1559594" y="540936"/>
                </a:lnTo>
                <a:lnTo>
                  <a:pt x="1623824" y="622086"/>
                </a:lnTo>
                <a:lnTo>
                  <a:pt x="1638248" y="721261"/>
                </a:lnTo>
                <a:lnTo>
                  <a:pt x="1458707" y="721261"/>
                </a:lnTo>
                <a:lnTo>
                  <a:pt x="1357769" y="784360"/>
                </a:lnTo>
                <a:lnTo>
                  <a:pt x="1238500" y="820410"/>
                </a:lnTo>
                <a:lnTo>
                  <a:pt x="1256880" y="901560"/>
                </a:lnTo>
                <a:lnTo>
                  <a:pt x="1263549" y="919560"/>
                </a:lnTo>
                <a:lnTo>
                  <a:pt x="1027535" y="919560"/>
                </a:lnTo>
                <a:lnTo>
                  <a:pt x="899078" y="937635"/>
                </a:lnTo>
                <a:close/>
              </a:path>
              <a:path w="1642745" h="1154430">
                <a:moveTo>
                  <a:pt x="1550454" y="946635"/>
                </a:moveTo>
                <a:lnTo>
                  <a:pt x="1421997" y="883510"/>
                </a:lnTo>
                <a:lnTo>
                  <a:pt x="1458707" y="721261"/>
                </a:lnTo>
                <a:lnTo>
                  <a:pt x="1638248" y="721261"/>
                </a:lnTo>
                <a:lnTo>
                  <a:pt x="1642179" y="748286"/>
                </a:lnTo>
                <a:lnTo>
                  <a:pt x="1642179" y="856460"/>
                </a:lnTo>
                <a:lnTo>
                  <a:pt x="1550454" y="946635"/>
                </a:lnTo>
                <a:close/>
              </a:path>
              <a:path w="1642745" h="1154430">
                <a:moveTo>
                  <a:pt x="1211007" y="1154010"/>
                </a:moveTo>
                <a:lnTo>
                  <a:pt x="1082547" y="1063835"/>
                </a:lnTo>
                <a:lnTo>
                  <a:pt x="1027535" y="919560"/>
                </a:lnTo>
                <a:lnTo>
                  <a:pt x="1263549" y="919560"/>
                </a:lnTo>
                <a:lnTo>
                  <a:pt x="1288562" y="987060"/>
                </a:lnTo>
                <a:lnTo>
                  <a:pt x="1284374" y="1090885"/>
                </a:lnTo>
                <a:lnTo>
                  <a:pt x="1211007" y="1154010"/>
                </a:lnTo>
                <a:close/>
              </a:path>
            </a:pathLst>
          </a:custGeom>
          <a:solidFill>
            <a:srgbClr val="FFD86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33800" y="2924533"/>
            <a:ext cx="1642745" cy="1154430"/>
          </a:xfrm>
          <a:custGeom>
            <a:avLst/>
            <a:gdLst/>
            <a:ahLst/>
            <a:cxnLst/>
            <a:rect l="l" t="t" r="r" b="b"/>
            <a:pathLst>
              <a:path w="1642745" h="1154430">
                <a:moveTo>
                  <a:pt x="60424" y="190687"/>
                </a:moveTo>
                <a:lnTo>
                  <a:pt x="366966" y="162262"/>
                </a:lnTo>
                <a:lnTo>
                  <a:pt x="697251" y="261456"/>
                </a:lnTo>
                <a:lnTo>
                  <a:pt x="926598" y="333581"/>
                </a:lnTo>
                <a:lnTo>
                  <a:pt x="1009180" y="306514"/>
                </a:lnTo>
                <a:lnTo>
                  <a:pt x="972470" y="153282"/>
                </a:lnTo>
                <a:lnTo>
                  <a:pt x="972470" y="36074"/>
                </a:lnTo>
                <a:lnTo>
                  <a:pt x="1027535" y="27044"/>
                </a:lnTo>
                <a:lnTo>
                  <a:pt x="1183462" y="153282"/>
                </a:lnTo>
                <a:lnTo>
                  <a:pt x="1431162" y="135244"/>
                </a:lnTo>
                <a:lnTo>
                  <a:pt x="1577949" y="0"/>
                </a:lnTo>
                <a:lnTo>
                  <a:pt x="1642179" y="27044"/>
                </a:lnTo>
                <a:lnTo>
                  <a:pt x="1632989" y="252451"/>
                </a:lnTo>
                <a:lnTo>
                  <a:pt x="1596329" y="468836"/>
                </a:lnTo>
                <a:lnTo>
                  <a:pt x="1559594" y="540936"/>
                </a:lnTo>
                <a:lnTo>
                  <a:pt x="1623824" y="622086"/>
                </a:lnTo>
                <a:lnTo>
                  <a:pt x="1642179" y="748285"/>
                </a:lnTo>
                <a:lnTo>
                  <a:pt x="1642179" y="856460"/>
                </a:lnTo>
                <a:lnTo>
                  <a:pt x="1550454" y="946635"/>
                </a:lnTo>
                <a:lnTo>
                  <a:pt x="1421997" y="883510"/>
                </a:lnTo>
                <a:lnTo>
                  <a:pt x="1458707" y="721261"/>
                </a:lnTo>
                <a:lnTo>
                  <a:pt x="1357769" y="784360"/>
                </a:lnTo>
                <a:lnTo>
                  <a:pt x="1238500" y="820410"/>
                </a:lnTo>
                <a:lnTo>
                  <a:pt x="1256879" y="901560"/>
                </a:lnTo>
                <a:lnTo>
                  <a:pt x="1288562" y="987060"/>
                </a:lnTo>
                <a:lnTo>
                  <a:pt x="1284374" y="1090885"/>
                </a:lnTo>
                <a:lnTo>
                  <a:pt x="1211007" y="1154010"/>
                </a:lnTo>
                <a:lnTo>
                  <a:pt x="1082547" y="1063835"/>
                </a:lnTo>
                <a:lnTo>
                  <a:pt x="1027535" y="919560"/>
                </a:lnTo>
                <a:lnTo>
                  <a:pt x="899078" y="937635"/>
                </a:lnTo>
                <a:lnTo>
                  <a:pt x="871583" y="838460"/>
                </a:lnTo>
                <a:lnTo>
                  <a:pt x="825710" y="640111"/>
                </a:lnTo>
                <a:lnTo>
                  <a:pt x="807328" y="486811"/>
                </a:lnTo>
                <a:lnTo>
                  <a:pt x="642188" y="387669"/>
                </a:lnTo>
                <a:lnTo>
                  <a:pt x="394486" y="306514"/>
                </a:lnTo>
                <a:lnTo>
                  <a:pt x="247699" y="270439"/>
                </a:lnTo>
                <a:lnTo>
                  <a:pt x="110102" y="288501"/>
                </a:lnTo>
                <a:lnTo>
                  <a:pt x="0" y="261456"/>
                </a:lnTo>
              </a:path>
            </a:pathLst>
          </a:custGeom>
          <a:ln w="38099">
            <a:solidFill>
              <a:srgbClr val="FFD8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76425" y="3220758"/>
            <a:ext cx="2132965" cy="1138555"/>
          </a:xfrm>
          <a:custGeom>
            <a:avLst/>
            <a:gdLst/>
            <a:ahLst/>
            <a:cxnLst/>
            <a:rect l="l" t="t" r="r" b="b"/>
            <a:pathLst>
              <a:path w="2132965" h="1138554">
                <a:moveTo>
                  <a:pt x="2124324" y="695036"/>
                </a:moveTo>
                <a:lnTo>
                  <a:pt x="1618316" y="695036"/>
                </a:lnTo>
                <a:lnTo>
                  <a:pt x="1743376" y="580611"/>
                </a:lnTo>
                <a:lnTo>
                  <a:pt x="1750504" y="429211"/>
                </a:lnTo>
                <a:lnTo>
                  <a:pt x="1661194" y="240937"/>
                </a:lnTo>
                <a:lnTo>
                  <a:pt x="1710551" y="0"/>
                </a:lnTo>
                <a:lnTo>
                  <a:pt x="1839828" y="4619"/>
                </a:lnTo>
                <a:lnTo>
                  <a:pt x="1873673" y="86347"/>
                </a:lnTo>
                <a:lnTo>
                  <a:pt x="2132369" y="86347"/>
                </a:lnTo>
                <a:lnTo>
                  <a:pt x="2124324" y="695036"/>
                </a:lnTo>
                <a:close/>
              </a:path>
              <a:path w="2132965" h="1138554">
                <a:moveTo>
                  <a:pt x="2132369" y="86347"/>
                </a:moveTo>
                <a:lnTo>
                  <a:pt x="1873673" y="86347"/>
                </a:lnTo>
                <a:lnTo>
                  <a:pt x="2132765" y="56329"/>
                </a:lnTo>
                <a:lnTo>
                  <a:pt x="2132369" y="86347"/>
                </a:lnTo>
                <a:close/>
              </a:path>
              <a:path w="2132965" h="1138554">
                <a:moveTo>
                  <a:pt x="2118468" y="1138085"/>
                </a:moveTo>
                <a:lnTo>
                  <a:pt x="0" y="1138085"/>
                </a:lnTo>
                <a:lnTo>
                  <a:pt x="0" y="200287"/>
                </a:lnTo>
                <a:lnTo>
                  <a:pt x="710921" y="115404"/>
                </a:lnTo>
                <a:lnTo>
                  <a:pt x="839523" y="240937"/>
                </a:lnTo>
                <a:lnTo>
                  <a:pt x="914550" y="643386"/>
                </a:lnTo>
                <a:lnTo>
                  <a:pt x="1077442" y="643386"/>
                </a:lnTo>
                <a:lnTo>
                  <a:pt x="1128890" y="798435"/>
                </a:lnTo>
                <a:lnTo>
                  <a:pt x="1236067" y="883385"/>
                </a:lnTo>
                <a:lnTo>
                  <a:pt x="2121834" y="883385"/>
                </a:lnTo>
                <a:lnTo>
                  <a:pt x="2118468" y="1138085"/>
                </a:lnTo>
                <a:close/>
              </a:path>
              <a:path w="2132965" h="1138554">
                <a:moveTo>
                  <a:pt x="2121834" y="883385"/>
                </a:moveTo>
                <a:lnTo>
                  <a:pt x="1236067" y="883385"/>
                </a:lnTo>
                <a:lnTo>
                  <a:pt x="1364669" y="850110"/>
                </a:lnTo>
                <a:lnTo>
                  <a:pt x="1375397" y="739361"/>
                </a:lnTo>
                <a:lnTo>
                  <a:pt x="1353942" y="632286"/>
                </a:lnTo>
                <a:lnTo>
                  <a:pt x="1343247" y="554761"/>
                </a:lnTo>
                <a:lnTo>
                  <a:pt x="1471847" y="499361"/>
                </a:lnTo>
                <a:lnTo>
                  <a:pt x="1446852" y="624886"/>
                </a:lnTo>
                <a:lnTo>
                  <a:pt x="1618316" y="695036"/>
                </a:lnTo>
                <a:lnTo>
                  <a:pt x="2124324" y="695036"/>
                </a:lnTo>
                <a:lnTo>
                  <a:pt x="2121834" y="883385"/>
                </a:lnTo>
                <a:close/>
              </a:path>
              <a:path w="2132965" h="1138554">
                <a:moveTo>
                  <a:pt x="1077442" y="643386"/>
                </a:moveTo>
                <a:lnTo>
                  <a:pt x="914550" y="643386"/>
                </a:lnTo>
                <a:lnTo>
                  <a:pt x="1077267" y="642861"/>
                </a:lnTo>
                <a:lnTo>
                  <a:pt x="1077442" y="643386"/>
                </a:lnTo>
                <a:close/>
              </a:path>
            </a:pathLst>
          </a:custGeom>
          <a:solidFill>
            <a:srgbClr val="69A84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76425" y="3220758"/>
            <a:ext cx="2132965" cy="1138555"/>
          </a:xfrm>
          <a:custGeom>
            <a:avLst/>
            <a:gdLst/>
            <a:ahLst/>
            <a:cxnLst/>
            <a:rect l="l" t="t" r="r" b="b"/>
            <a:pathLst>
              <a:path w="2132965" h="1138554">
                <a:moveTo>
                  <a:pt x="0" y="200287"/>
                </a:moveTo>
                <a:lnTo>
                  <a:pt x="710921" y="115404"/>
                </a:lnTo>
                <a:lnTo>
                  <a:pt x="839523" y="240937"/>
                </a:lnTo>
                <a:lnTo>
                  <a:pt x="914550" y="643386"/>
                </a:lnTo>
                <a:lnTo>
                  <a:pt x="1077267" y="642861"/>
                </a:lnTo>
                <a:lnTo>
                  <a:pt x="1128890" y="798435"/>
                </a:lnTo>
                <a:lnTo>
                  <a:pt x="1236067" y="883385"/>
                </a:lnTo>
                <a:lnTo>
                  <a:pt x="1364669" y="850110"/>
                </a:lnTo>
                <a:lnTo>
                  <a:pt x="1375397" y="739361"/>
                </a:lnTo>
                <a:lnTo>
                  <a:pt x="1353942" y="632286"/>
                </a:lnTo>
                <a:lnTo>
                  <a:pt x="1343247" y="554761"/>
                </a:lnTo>
                <a:lnTo>
                  <a:pt x="1471847" y="499361"/>
                </a:lnTo>
                <a:lnTo>
                  <a:pt x="1446852" y="624886"/>
                </a:lnTo>
                <a:lnTo>
                  <a:pt x="1618316" y="695036"/>
                </a:lnTo>
                <a:lnTo>
                  <a:pt x="1743376" y="580611"/>
                </a:lnTo>
                <a:lnTo>
                  <a:pt x="1750503" y="429211"/>
                </a:lnTo>
                <a:lnTo>
                  <a:pt x="1661194" y="240937"/>
                </a:lnTo>
                <a:lnTo>
                  <a:pt x="1710551" y="0"/>
                </a:lnTo>
                <a:lnTo>
                  <a:pt x="1839828" y="4619"/>
                </a:lnTo>
                <a:lnTo>
                  <a:pt x="1873673" y="86347"/>
                </a:lnTo>
                <a:lnTo>
                  <a:pt x="2132765" y="56329"/>
                </a:lnTo>
                <a:lnTo>
                  <a:pt x="2118468" y="1138085"/>
                </a:lnTo>
                <a:lnTo>
                  <a:pt x="0" y="1138085"/>
                </a:lnTo>
                <a:lnTo>
                  <a:pt x="0" y="200287"/>
                </a:lnTo>
                <a:close/>
              </a:path>
            </a:pathLst>
          </a:custGeom>
          <a:ln w="38099">
            <a:solidFill>
              <a:srgbClr val="69A84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72849" y="2597735"/>
            <a:ext cx="2129790" cy="794385"/>
          </a:xfrm>
          <a:custGeom>
            <a:avLst/>
            <a:gdLst/>
            <a:ahLst/>
            <a:cxnLst/>
            <a:rect l="l" t="t" r="r" b="b"/>
            <a:pathLst>
              <a:path w="2129790" h="794385">
                <a:moveTo>
                  <a:pt x="1047398" y="358119"/>
                </a:moveTo>
                <a:lnTo>
                  <a:pt x="914550" y="358119"/>
                </a:lnTo>
                <a:lnTo>
                  <a:pt x="1075317" y="306456"/>
                </a:lnTo>
                <a:lnTo>
                  <a:pt x="1721924" y="121854"/>
                </a:lnTo>
                <a:lnTo>
                  <a:pt x="1918426" y="103372"/>
                </a:lnTo>
                <a:lnTo>
                  <a:pt x="2011291" y="73819"/>
                </a:lnTo>
                <a:lnTo>
                  <a:pt x="2129165" y="0"/>
                </a:lnTo>
                <a:lnTo>
                  <a:pt x="2124177" y="306456"/>
                </a:lnTo>
                <a:lnTo>
                  <a:pt x="1607589" y="306456"/>
                </a:lnTo>
                <a:lnTo>
                  <a:pt x="1581923" y="332301"/>
                </a:lnTo>
                <a:lnTo>
                  <a:pt x="1068175" y="332301"/>
                </a:lnTo>
                <a:lnTo>
                  <a:pt x="1047398" y="358119"/>
                </a:lnTo>
                <a:close/>
              </a:path>
              <a:path w="2129790" h="794385">
                <a:moveTo>
                  <a:pt x="2118468" y="657193"/>
                </a:moveTo>
                <a:lnTo>
                  <a:pt x="1886276" y="657193"/>
                </a:lnTo>
                <a:lnTo>
                  <a:pt x="1871978" y="612881"/>
                </a:lnTo>
                <a:lnTo>
                  <a:pt x="1723724" y="594228"/>
                </a:lnTo>
                <a:lnTo>
                  <a:pt x="1725494" y="354444"/>
                </a:lnTo>
                <a:lnTo>
                  <a:pt x="1607589" y="306456"/>
                </a:lnTo>
                <a:lnTo>
                  <a:pt x="2124177" y="306456"/>
                </a:lnTo>
                <a:lnTo>
                  <a:pt x="2118468" y="657193"/>
                </a:lnTo>
                <a:close/>
              </a:path>
              <a:path w="2129790" h="794385">
                <a:moveTo>
                  <a:pt x="0" y="793785"/>
                </a:moveTo>
                <a:lnTo>
                  <a:pt x="3570" y="457831"/>
                </a:lnTo>
                <a:lnTo>
                  <a:pt x="489426" y="402431"/>
                </a:lnTo>
                <a:lnTo>
                  <a:pt x="687473" y="325574"/>
                </a:lnTo>
                <a:lnTo>
                  <a:pt x="914550" y="358119"/>
                </a:lnTo>
                <a:lnTo>
                  <a:pt x="1047398" y="358119"/>
                </a:lnTo>
                <a:lnTo>
                  <a:pt x="1004100" y="411921"/>
                </a:lnTo>
                <a:lnTo>
                  <a:pt x="1014614" y="472591"/>
                </a:lnTo>
                <a:lnTo>
                  <a:pt x="450119" y="472591"/>
                </a:lnTo>
                <a:lnTo>
                  <a:pt x="117904" y="491041"/>
                </a:lnTo>
                <a:lnTo>
                  <a:pt x="24994" y="590753"/>
                </a:lnTo>
                <a:lnTo>
                  <a:pt x="164352" y="638726"/>
                </a:lnTo>
                <a:lnTo>
                  <a:pt x="327216" y="638726"/>
                </a:lnTo>
                <a:lnTo>
                  <a:pt x="639481" y="723648"/>
                </a:lnTo>
                <a:lnTo>
                  <a:pt x="0" y="793785"/>
                </a:lnTo>
                <a:close/>
              </a:path>
              <a:path w="2129790" h="794385">
                <a:moveTo>
                  <a:pt x="1264647" y="454124"/>
                </a:moveTo>
                <a:lnTo>
                  <a:pt x="1114592" y="343341"/>
                </a:lnTo>
                <a:lnTo>
                  <a:pt x="1068175" y="332301"/>
                </a:lnTo>
                <a:lnTo>
                  <a:pt x="1581923" y="332301"/>
                </a:lnTo>
                <a:lnTo>
                  <a:pt x="1468277" y="446744"/>
                </a:lnTo>
                <a:lnTo>
                  <a:pt x="1264647" y="454124"/>
                </a:lnTo>
                <a:close/>
              </a:path>
              <a:path w="2129790" h="794385">
                <a:moveTo>
                  <a:pt x="985993" y="627641"/>
                </a:moveTo>
                <a:lnTo>
                  <a:pt x="450119" y="472591"/>
                </a:lnTo>
                <a:lnTo>
                  <a:pt x="1014614" y="472591"/>
                </a:lnTo>
                <a:lnTo>
                  <a:pt x="1039565" y="616571"/>
                </a:lnTo>
                <a:lnTo>
                  <a:pt x="985993" y="627641"/>
                </a:lnTo>
                <a:close/>
              </a:path>
              <a:path w="2129790" h="794385">
                <a:moveTo>
                  <a:pt x="327216" y="638726"/>
                </a:moveTo>
                <a:lnTo>
                  <a:pt x="164352" y="638726"/>
                </a:lnTo>
                <a:lnTo>
                  <a:pt x="300079" y="631346"/>
                </a:lnTo>
                <a:lnTo>
                  <a:pt x="327216" y="638726"/>
                </a:lnTo>
                <a:close/>
              </a:path>
            </a:pathLst>
          </a:custGeom>
          <a:solidFill>
            <a:srgbClr val="C17BA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72849" y="2597735"/>
            <a:ext cx="2129790" cy="794385"/>
          </a:xfrm>
          <a:custGeom>
            <a:avLst/>
            <a:gdLst/>
            <a:ahLst/>
            <a:cxnLst/>
            <a:rect l="l" t="t" r="r" b="b"/>
            <a:pathLst>
              <a:path w="2129790" h="794385">
                <a:moveTo>
                  <a:pt x="639481" y="723648"/>
                </a:moveTo>
                <a:lnTo>
                  <a:pt x="0" y="793785"/>
                </a:lnTo>
                <a:lnTo>
                  <a:pt x="3570" y="457831"/>
                </a:lnTo>
                <a:lnTo>
                  <a:pt x="489426" y="402431"/>
                </a:lnTo>
                <a:lnTo>
                  <a:pt x="687473" y="325574"/>
                </a:lnTo>
                <a:lnTo>
                  <a:pt x="914550" y="358119"/>
                </a:lnTo>
                <a:lnTo>
                  <a:pt x="1075317" y="306456"/>
                </a:lnTo>
                <a:lnTo>
                  <a:pt x="1721924" y="121854"/>
                </a:lnTo>
                <a:lnTo>
                  <a:pt x="1918426" y="103372"/>
                </a:lnTo>
                <a:lnTo>
                  <a:pt x="2011290" y="73819"/>
                </a:lnTo>
                <a:lnTo>
                  <a:pt x="2129165" y="0"/>
                </a:lnTo>
                <a:lnTo>
                  <a:pt x="2118468" y="657193"/>
                </a:lnTo>
                <a:lnTo>
                  <a:pt x="1886276" y="657193"/>
                </a:lnTo>
                <a:lnTo>
                  <a:pt x="1871978" y="612881"/>
                </a:lnTo>
                <a:lnTo>
                  <a:pt x="1723724" y="594228"/>
                </a:lnTo>
                <a:lnTo>
                  <a:pt x="1725494" y="354444"/>
                </a:lnTo>
                <a:lnTo>
                  <a:pt x="1607589" y="306456"/>
                </a:lnTo>
                <a:lnTo>
                  <a:pt x="1468277" y="446744"/>
                </a:lnTo>
                <a:lnTo>
                  <a:pt x="1264647" y="454124"/>
                </a:lnTo>
                <a:lnTo>
                  <a:pt x="1114592" y="343341"/>
                </a:lnTo>
                <a:lnTo>
                  <a:pt x="1068175" y="332301"/>
                </a:lnTo>
                <a:lnTo>
                  <a:pt x="1004100" y="411921"/>
                </a:lnTo>
                <a:lnTo>
                  <a:pt x="1039565" y="616571"/>
                </a:lnTo>
                <a:lnTo>
                  <a:pt x="985993" y="627641"/>
                </a:lnTo>
                <a:lnTo>
                  <a:pt x="450119" y="472591"/>
                </a:lnTo>
                <a:lnTo>
                  <a:pt x="117904" y="491041"/>
                </a:lnTo>
                <a:lnTo>
                  <a:pt x="24994" y="590753"/>
                </a:lnTo>
                <a:lnTo>
                  <a:pt x="164352" y="638726"/>
                </a:lnTo>
                <a:lnTo>
                  <a:pt x="300079" y="631346"/>
                </a:lnTo>
                <a:lnTo>
                  <a:pt x="639481" y="723648"/>
                </a:lnTo>
                <a:close/>
              </a:path>
            </a:pathLst>
          </a:custGeom>
          <a:ln w="38099">
            <a:solidFill>
              <a:srgbClr val="C17BA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79993" y="2557115"/>
            <a:ext cx="2111375" cy="480059"/>
          </a:xfrm>
          <a:custGeom>
            <a:avLst/>
            <a:gdLst/>
            <a:ahLst/>
            <a:cxnLst/>
            <a:rect l="l" t="t" r="r" b="b"/>
            <a:pathLst>
              <a:path w="2111375" h="480060">
                <a:moveTo>
                  <a:pt x="0" y="479971"/>
                </a:moveTo>
                <a:lnTo>
                  <a:pt x="0" y="0"/>
                </a:lnTo>
                <a:lnTo>
                  <a:pt x="2111328" y="7379"/>
                </a:lnTo>
                <a:lnTo>
                  <a:pt x="1961288" y="103384"/>
                </a:lnTo>
                <a:lnTo>
                  <a:pt x="1679061" y="136612"/>
                </a:lnTo>
                <a:lnTo>
                  <a:pt x="1010485" y="332286"/>
                </a:lnTo>
                <a:lnTo>
                  <a:pt x="678770" y="332286"/>
                </a:lnTo>
                <a:lnTo>
                  <a:pt x="464416" y="420896"/>
                </a:lnTo>
                <a:lnTo>
                  <a:pt x="0" y="479971"/>
                </a:lnTo>
                <a:close/>
              </a:path>
              <a:path w="2111375" h="480060">
                <a:moveTo>
                  <a:pt x="871688" y="372909"/>
                </a:moveTo>
                <a:lnTo>
                  <a:pt x="678770" y="332286"/>
                </a:lnTo>
                <a:lnTo>
                  <a:pt x="1010485" y="332286"/>
                </a:lnTo>
                <a:lnTo>
                  <a:pt x="871688" y="372909"/>
                </a:lnTo>
                <a:close/>
              </a:path>
            </a:pathLst>
          </a:custGeom>
          <a:solidFill>
            <a:srgbClr val="4985E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79993" y="2557115"/>
            <a:ext cx="2111375" cy="480059"/>
          </a:xfrm>
          <a:custGeom>
            <a:avLst/>
            <a:gdLst/>
            <a:ahLst/>
            <a:cxnLst/>
            <a:rect l="l" t="t" r="r" b="b"/>
            <a:pathLst>
              <a:path w="2111375" h="480060">
                <a:moveTo>
                  <a:pt x="0" y="479971"/>
                </a:moveTo>
                <a:lnTo>
                  <a:pt x="0" y="0"/>
                </a:lnTo>
                <a:lnTo>
                  <a:pt x="2111327" y="7379"/>
                </a:lnTo>
                <a:lnTo>
                  <a:pt x="1961288" y="103384"/>
                </a:lnTo>
                <a:lnTo>
                  <a:pt x="1679061" y="136612"/>
                </a:lnTo>
                <a:lnTo>
                  <a:pt x="871687" y="372909"/>
                </a:lnTo>
                <a:lnTo>
                  <a:pt x="678770" y="332286"/>
                </a:lnTo>
                <a:lnTo>
                  <a:pt x="464416" y="420896"/>
                </a:lnTo>
                <a:lnTo>
                  <a:pt x="0" y="479971"/>
                </a:lnTo>
                <a:close/>
              </a:path>
            </a:pathLst>
          </a:custGeom>
          <a:ln w="28574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20506" y="4396200"/>
            <a:ext cx="1499235" cy="557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69A84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GRASS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F0C13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CAT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A54D7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TREE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985E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SKY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237188" y="4472400"/>
            <a:ext cx="49530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832468" y="4472400"/>
            <a:ext cx="179070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DOG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69A84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DOG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985E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125292" y="4472400"/>
            <a:ext cx="179070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DOG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69A84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DOG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985E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231640" y="5169563"/>
            <a:ext cx="120078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6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Multiple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Object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98323" y="5207948"/>
            <a:ext cx="174371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6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 objects, just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pixels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838080" y="5207948"/>
            <a:ext cx="108013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6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Single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Object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456514" y="5562144"/>
            <a:ext cx="15640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10,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3" name="object 79">
            <a:extLst>
              <a:ext uri="{FF2B5EF4-FFF2-40B4-BE49-F238E27FC236}">
                <a16:creationId xmlns:a16="http://schemas.microsoft.com/office/drawing/2014/main" id="{3DD7F5CC-17D5-4D74-8124-A1696D874E3F}"/>
              </a:ext>
            </a:extLst>
          </p:cNvPr>
          <p:cNvSpPr txBox="1"/>
          <p:nvPr/>
        </p:nvSpPr>
        <p:spPr>
          <a:xfrm>
            <a:off x="32209" y="6613072"/>
            <a:ext cx="8800091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4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Slide by: Justin Johnson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6144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bject 37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&amp; Justin Johnson &amp;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Serena</a:t>
            </a:r>
            <a:r>
              <a:rPr kumimoji="0" sz="12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Yeung</a:t>
            </a:r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11</a:t>
            </a:r>
            <a:r>
              <a:rPr kumimoji="0" sz="1200" b="0" i="0" u="none" strike="noStrike" kern="1200" cap="none" spc="-8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</a:t>
            </a:r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12"/>
          </p:nvPr>
        </p:nvSpPr>
        <p:spPr>
          <a:xfrm>
            <a:off x="6994755" y="7999087"/>
            <a:ext cx="3333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marR="0" lvl="0" indent="0" algn="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25400" marR="0" lvl="0" indent="0" algn="r" defTabSz="914400" rtl="0" eaLnBrk="1" fontAlgn="auto" latinLnBrk="0" hangingPunct="1">
                <a:lnSpc>
                  <a:spcPts val="23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145</a:t>
            </a:fld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30371" y="2558285"/>
            <a:ext cx="2093695" cy="18122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22695" y="2878234"/>
            <a:ext cx="1703705" cy="1172845"/>
          </a:xfrm>
          <a:custGeom>
            <a:avLst/>
            <a:gdLst/>
            <a:ahLst/>
            <a:cxnLst/>
            <a:rect l="l" t="t" r="r" b="b"/>
            <a:pathLst>
              <a:path w="1703704" h="1172845">
                <a:moveTo>
                  <a:pt x="0" y="0"/>
                </a:moveTo>
                <a:lnTo>
                  <a:pt x="1703096" y="0"/>
                </a:lnTo>
                <a:lnTo>
                  <a:pt x="1703096" y="1172410"/>
                </a:lnTo>
                <a:lnTo>
                  <a:pt x="0" y="1172410"/>
                </a:lnTo>
                <a:lnTo>
                  <a:pt x="0" y="0"/>
                </a:lnTo>
                <a:close/>
              </a:path>
            </a:pathLst>
          </a:custGeom>
          <a:ln w="761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37188" y="4450745"/>
            <a:ext cx="495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37766" y="2600421"/>
            <a:ext cx="2093695" cy="17984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917411" y="2600421"/>
            <a:ext cx="2106870" cy="18122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27060" y="3359095"/>
            <a:ext cx="706120" cy="1053465"/>
          </a:xfrm>
          <a:custGeom>
            <a:avLst/>
            <a:gdLst/>
            <a:ahLst/>
            <a:cxnLst/>
            <a:rect l="l" t="t" r="r" b="b"/>
            <a:pathLst>
              <a:path w="706120" h="1053464">
                <a:moveTo>
                  <a:pt x="478726" y="37749"/>
                </a:moveTo>
                <a:lnTo>
                  <a:pt x="294449" y="37749"/>
                </a:lnTo>
                <a:lnTo>
                  <a:pt x="323699" y="12574"/>
                </a:lnTo>
                <a:lnTo>
                  <a:pt x="424274" y="0"/>
                </a:lnTo>
                <a:lnTo>
                  <a:pt x="478726" y="37749"/>
                </a:lnTo>
                <a:close/>
              </a:path>
              <a:path w="706120" h="1053464">
                <a:moveTo>
                  <a:pt x="591612" y="54524"/>
                </a:moveTo>
                <a:lnTo>
                  <a:pt x="502924" y="54524"/>
                </a:lnTo>
                <a:lnTo>
                  <a:pt x="544973" y="18874"/>
                </a:lnTo>
                <a:lnTo>
                  <a:pt x="591612" y="54524"/>
                </a:lnTo>
                <a:close/>
              </a:path>
              <a:path w="706120" h="1053464">
                <a:moveTo>
                  <a:pt x="669954" y="507673"/>
                </a:moveTo>
                <a:lnTo>
                  <a:pt x="181049" y="507673"/>
                </a:lnTo>
                <a:lnTo>
                  <a:pt x="230424" y="390199"/>
                </a:lnTo>
                <a:lnTo>
                  <a:pt x="153624" y="306274"/>
                </a:lnTo>
                <a:lnTo>
                  <a:pt x="201174" y="138449"/>
                </a:lnTo>
                <a:lnTo>
                  <a:pt x="175574" y="94399"/>
                </a:lnTo>
                <a:lnTo>
                  <a:pt x="201174" y="23074"/>
                </a:lnTo>
                <a:lnTo>
                  <a:pt x="294449" y="37749"/>
                </a:lnTo>
                <a:lnTo>
                  <a:pt x="478726" y="37749"/>
                </a:lnTo>
                <a:lnTo>
                  <a:pt x="502924" y="54524"/>
                </a:lnTo>
                <a:lnTo>
                  <a:pt x="591612" y="54524"/>
                </a:lnTo>
                <a:lnTo>
                  <a:pt x="605348" y="65024"/>
                </a:lnTo>
                <a:lnTo>
                  <a:pt x="596198" y="148949"/>
                </a:lnTo>
                <a:lnTo>
                  <a:pt x="612648" y="209774"/>
                </a:lnTo>
                <a:lnTo>
                  <a:pt x="662023" y="260124"/>
                </a:lnTo>
                <a:lnTo>
                  <a:pt x="638248" y="335649"/>
                </a:lnTo>
                <a:lnTo>
                  <a:pt x="660198" y="356624"/>
                </a:lnTo>
                <a:lnTo>
                  <a:pt x="669954" y="507673"/>
                </a:lnTo>
                <a:close/>
              </a:path>
              <a:path w="706120" h="1053464">
                <a:moveTo>
                  <a:pt x="107899" y="629348"/>
                </a:moveTo>
                <a:lnTo>
                  <a:pt x="0" y="572723"/>
                </a:lnTo>
                <a:lnTo>
                  <a:pt x="7324" y="396474"/>
                </a:lnTo>
                <a:lnTo>
                  <a:pt x="62174" y="383899"/>
                </a:lnTo>
                <a:lnTo>
                  <a:pt x="181049" y="507673"/>
                </a:lnTo>
                <a:lnTo>
                  <a:pt x="669954" y="507673"/>
                </a:lnTo>
                <a:lnTo>
                  <a:pt x="671173" y="526548"/>
                </a:lnTo>
                <a:lnTo>
                  <a:pt x="705923" y="593698"/>
                </a:lnTo>
                <a:lnTo>
                  <a:pt x="689225" y="614673"/>
                </a:lnTo>
                <a:lnTo>
                  <a:pt x="208474" y="614673"/>
                </a:lnTo>
                <a:lnTo>
                  <a:pt x="107899" y="629348"/>
                </a:lnTo>
                <a:close/>
              </a:path>
              <a:path w="706120" h="1053464">
                <a:moveTo>
                  <a:pt x="166424" y="1053122"/>
                </a:moveTo>
                <a:lnTo>
                  <a:pt x="202999" y="952423"/>
                </a:lnTo>
                <a:lnTo>
                  <a:pt x="173749" y="774098"/>
                </a:lnTo>
                <a:lnTo>
                  <a:pt x="208474" y="614673"/>
                </a:lnTo>
                <a:lnTo>
                  <a:pt x="689225" y="614673"/>
                </a:lnTo>
                <a:lnTo>
                  <a:pt x="629098" y="690198"/>
                </a:lnTo>
                <a:lnTo>
                  <a:pt x="660198" y="797173"/>
                </a:lnTo>
                <a:lnTo>
                  <a:pt x="655172" y="809773"/>
                </a:lnTo>
                <a:lnTo>
                  <a:pt x="466349" y="809773"/>
                </a:lnTo>
                <a:lnTo>
                  <a:pt x="358449" y="816048"/>
                </a:lnTo>
                <a:lnTo>
                  <a:pt x="301749" y="870623"/>
                </a:lnTo>
                <a:lnTo>
                  <a:pt x="340149" y="1051022"/>
                </a:lnTo>
                <a:lnTo>
                  <a:pt x="166424" y="1053122"/>
                </a:lnTo>
                <a:close/>
              </a:path>
              <a:path w="706120" h="1053464">
                <a:moveTo>
                  <a:pt x="561448" y="1044722"/>
                </a:moveTo>
                <a:lnTo>
                  <a:pt x="402349" y="1040547"/>
                </a:lnTo>
                <a:lnTo>
                  <a:pt x="495599" y="872698"/>
                </a:lnTo>
                <a:lnTo>
                  <a:pt x="466349" y="809773"/>
                </a:lnTo>
                <a:lnTo>
                  <a:pt x="655172" y="809773"/>
                </a:lnTo>
                <a:lnTo>
                  <a:pt x="561448" y="104472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327060" y="3359095"/>
            <a:ext cx="706120" cy="1053465"/>
          </a:xfrm>
          <a:custGeom>
            <a:avLst/>
            <a:gdLst/>
            <a:ahLst/>
            <a:cxnLst/>
            <a:rect l="l" t="t" r="r" b="b"/>
            <a:pathLst>
              <a:path w="706120" h="1053464">
                <a:moveTo>
                  <a:pt x="201174" y="138449"/>
                </a:moveTo>
                <a:lnTo>
                  <a:pt x="153624" y="306274"/>
                </a:lnTo>
                <a:lnTo>
                  <a:pt x="230424" y="390199"/>
                </a:lnTo>
                <a:lnTo>
                  <a:pt x="181049" y="507673"/>
                </a:lnTo>
                <a:lnTo>
                  <a:pt x="62174" y="383899"/>
                </a:lnTo>
                <a:lnTo>
                  <a:pt x="7324" y="396474"/>
                </a:lnTo>
                <a:lnTo>
                  <a:pt x="0" y="572723"/>
                </a:lnTo>
                <a:lnTo>
                  <a:pt x="107899" y="629348"/>
                </a:lnTo>
                <a:lnTo>
                  <a:pt x="208474" y="614673"/>
                </a:lnTo>
                <a:lnTo>
                  <a:pt x="173749" y="774098"/>
                </a:lnTo>
                <a:lnTo>
                  <a:pt x="202999" y="952423"/>
                </a:lnTo>
                <a:lnTo>
                  <a:pt x="166424" y="1053122"/>
                </a:lnTo>
                <a:lnTo>
                  <a:pt x="340149" y="1051022"/>
                </a:lnTo>
                <a:lnTo>
                  <a:pt x="301749" y="870623"/>
                </a:lnTo>
                <a:lnTo>
                  <a:pt x="358449" y="816048"/>
                </a:lnTo>
                <a:lnTo>
                  <a:pt x="466349" y="809773"/>
                </a:lnTo>
                <a:lnTo>
                  <a:pt x="495599" y="872698"/>
                </a:lnTo>
                <a:lnTo>
                  <a:pt x="402349" y="1040547"/>
                </a:lnTo>
                <a:lnTo>
                  <a:pt x="561448" y="1044722"/>
                </a:lnTo>
                <a:lnTo>
                  <a:pt x="660198" y="797173"/>
                </a:lnTo>
                <a:lnTo>
                  <a:pt x="629098" y="690198"/>
                </a:lnTo>
                <a:lnTo>
                  <a:pt x="705923" y="593698"/>
                </a:lnTo>
                <a:lnTo>
                  <a:pt x="671173" y="526548"/>
                </a:lnTo>
                <a:lnTo>
                  <a:pt x="660198" y="356624"/>
                </a:lnTo>
                <a:lnTo>
                  <a:pt x="638248" y="335649"/>
                </a:lnTo>
                <a:lnTo>
                  <a:pt x="662023" y="260124"/>
                </a:lnTo>
                <a:lnTo>
                  <a:pt x="612648" y="209774"/>
                </a:lnTo>
                <a:lnTo>
                  <a:pt x="596198" y="148949"/>
                </a:lnTo>
                <a:lnTo>
                  <a:pt x="605348" y="65024"/>
                </a:lnTo>
                <a:lnTo>
                  <a:pt x="544973" y="18874"/>
                </a:lnTo>
                <a:lnTo>
                  <a:pt x="502923" y="54524"/>
                </a:lnTo>
                <a:lnTo>
                  <a:pt x="424274" y="0"/>
                </a:lnTo>
                <a:lnTo>
                  <a:pt x="323699" y="12574"/>
                </a:lnTo>
                <a:lnTo>
                  <a:pt x="294449" y="37749"/>
                </a:lnTo>
                <a:lnTo>
                  <a:pt x="201174" y="23074"/>
                </a:lnTo>
                <a:lnTo>
                  <a:pt x="175574" y="94399"/>
                </a:lnTo>
                <a:lnTo>
                  <a:pt x="201174" y="138449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975559" y="3488370"/>
            <a:ext cx="372745" cy="819785"/>
          </a:xfrm>
          <a:custGeom>
            <a:avLst/>
            <a:gdLst/>
            <a:ahLst/>
            <a:cxnLst/>
            <a:rect l="l" t="t" r="r" b="b"/>
            <a:pathLst>
              <a:path w="372745" h="819785">
                <a:moveTo>
                  <a:pt x="0" y="757073"/>
                </a:moveTo>
                <a:lnTo>
                  <a:pt x="38199" y="636323"/>
                </a:lnTo>
                <a:lnTo>
                  <a:pt x="30549" y="582898"/>
                </a:lnTo>
                <a:lnTo>
                  <a:pt x="57299" y="506273"/>
                </a:lnTo>
                <a:lnTo>
                  <a:pt x="89749" y="455174"/>
                </a:lnTo>
                <a:lnTo>
                  <a:pt x="51574" y="406399"/>
                </a:lnTo>
                <a:lnTo>
                  <a:pt x="105024" y="53424"/>
                </a:lnTo>
                <a:lnTo>
                  <a:pt x="179524" y="0"/>
                </a:lnTo>
                <a:lnTo>
                  <a:pt x="286449" y="25549"/>
                </a:lnTo>
                <a:lnTo>
                  <a:pt x="317024" y="99874"/>
                </a:lnTo>
                <a:lnTo>
                  <a:pt x="372399" y="141674"/>
                </a:lnTo>
                <a:lnTo>
                  <a:pt x="366674" y="257774"/>
                </a:lnTo>
                <a:lnTo>
                  <a:pt x="366674" y="411049"/>
                </a:lnTo>
                <a:lnTo>
                  <a:pt x="313199" y="520198"/>
                </a:lnTo>
                <a:lnTo>
                  <a:pt x="313199" y="610773"/>
                </a:lnTo>
                <a:lnTo>
                  <a:pt x="118399" y="610773"/>
                </a:lnTo>
                <a:lnTo>
                  <a:pt x="95499" y="627023"/>
                </a:lnTo>
                <a:lnTo>
                  <a:pt x="103124" y="740823"/>
                </a:lnTo>
                <a:lnTo>
                  <a:pt x="0" y="757073"/>
                </a:lnTo>
                <a:close/>
              </a:path>
              <a:path w="372745" h="819785">
                <a:moveTo>
                  <a:pt x="208149" y="819773"/>
                </a:moveTo>
                <a:lnTo>
                  <a:pt x="150874" y="782623"/>
                </a:lnTo>
                <a:lnTo>
                  <a:pt x="217724" y="629348"/>
                </a:lnTo>
                <a:lnTo>
                  <a:pt x="118399" y="610773"/>
                </a:lnTo>
                <a:lnTo>
                  <a:pt x="313199" y="610773"/>
                </a:lnTo>
                <a:lnTo>
                  <a:pt x="313199" y="643298"/>
                </a:lnTo>
                <a:lnTo>
                  <a:pt x="271174" y="712948"/>
                </a:lnTo>
                <a:lnTo>
                  <a:pt x="297924" y="796548"/>
                </a:lnTo>
                <a:lnTo>
                  <a:pt x="208149" y="819773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975559" y="3488370"/>
            <a:ext cx="372745" cy="819785"/>
          </a:xfrm>
          <a:custGeom>
            <a:avLst/>
            <a:gdLst/>
            <a:ahLst/>
            <a:cxnLst/>
            <a:rect l="l" t="t" r="r" b="b"/>
            <a:pathLst>
              <a:path w="372745" h="819785">
                <a:moveTo>
                  <a:pt x="51574" y="406399"/>
                </a:moveTo>
                <a:lnTo>
                  <a:pt x="105024" y="53424"/>
                </a:lnTo>
                <a:lnTo>
                  <a:pt x="179524" y="0"/>
                </a:lnTo>
                <a:lnTo>
                  <a:pt x="286449" y="25549"/>
                </a:lnTo>
                <a:lnTo>
                  <a:pt x="317024" y="99874"/>
                </a:lnTo>
                <a:lnTo>
                  <a:pt x="372399" y="141674"/>
                </a:lnTo>
                <a:lnTo>
                  <a:pt x="366674" y="257774"/>
                </a:lnTo>
                <a:lnTo>
                  <a:pt x="366674" y="411049"/>
                </a:lnTo>
                <a:lnTo>
                  <a:pt x="313199" y="520198"/>
                </a:lnTo>
                <a:lnTo>
                  <a:pt x="313199" y="643298"/>
                </a:lnTo>
                <a:lnTo>
                  <a:pt x="271174" y="712948"/>
                </a:lnTo>
                <a:lnTo>
                  <a:pt x="297924" y="796548"/>
                </a:lnTo>
                <a:lnTo>
                  <a:pt x="208149" y="819773"/>
                </a:lnTo>
                <a:lnTo>
                  <a:pt x="150874" y="782623"/>
                </a:lnTo>
                <a:lnTo>
                  <a:pt x="217724" y="629348"/>
                </a:lnTo>
                <a:lnTo>
                  <a:pt x="118399" y="610773"/>
                </a:lnTo>
                <a:lnTo>
                  <a:pt x="95499" y="627023"/>
                </a:lnTo>
                <a:lnTo>
                  <a:pt x="103124" y="740823"/>
                </a:lnTo>
                <a:lnTo>
                  <a:pt x="0" y="757073"/>
                </a:lnTo>
                <a:lnTo>
                  <a:pt x="38199" y="636323"/>
                </a:lnTo>
                <a:lnTo>
                  <a:pt x="30549" y="582898"/>
                </a:lnTo>
                <a:lnTo>
                  <a:pt x="57299" y="506273"/>
                </a:lnTo>
                <a:lnTo>
                  <a:pt x="89749" y="455174"/>
                </a:lnTo>
                <a:lnTo>
                  <a:pt x="51574" y="406399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313658" y="3369946"/>
            <a:ext cx="317500" cy="715645"/>
          </a:xfrm>
          <a:custGeom>
            <a:avLst/>
            <a:gdLst/>
            <a:ahLst/>
            <a:cxnLst/>
            <a:rect l="l" t="t" r="r" b="b"/>
            <a:pathLst>
              <a:path w="317500" h="715644">
                <a:moveTo>
                  <a:pt x="87849" y="715248"/>
                </a:moveTo>
                <a:lnTo>
                  <a:pt x="49649" y="696673"/>
                </a:lnTo>
                <a:lnTo>
                  <a:pt x="76399" y="654873"/>
                </a:lnTo>
                <a:lnTo>
                  <a:pt x="0" y="650248"/>
                </a:lnTo>
                <a:lnTo>
                  <a:pt x="36274" y="568948"/>
                </a:lnTo>
                <a:lnTo>
                  <a:pt x="64924" y="545723"/>
                </a:lnTo>
                <a:lnTo>
                  <a:pt x="32474" y="204349"/>
                </a:lnTo>
                <a:lnTo>
                  <a:pt x="87849" y="58049"/>
                </a:lnTo>
                <a:lnTo>
                  <a:pt x="87849" y="0"/>
                </a:lnTo>
                <a:lnTo>
                  <a:pt x="137499" y="27849"/>
                </a:lnTo>
                <a:lnTo>
                  <a:pt x="217699" y="39474"/>
                </a:lnTo>
                <a:lnTo>
                  <a:pt x="260548" y="39474"/>
                </a:lnTo>
                <a:lnTo>
                  <a:pt x="261624" y="78949"/>
                </a:lnTo>
                <a:lnTo>
                  <a:pt x="317024" y="278674"/>
                </a:lnTo>
                <a:lnTo>
                  <a:pt x="292199" y="438899"/>
                </a:lnTo>
                <a:lnTo>
                  <a:pt x="253999" y="585198"/>
                </a:lnTo>
                <a:lnTo>
                  <a:pt x="267374" y="685073"/>
                </a:lnTo>
                <a:lnTo>
                  <a:pt x="200793" y="710623"/>
                </a:lnTo>
                <a:lnTo>
                  <a:pt x="168049" y="710623"/>
                </a:lnTo>
                <a:lnTo>
                  <a:pt x="87849" y="715248"/>
                </a:lnTo>
                <a:close/>
              </a:path>
              <a:path w="317500" h="715644">
                <a:moveTo>
                  <a:pt x="260548" y="39474"/>
                </a:moveTo>
                <a:lnTo>
                  <a:pt x="217699" y="39474"/>
                </a:lnTo>
                <a:lnTo>
                  <a:pt x="259724" y="9274"/>
                </a:lnTo>
                <a:lnTo>
                  <a:pt x="260548" y="39474"/>
                </a:lnTo>
                <a:close/>
              </a:path>
              <a:path w="317500" h="715644">
                <a:moveTo>
                  <a:pt x="194799" y="712923"/>
                </a:moveTo>
                <a:lnTo>
                  <a:pt x="168049" y="710623"/>
                </a:lnTo>
                <a:lnTo>
                  <a:pt x="200793" y="710623"/>
                </a:lnTo>
                <a:lnTo>
                  <a:pt x="194799" y="712923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313658" y="3369945"/>
            <a:ext cx="317500" cy="715645"/>
          </a:xfrm>
          <a:custGeom>
            <a:avLst/>
            <a:gdLst/>
            <a:ahLst/>
            <a:cxnLst/>
            <a:rect l="l" t="t" r="r" b="b"/>
            <a:pathLst>
              <a:path w="317500" h="715644">
                <a:moveTo>
                  <a:pt x="32474" y="204349"/>
                </a:moveTo>
                <a:lnTo>
                  <a:pt x="87849" y="58049"/>
                </a:lnTo>
                <a:lnTo>
                  <a:pt x="87849" y="0"/>
                </a:lnTo>
                <a:lnTo>
                  <a:pt x="137499" y="27849"/>
                </a:lnTo>
                <a:lnTo>
                  <a:pt x="217699" y="39474"/>
                </a:lnTo>
                <a:lnTo>
                  <a:pt x="259724" y="9274"/>
                </a:lnTo>
                <a:lnTo>
                  <a:pt x="261624" y="78949"/>
                </a:lnTo>
                <a:lnTo>
                  <a:pt x="317024" y="278674"/>
                </a:lnTo>
                <a:lnTo>
                  <a:pt x="292199" y="438899"/>
                </a:lnTo>
                <a:lnTo>
                  <a:pt x="253999" y="585198"/>
                </a:lnTo>
                <a:lnTo>
                  <a:pt x="267374" y="685073"/>
                </a:lnTo>
                <a:lnTo>
                  <a:pt x="194799" y="712923"/>
                </a:lnTo>
                <a:lnTo>
                  <a:pt x="168049" y="710623"/>
                </a:lnTo>
                <a:lnTo>
                  <a:pt x="87849" y="715248"/>
                </a:lnTo>
                <a:lnTo>
                  <a:pt x="49649" y="696673"/>
                </a:lnTo>
                <a:lnTo>
                  <a:pt x="76399" y="654873"/>
                </a:lnTo>
                <a:lnTo>
                  <a:pt x="0" y="650248"/>
                </a:lnTo>
                <a:lnTo>
                  <a:pt x="36274" y="568948"/>
                </a:lnTo>
                <a:lnTo>
                  <a:pt x="64924" y="545723"/>
                </a:lnTo>
                <a:lnTo>
                  <a:pt x="32474" y="204349"/>
                </a:lnTo>
                <a:close/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795865" y="4828043"/>
            <a:ext cx="4124960" cy="352425"/>
          </a:xfrm>
          <a:custGeom>
            <a:avLst/>
            <a:gdLst/>
            <a:ahLst/>
            <a:cxnLst/>
            <a:rect l="l" t="t" r="r" b="b"/>
            <a:pathLst>
              <a:path w="4124959" h="352425">
                <a:moveTo>
                  <a:pt x="4124391" y="0"/>
                </a:moveTo>
                <a:lnTo>
                  <a:pt x="4118383" y="40343"/>
                </a:lnTo>
                <a:lnTo>
                  <a:pt x="4101269" y="77378"/>
                </a:lnTo>
                <a:lnTo>
                  <a:pt x="4074414" y="110047"/>
                </a:lnTo>
                <a:lnTo>
                  <a:pt x="4039183" y="137295"/>
                </a:lnTo>
                <a:lnTo>
                  <a:pt x="3996942" y="158066"/>
                </a:lnTo>
                <a:lnTo>
                  <a:pt x="3949057" y="171302"/>
                </a:lnTo>
                <a:lnTo>
                  <a:pt x="3896892" y="175949"/>
                </a:lnTo>
                <a:lnTo>
                  <a:pt x="2289695" y="175949"/>
                </a:lnTo>
                <a:lnTo>
                  <a:pt x="2237530" y="180596"/>
                </a:lnTo>
                <a:lnTo>
                  <a:pt x="2189644" y="193833"/>
                </a:lnTo>
                <a:lnTo>
                  <a:pt x="2147403" y="214603"/>
                </a:lnTo>
                <a:lnTo>
                  <a:pt x="2112173" y="241851"/>
                </a:lnTo>
                <a:lnTo>
                  <a:pt x="2085318" y="274520"/>
                </a:lnTo>
                <a:lnTo>
                  <a:pt x="2068203" y="311555"/>
                </a:lnTo>
                <a:lnTo>
                  <a:pt x="2062195" y="351899"/>
                </a:lnTo>
                <a:lnTo>
                  <a:pt x="2056187" y="311555"/>
                </a:lnTo>
                <a:lnTo>
                  <a:pt x="2039073" y="274520"/>
                </a:lnTo>
                <a:lnTo>
                  <a:pt x="2012218" y="241851"/>
                </a:lnTo>
                <a:lnTo>
                  <a:pt x="1976987" y="214603"/>
                </a:lnTo>
                <a:lnTo>
                  <a:pt x="1934747" y="193833"/>
                </a:lnTo>
                <a:lnTo>
                  <a:pt x="1886861" y="180596"/>
                </a:lnTo>
                <a:lnTo>
                  <a:pt x="1834696" y="175949"/>
                </a:lnTo>
                <a:lnTo>
                  <a:pt x="227499" y="175949"/>
                </a:lnTo>
                <a:lnTo>
                  <a:pt x="175334" y="171302"/>
                </a:lnTo>
                <a:lnTo>
                  <a:pt x="127448" y="158066"/>
                </a:lnTo>
                <a:lnTo>
                  <a:pt x="85207" y="137295"/>
                </a:lnTo>
                <a:lnTo>
                  <a:pt x="49977" y="110047"/>
                </a:lnTo>
                <a:lnTo>
                  <a:pt x="23122" y="77378"/>
                </a:lnTo>
                <a:lnTo>
                  <a:pt x="6008" y="40343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22721" y="4837642"/>
            <a:ext cx="2096135" cy="352425"/>
          </a:xfrm>
          <a:custGeom>
            <a:avLst/>
            <a:gdLst/>
            <a:ahLst/>
            <a:cxnLst/>
            <a:rect l="l" t="t" r="r" b="b"/>
            <a:pathLst>
              <a:path w="2096135" h="352425">
                <a:moveTo>
                  <a:pt x="2095795" y="0"/>
                </a:moveTo>
                <a:lnTo>
                  <a:pt x="2089787" y="40343"/>
                </a:lnTo>
                <a:lnTo>
                  <a:pt x="2072673" y="77378"/>
                </a:lnTo>
                <a:lnTo>
                  <a:pt x="2045818" y="110047"/>
                </a:lnTo>
                <a:lnTo>
                  <a:pt x="2010587" y="137295"/>
                </a:lnTo>
                <a:lnTo>
                  <a:pt x="1968347" y="158066"/>
                </a:lnTo>
                <a:lnTo>
                  <a:pt x="1920461" y="171302"/>
                </a:lnTo>
                <a:lnTo>
                  <a:pt x="1868296" y="175949"/>
                </a:lnTo>
                <a:lnTo>
                  <a:pt x="1275397" y="175949"/>
                </a:lnTo>
                <a:lnTo>
                  <a:pt x="1223232" y="180596"/>
                </a:lnTo>
                <a:lnTo>
                  <a:pt x="1175346" y="193833"/>
                </a:lnTo>
                <a:lnTo>
                  <a:pt x="1133105" y="214603"/>
                </a:lnTo>
                <a:lnTo>
                  <a:pt x="1097875" y="241851"/>
                </a:lnTo>
                <a:lnTo>
                  <a:pt x="1071020" y="274520"/>
                </a:lnTo>
                <a:lnTo>
                  <a:pt x="1053906" y="311555"/>
                </a:lnTo>
                <a:lnTo>
                  <a:pt x="1047897" y="351899"/>
                </a:lnTo>
                <a:lnTo>
                  <a:pt x="1041889" y="311555"/>
                </a:lnTo>
                <a:lnTo>
                  <a:pt x="1024775" y="274520"/>
                </a:lnTo>
                <a:lnTo>
                  <a:pt x="997920" y="241851"/>
                </a:lnTo>
                <a:lnTo>
                  <a:pt x="962689" y="214603"/>
                </a:lnTo>
                <a:lnTo>
                  <a:pt x="920449" y="193833"/>
                </a:lnTo>
                <a:lnTo>
                  <a:pt x="872563" y="180596"/>
                </a:lnTo>
                <a:lnTo>
                  <a:pt x="820398" y="175949"/>
                </a:lnTo>
                <a:lnTo>
                  <a:pt x="227499" y="175949"/>
                </a:lnTo>
                <a:lnTo>
                  <a:pt x="175334" y="171302"/>
                </a:lnTo>
                <a:lnTo>
                  <a:pt x="127448" y="158066"/>
                </a:lnTo>
                <a:lnTo>
                  <a:pt x="85207" y="137295"/>
                </a:lnTo>
                <a:lnTo>
                  <a:pt x="49977" y="110047"/>
                </a:lnTo>
                <a:lnTo>
                  <a:pt x="23122" y="77378"/>
                </a:lnTo>
                <a:lnTo>
                  <a:pt x="6008" y="40343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20506" y="4374547"/>
            <a:ext cx="149923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45415" marR="5080" lvl="0" indent="-133350" algn="l" defTabSz="914400" rtl="0" eaLnBrk="1" fontAlgn="auto" latinLnBrk="0" hangingPunct="1">
              <a:lnSpc>
                <a:spcPct val="100699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69A84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GRASS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F0C13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CAT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A54D7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TREE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985E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SKY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32468" y="4450745"/>
            <a:ext cx="1790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DOG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69A84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DOG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985E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125292" y="4450745"/>
            <a:ext cx="1790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DOG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69A84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DOG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985E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38080" y="5191106"/>
            <a:ext cx="10801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Single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Object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231640" y="5152720"/>
            <a:ext cx="12007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Multiple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Object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50149" y="4836517"/>
            <a:ext cx="2067560" cy="352425"/>
          </a:xfrm>
          <a:custGeom>
            <a:avLst/>
            <a:gdLst/>
            <a:ahLst/>
            <a:cxnLst/>
            <a:rect l="l" t="t" r="r" b="b"/>
            <a:pathLst>
              <a:path w="2067560" h="352425">
                <a:moveTo>
                  <a:pt x="2066995" y="0"/>
                </a:moveTo>
                <a:lnTo>
                  <a:pt x="2060987" y="40343"/>
                </a:lnTo>
                <a:lnTo>
                  <a:pt x="2043873" y="77378"/>
                </a:lnTo>
                <a:lnTo>
                  <a:pt x="2017017" y="110047"/>
                </a:lnTo>
                <a:lnTo>
                  <a:pt x="1981787" y="137295"/>
                </a:lnTo>
                <a:lnTo>
                  <a:pt x="1939547" y="158066"/>
                </a:lnTo>
                <a:lnTo>
                  <a:pt x="1891663" y="171302"/>
                </a:lnTo>
                <a:lnTo>
                  <a:pt x="1839501" y="175949"/>
                </a:lnTo>
                <a:lnTo>
                  <a:pt x="1260994" y="175949"/>
                </a:lnTo>
                <a:lnTo>
                  <a:pt x="1208831" y="180596"/>
                </a:lnTo>
                <a:lnTo>
                  <a:pt x="1160946" y="193833"/>
                </a:lnTo>
                <a:lnTo>
                  <a:pt x="1118706" y="214603"/>
                </a:lnTo>
                <a:lnTo>
                  <a:pt x="1083475" y="241851"/>
                </a:lnTo>
                <a:lnTo>
                  <a:pt x="1056620" y="274520"/>
                </a:lnTo>
                <a:lnTo>
                  <a:pt x="1039506" y="311555"/>
                </a:lnTo>
                <a:lnTo>
                  <a:pt x="1033497" y="351899"/>
                </a:lnTo>
                <a:lnTo>
                  <a:pt x="1027489" y="311555"/>
                </a:lnTo>
                <a:lnTo>
                  <a:pt x="1010375" y="274520"/>
                </a:lnTo>
                <a:lnTo>
                  <a:pt x="983519" y="241851"/>
                </a:lnTo>
                <a:lnTo>
                  <a:pt x="948289" y="214603"/>
                </a:lnTo>
                <a:lnTo>
                  <a:pt x="906049" y="193833"/>
                </a:lnTo>
                <a:lnTo>
                  <a:pt x="858164" y="180596"/>
                </a:lnTo>
                <a:lnTo>
                  <a:pt x="806000" y="175949"/>
                </a:lnTo>
                <a:lnTo>
                  <a:pt x="227497" y="175949"/>
                </a:lnTo>
                <a:lnTo>
                  <a:pt x="175333" y="171302"/>
                </a:lnTo>
                <a:lnTo>
                  <a:pt x="127448" y="158066"/>
                </a:lnTo>
                <a:lnTo>
                  <a:pt x="85208" y="137295"/>
                </a:lnTo>
                <a:lnTo>
                  <a:pt x="49978" y="110047"/>
                </a:lnTo>
                <a:lnTo>
                  <a:pt x="23122" y="77378"/>
                </a:lnTo>
                <a:lnTo>
                  <a:pt x="6008" y="40343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8323" y="5191106"/>
            <a:ext cx="174371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 objects, just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pixels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67586" y="2555134"/>
            <a:ext cx="2137935" cy="1818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33800" y="2924533"/>
            <a:ext cx="1642745" cy="1154430"/>
          </a:xfrm>
          <a:custGeom>
            <a:avLst/>
            <a:gdLst/>
            <a:ahLst/>
            <a:cxnLst/>
            <a:rect l="l" t="t" r="r" b="b"/>
            <a:pathLst>
              <a:path w="1642745" h="1154430">
                <a:moveTo>
                  <a:pt x="1637032" y="153282"/>
                </a:moveTo>
                <a:lnTo>
                  <a:pt x="1183462" y="153282"/>
                </a:lnTo>
                <a:lnTo>
                  <a:pt x="1431162" y="135244"/>
                </a:lnTo>
                <a:lnTo>
                  <a:pt x="1577949" y="0"/>
                </a:lnTo>
                <a:lnTo>
                  <a:pt x="1642179" y="27044"/>
                </a:lnTo>
                <a:lnTo>
                  <a:pt x="1637032" y="153282"/>
                </a:lnTo>
                <a:close/>
              </a:path>
              <a:path w="1642745" h="1154430">
                <a:moveTo>
                  <a:pt x="1619244" y="333581"/>
                </a:moveTo>
                <a:lnTo>
                  <a:pt x="926598" y="333581"/>
                </a:lnTo>
                <a:lnTo>
                  <a:pt x="1009180" y="306514"/>
                </a:lnTo>
                <a:lnTo>
                  <a:pt x="972470" y="153282"/>
                </a:lnTo>
                <a:lnTo>
                  <a:pt x="972470" y="36074"/>
                </a:lnTo>
                <a:lnTo>
                  <a:pt x="1027535" y="27044"/>
                </a:lnTo>
                <a:lnTo>
                  <a:pt x="1183462" y="153282"/>
                </a:lnTo>
                <a:lnTo>
                  <a:pt x="1637032" y="153282"/>
                </a:lnTo>
                <a:lnTo>
                  <a:pt x="1632989" y="252451"/>
                </a:lnTo>
                <a:lnTo>
                  <a:pt x="1619244" y="333581"/>
                </a:lnTo>
                <a:close/>
              </a:path>
              <a:path w="1642745" h="1154430">
                <a:moveTo>
                  <a:pt x="110102" y="288501"/>
                </a:moveTo>
                <a:lnTo>
                  <a:pt x="0" y="261456"/>
                </a:lnTo>
                <a:lnTo>
                  <a:pt x="60424" y="190687"/>
                </a:lnTo>
                <a:lnTo>
                  <a:pt x="366966" y="162262"/>
                </a:lnTo>
                <a:lnTo>
                  <a:pt x="697251" y="261456"/>
                </a:lnTo>
                <a:lnTo>
                  <a:pt x="725814" y="270439"/>
                </a:lnTo>
                <a:lnTo>
                  <a:pt x="247699" y="270439"/>
                </a:lnTo>
                <a:lnTo>
                  <a:pt x="110102" y="288501"/>
                </a:lnTo>
                <a:close/>
              </a:path>
              <a:path w="1642745" h="1154430">
                <a:moveTo>
                  <a:pt x="899078" y="937635"/>
                </a:moveTo>
                <a:lnTo>
                  <a:pt x="871583" y="838460"/>
                </a:lnTo>
                <a:lnTo>
                  <a:pt x="825710" y="640111"/>
                </a:lnTo>
                <a:lnTo>
                  <a:pt x="807328" y="486811"/>
                </a:lnTo>
                <a:lnTo>
                  <a:pt x="642188" y="387669"/>
                </a:lnTo>
                <a:lnTo>
                  <a:pt x="394486" y="306514"/>
                </a:lnTo>
                <a:lnTo>
                  <a:pt x="247699" y="270439"/>
                </a:lnTo>
                <a:lnTo>
                  <a:pt x="725814" y="270439"/>
                </a:lnTo>
                <a:lnTo>
                  <a:pt x="926598" y="333581"/>
                </a:lnTo>
                <a:lnTo>
                  <a:pt x="1619244" y="333581"/>
                </a:lnTo>
                <a:lnTo>
                  <a:pt x="1596329" y="468836"/>
                </a:lnTo>
                <a:lnTo>
                  <a:pt x="1559594" y="540936"/>
                </a:lnTo>
                <a:lnTo>
                  <a:pt x="1623824" y="622086"/>
                </a:lnTo>
                <a:lnTo>
                  <a:pt x="1638248" y="721261"/>
                </a:lnTo>
                <a:lnTo>
                  <a:pt x="1458707" y="721261"/>
                </a:lnTo>
                <a:lnTo>
                  <a:pt x="1357769" y="784360"/>
                </a:lnTo>
                <a:lnTo>
                  <a:pt x="1238500" y="820410"/>
                </a:lnTo>
                <a:lnTo>
                  <a:pt x="1256880" y="901560"/>
                </a:lnTo>
                <a:lnTo>
                  <a:pt x="1263549" y="919560"/>
                </a:lnTo>
                <a:lnTo>
                  <a:pt x="1027535" y="919560"/>
                </a:lnTo>
                <a:lnTo>
                  <a:pt x="899078" y="937635"/>
                </a:lnTo>
                <a:close/>
              </a:path>
              <a:path w="1642745" h="1154430">
                <a:moveTo>
                  <a:pt x="1550454" y="946635"/>
                </a:moveTo>
                <a:lnTo>
                  <a:pt x="1421997" y="883510"/>
                </a:lnTo>
                <a:lnTo>
                  <a:pt x="1458707" y="721261"/>
                </a:lnTo>
                <a:lnTo>
                  <a:pt x="1638248" y="721261"/>
                </a:lnTo>
                <a:lnTo>
                  <a:pt x="1642179" y="748286"/>
                </a:lnTo>
                <a:lnTo>
                  <a:pt x="1642179" y="856460"/>
                </a:lnTo>
                <a:lnTo>
                  <a:pt x="1550454" y="946635"/>
                </a:lnTo>
                <a:close/>
              </a:path>
              <a:path w="1642745" h="1154430">
                <a:moveTo>
                  <a:pt x="1211007" y="1154010"/>
                </a:moveTo>
                <a:lnTo>
                  <a:pt x="1082547" y="1063835"/>
                </a:lnTo>
                <a:lnTo>
                  <a:pt x="1027535" y="919560"/>
                </a:lnTo>
                <a:lnTo>
                  <a:pt x="1263549" y="919560"/>
                </a:lnTo>
                <a:lnTo>
                  <a:pt x="1288562" y="987060"/>
                </a:lnTo>
                <a:lnTo>
                  <a:pt x="1284374" y="1090885"/>
                </a:lnTo>
                <a:lnTo>
                  <a:pt x="1211007" y="1154010"/>
                </a:lnTo>
                <a:close/>
              </a:path>
            </a:pathLst>
          </a:custGeom>
          <a:solidFill>
            <a:srgbClr val="FFD86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33800" y="2924533"/>
            <a:ext cx="1642745" cy="1154430"/>
          </a:xfrm>
          <a:custGeom>
            <a:avLst/>
            <a:gdLst/>
            <a:ahLst/>
            <a:cxnLst/>
            <a:rect l="l" t="t" r="r" b="b"/>
            <a:pathLst>
              <a:path w="1642745" h="1154430">
                <a:moveTo>
                  <a:pt x="60424" y="190687"/>
                </a:moveTo>
                <a:lnTo>
                  <a:pt x="366966" y="162262"/>
                </a:lnTo>
                <a:lnTo>
                  <a:pt x="697251" y="261456"/>
                </a:lnTo>
                <a:lnTo>
                  <a:pt x="926598" y="333581"/>
                </a:lnTo>
                <a:lnTo>
                  <a:pt x="1009180" y="306514"/>
                </a:lnTo>
                <a:lnTo>
                  <a:pt x="972470" y="153282"/>
                </a:lnTo>
                <a:lnTo>
                  <a:pt x="972470" y="36074"/>
                </a:lnTo>
                <a:lnTo>
                  <a:pt x="1027535" y="27044"/>
                </a:lnTo>
                <a:lnTo>
                  <a:pt x="1183462" y="153282"/>
                </a:lnTo>
                <a:lnTo>
                  <a:pt x="1431162" y="135244"/>
                </a:lnTo>
                <a:lnTo>
                  <a:pt x="1577949" y="0"/>
                </a:lnTo>
                <a:lnTo>
                  <a:pt x="1642179" y="27044"/>
                </a:lnTo>
                <a:lnTo>
                  <a:pt x="1632989" y="252451"/>
                </a:lnTo>
                <a:lnTo>
                  <a:pt x="1596329" y="468836"/>
                </a:lnTo>
                <a:lnTo>
                  <a:pt x="1559594" y="540936"/>
                </a:lnTo>
                <a:lnTo>
                  <a:pt x="1623824" y="622086"/>
                </a:lnTo>
                <a:lnTo>
                  <a:pt x="1642179" y="748285"/>
                </a:lnTo>
                <a:lnTo>
                  <a:pt x="1642179" y="856460"/>
                </a:lnTo>
                <a:lnTo>
                  <a:pt x="1550454" y="946635"/>
                </a:lnTo>
                <a:lnTo>
                  <a:pt x="1421997" y="883510"/>
                </a:lnTo>
                <a:lnTo>
                  <a:pt x="1458707" y="721261"/>
                </a:lnTo>
                <a:lnTo>
                  <a:pt x="1357769" y="784360"/>
                </a:lnTo>
                <a:lnTo>
                  <a:pt x="1238500" y="820410"/>
                </a:lnTo>
                <a:lnTo>
                  <a:pt x="1256879" y="901560"/>
                </a:lnTo>
                <a:lnTo>
                  <a:pt x="1288562" y="987060"/>
                </a:lnTo>
                <a:lnTo>
                  <a:pt x="1284374" y="1090885"/>
                </a:lnTo>
                <a:lnTo>
                  <a:pt x="1211007" y="1154010"/>
                </a:lnTo>
                <a:lnTo>
                  <a:pt x="1082547" y="1063835"/>
                </a:lnTo>
                <a:lnTo>
                  <a:pt x="1027535" y="919560"/>
                </a:lnTo>
                <a:lnTo>
                  <a:pt x="899078" y="937635"/>
                </a:lnTo>
                <a:lnTo>
                  <a:pt x="871583" y="838460"/>
                </a:lnTo>
                <a:lnTo>
                  <a:pt x="825710" y="640111"/>
                </a:lnTo>
                <a:lnTo>
                  <a:pt x="807328" y="486811"/>
                </a:lnTo>
                <a:lnTo>
                  <a:pt x="642188" y="387669"/>
                </a:lnTo>
                <a:lnTo>
                  <a:pt x="394486" y="306514"/>
                </a:lnTo>
                <a:lnTo>
                  <a:pt x="247699" y="270439"/>
                </a:lnTo>
                <a:lnTo>
                  <a:pt x="110102" y="288501"/>
                </a:lnTo>
                <a:lnTo>
                  <a:pt x="0" y="261456"/>
                </a:lnTo>
              </a:path>
            </a:pathLst>
          </a:custGeom>
          <a:ln w="38099">
            <a:solidFill>
              <a:srgbClr val="FFD8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76425" y="3220758"/>
            <a:ext cx="2132965" cy="1138555"/>
          </a:xfrm>
          <a:custGeom>
            <a:avLst/>
            <a:gdLst/>
            <a:ahLst/>
            <a:cxnLst/>
            <a:rect l="l" t="t" r="r" b="b"/>
            <a:pathLst>
              <a:path w="2132965" h="1138554">
                <a:moveTo>
                  <a:pt x="2124324" y="695036"/>
                </a:moveTo>
                <a:lnTo>
                  <a:pt x="1618316" y="695036"/>
                </a:lnTo>
                <a:lnTo>
                  <a:pt x="1743376" y="580611"/>
                </a:lnTo>
                <a:lnTo>
                  <a:pt x="1750504" y="429211"/>
                </a:lnTo>
                <a:lnTo>
                  <a:pt x="1661194" y="240937"/>
                </a:lnTo>
                <a:lnTo>
                  <a:pt x="1710551" y="0"/>
                </a:lnTo>
                <a:lnTo>
                  <a:pt x="1839828" y="4619"/>
                </a:lnTo>
                <a:lnTo>
                  <a:pt x="1873673" y="86347"/>
                </a:lnTo>
                <a:lnTo>
                  <a:pt x="2132369" y="86347"/>
                </a:lnTo>
                <a:lnTo>
                  <a:pt x="2124324" y="695036"/>
                </a:lnTo>
                <a:close/>
              </a:path>
              <a:path w="2132965" h="1138554">
                <a:moveTo>
                  <a:pt x="2132369" y="86347"/>
                </a:moveTo>
                <a:lnTo>
                  <a:pt x="1873673" y="86347"/>
                </a:lnTo>
                <a:lnTo>
                  <a:pt x="2132765" y="56329"/>
                </a:lnTo>
                <a:lnTo>
                  <a:pt x="2132369" y="86347"/>
                </a:lnTo>
                <a:close/>
              </a:path>
              <a:path w="2132965" h="1138554">
                <a:moveTo>
                  <a:pt x="2118468" y="1138085"/>
                </a:moveTo>
                <a:lnTo>
                  <a:pt x="0" y="1138085"/>
                </a:lnTo>
                <a:lnTo>
                  <a:pt x="0" y="200287"/>
                </a:lnTo>
                <a:lnTo>
                  <a:pt x="710921" y="115404"/>
                </a:lnTo>
                <a:lnTo>
                  <a:pt x="839523" y="240937"/>
                </a:lnTo>
                <a:lnTo>
                  <a:pt x="914550" y="643386"/>
                </a:lnTo>
                <a:lnTo>
                  <a:pt x="1077442" y="643386"/>
                </a:lnTo>
                <a:lnTo>
                  <a:pt x="1128890" y="798435"/>
                </a:lnTo>
                <a:lnTo>
                  <a:pt x="1236067" y="883385"/>
                </a:lnTo>
                <a:lnTo>
                  <a:pt x="2121834" y="883385"/>
                </a:lnTo>
                <a:lnTo>
                  <a:pt x="2118468" y="1138085"/>
                </a:lnTo>
                <a:close/>
              </a:path>
              <a:path w="2132965" h="1138554">
                <a:moveTo>
                  <a:pt x="2121834" y="883385"/>
                </a:moveTo>
                <a:lnTo>
                  <a:pt x="1236067" y="883385"/>
                </a:lnTo>
                <a:lnTo>
                  <a:pt x="1364669" y="850110"/>
                </a:lnTo>
                <a:lnTo>
                  <a:pt x="1375397" y="739361"/>
                </a:lnTo>
                <a:lnTo>
                  <a:pt x="1353942" y="632286"/>
                </a:lnTo>
                <a:lnTo>
                  <a:pt x="1343247" y="554761"/>
                </a:lnTo>
                <a:lnTo>
                  <a:pt x="1471847" y="499361"/>
                </a:lnTo>
                <a:lnTo>
                  <a:pt x="1446852" y="624886"/>
                </a:lnTo>
                <a:lnTo>
                  <a:pt x="1618316" y="695036"/>
                </a:lnTo>
                <a:lnTo>
                  <a:pt x="2124324" y="695036"/>
                </a:lnTo>
                <a:lnTo>
                  <a:pt x="2121834" y="883385"/>
                </a:lnTo>
                <a:close/>
              </a:path>
              <a:path w="2132965" h="1138554">
                <a:moveTo>
                  <a:pt x="1077442" y="643386"/>
                </a:moveTo>
                <a:lnTo>
                  <a:pt x="914550" y="643386"/>
                </a:lnTo>
                <a:lnTo>
                  <a:pt x="1077267" y="642861"/>
                </a:lnTo>
                <a:lnTo>
                  <a:pt x="1077442" y="643386"/>
                </a:lnTo>
                <a:close/>
              </a:path>
            </a:pathLst>
          </a:custGeom>
          <a:solidFill>
            <a:srgbClr val="69A84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76425" y="3220758"/>
            <a:ext cx="2132965" cy="1138555"/>
          </a:xfrm>
          <a:custGeom>
            <a:avLst/>
            <a:gdLst/>
            <a:ahLst/>
            <a:cxnLst/>
            <a:rect l="l" t="t" r="r" b="b"/>
            <a:pathLst>
              <a:path w="2132965" h="1138554">
                <a:moveTo>
                  <a:pt x="0" y="200287"/>
                </a:moveTo>
                <a:lnTo>
                  <a:pt x="710921" y="115404"/>
                </a:lnTo>
                <a:lnTo>
                  <a:pt x="839523" y="240937"/>
                </a:lnTo>
                <a:lnTo>
                  <a:pt x="914550" y="643386"/>
                </a:lnTo>
                <a:lnTo>
                  <a:pt x="1077267" y="642861"/>
                </a:lnTo>
                <a:lnTo>
                  <a:pt x="1128890" y="798435"/>
                </a:lnTo>
                <a:lnTo>
                  <a:pt x="1236067" y="883385"/>
                </a:lnTo>
                <a:lnTo>
                  <a:pt x="1364669" y="850110"/>
                </a:lnTo>
                <a:lnTo>
                  <a:pt x="1375397" y="739361"/>
                </a:lnTo>
                <a:lnTo>
                  <a:pt x="1353942" y="632286"/>
                </a:lnTo>
                <a:lnTo>
                  <a:pt x="1343247" y="554761"/>
                </a:lnTo>
                <a:lnTo>
                  <a:pt x="1471847" y="499361"/>
                </a:lnTo>
                <a:lnTo>
                  <a:pt x="1446852" y="624886"/>
                </a:lnTo>
                <a:lnTo>
                  <a:pt x="1618316" y="695036"/>
                </a:lnTo>
                <a:lnTo>
                  <a:pt x="1743376" y="580611"/>
                </a:lnTo>
                <a:lnTo>
                  <a:pt x="1750503" y="429211"/>
                </a:lnTo>
                <a:lnTo>
                  <a:pt x="1661194" y="240937"/>
                </a:lnTo>
                <a:lnTo>
                  <a:pt x="1710551" y="0"/>
                </a:lnTo>
                <a:lnTo>
                  <a:pt x="1839828" y="4619"/>
                </a:lnTo>
                <a:lnTo>
                  <a:pt x="1873673" y="86347"/>
                </a:lnTo>
                <a:lnTo>
                  <a:pt x="2132765" y="56329"/>
                </a:lnTo>
                <a:lnTo>
                  <a:pt x="2118468" y="1138085"/>
                </a:lnTo>
                <a:lnTo>
                  <a:pt x="0" y="1138085"/>
                </a:lnTo>
                <a:lnTo>
                  <a:pt x="0" y="200287"/>
                </a:lnTo>
                <a:close/>
              </a:path>
            </a:pathLst>
          </a:custGeom>
          <a:ln w="38099">
            <a:solidFill>
              <a:srgbClr val="69A84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72849" y="2597735"/>
            <a:ext cx="2129790" cy="794385"/>
          </a:xfrm>
          <a:custGeom>
            <a:avLst/>
            <a:gdLst/>
            <a:ahLst/>
            <a:cxnLst/>
            <a:rect l="l" t="t" r="r" b="b"/>
            <a:pathLst>
              <a:path w="2129790" h="794385">
                <a:moveTo>
                  <a:pt x="1047398" y="358119"/>
                </a:moveTo>
                <a:lnTo>
                  <a:pt x="914550" y="358119"/>
                </a:lnTo>
                <a:lnTo>
                  <a:pt x="1075317" y="306456"/>
                </a:lnTo>
                <a:lnTo>
                  <a:pt x="1721924" y="121854"/>
                </a:lnTo>
                <a:lnTo>
                  <a:pt x="1918426" y="103372"/>
                </a:lnTo>
                <a:lnTo>
                  <a:pt x="2011291" y="73819"/>
                </a:lnTo>
                <a:lnTo>
                  <a:pt x="2129165" y="0"/>
                </a:lnTo>
                <a:lnTo>
                  <a:pt x="2124177" y="306456"/>
                </a:lnTo>
                <a:lnTo>
                  <a:pt x="1607589" y="306456"/>
                </a:lnTo>
                <a:lnTo>
                  <a:pt x="1581923" y="332301"/>
                </a:lnTo>
                <a:lnTo>
                  <a:pt x="1068175" y="332301"/>
                </a:lnTo>
                <a:lnTo>
                  <a:pt x="1047398" y="358119"/>
                </a:lnTo>
                <a:close/>
              </a:path>
              <a:path w="2129790" h="794385">
                <a:moveTo>
                  <a:pt x="2118468" y="657193"/>
                </a:moveTo>
                <a:lnTo>
                  <a:pt x="1886276" y="657193"/>
                </a:lnTo>
                <a:lnTo>
                  <a:pt x="1871978" y="612881"/>
                </a:lnTo>
                <a:lnTo>
                  <a:pt x="1723724" y="594228"/>
                </a:lnTo>
                <a:lnTo>
                  <a:pt x="1725494" y="354444"/>
                </a:lnTo>
                <a:lnTo>
                  <a:pt x="1607589" y="306456"/>
                </a:lnTo>
                <a:lnTo>
                  <a:pt x="2124177" y="306456"/>
                </a:lnTo>
                <a:lnTo>
                  <a:pt x="2118468" y="657193"/>
                </a:lnTo>
                <a:close/>
              </a:path>
              <a:path w="2129790" h="794385">
                <a:moveTo>
                  <a:pt x="0" y="793785"/>
                </a:moveTo>
                <a:lnTo>
                  <a:pt x="3570" y="457831"/>
                </a:lnTo>
                <a:lnTo>
                  <a:pt x="489426" y="402431"/>
                </a:lnTo>
                <a:lnTo>
                  <a:pt x="687473" y="325574"/>
                </a:lnTo>
                <a:lnTo>
                  <a:pt x="914550" y="358119"/>
                </a:lnTo>
                <a:lnTo>
                  <a:pt x="1047398" y="358119"/>
                </a:lnTo>
                <a:lnTo>
                  <a:pt x="1004100" y="411921"/>
                </a:lnTo>
                <a:lnTo>
                  <a:pt x="1014614" y="472591"/>
                </a:lnTo>
                <a:lnTo>
                  <a:pt x="450119" y="472591"/>
                </a:lnTo>
                <a:lnTo>
                  <a:pt x="117904" y="491041"/>
                </a:lnTo>
                <a:lnTo>
                  <a:pt x="24994" y="590753"/>
                </a:lnTo>
                <a:lnTo>
                  <a:pt x="164352" y="638726"/>
                </a:lnTo>
                <a:lnTo>
                  <a:pt x="327216" y="638726"/>
                </a:lnTo>
                <a:lnTo>
                  <a:pt x="639481" y="723648"/>
                </a:lnTo>
                <a:lnTo>
                  <a:pt x="0" y="793785"/>
                </a:lnTo>
                <a:close/>
              </a:path>
              <a:path w="2129790" h="794385">
                <a:moveTo>
                  <a:pt x="1264647" y="454124"/>
                </a:moveTo>
                <a:lnTo>
                  <a:pt x="1114592" y="343341"/>
                </a:lnTo>
                <a:lnTo>
                  <a:pt x="1068175" y="332301"/>
                </a:lnTo>
                <a:lnTo>
                  <a:pt x="1581923" y="332301"/>
                </a:lnTo>
                <a:lnTo>
                  <a:pt x="1468277" y="446744"/>
                </a:lnTo>
                <a:lnTo>
                  <a:pt x="1264647" y="454124"/>
                </a:lnTo>
                <a:close/>
              </a:path>
              <a:path w="2129790" h="794385">
                <a:moveTo>
                  <a:pt x="985993" y="627641"/>
                </a:moveTo>
                <a:lnTo>
                  <a:pt x="450119" y="472591"/>
                </a:lnTo>
                <a:lnTo>
                  <a:pt x="1014614" y="472591"/>
                </a:lnTo>
                <a:lnTo>
                  <a:pt x="1039565" y="616571"/>
                </a:lnTo>
                <a:lnTo>
                  <a:pt x="985993" y="627641"/>
                </a:lnTo>
                <a:close/>
              </a:path>
              <a:path w="2129790" h="794385">
                <a:moveTo>
                  <a:pt x="327216" y="638726"/>
                </a:moveTo>
                <a:lnTo>
                  <a:pt x="164352" y="638726"/>
                </a:lnTo>
                <a:lnTo>
                  <a:pt x="300079" y="631346"/>
                </a:lnTo>
                <a:lnTo>
                  <a:pt x="327216" y="638726"/>
                </a:lnTo>
                <a:close/>
              </a:path>
            </a:pathLst>
          </a:custGeom>
          <a:solidFill>
            <a:srgbClr val="C17BA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72849" y="2597735"/>
            <a:ext cx="2129790" cy="794385"/>
          </a:xfrm>
          <a:custGeom>
            <a:avLst/>
            <a:gdLst/>
            <a:ahLst/>
            <a:cxnLst/>
            <a:rect l="l" t="t" r="r" b="b"/>
            <a:pathLst>
              <a:path w="2129790" h="794385">
                <a:moveTo>
                  <a:pt x="639481" y="723648"/>
                </a:moveTo>
                <a:lnTo>
                  <a:pt x="0" y="793785"/>
                </a:lnTo>
                <a:lnTo>
                  <a:pt x="3570" y="457831"/>
                </a:lnTo>
                <a:lnTo>
                  <a:pt x="489426" y="402431"/>
                </a:lnTo>
                <a:lnTo>
                  <a:pt x="687473" y="325574"/>
                </a:lnTo>
                <a:lnTo>
                  <a:pt x="914550" y="358119"/>
                </a:lnTo>
                <a:lnTo>
                  <a:pt x="1075317" y="306456"/>
                </a:lnTo>
                <a:lnTo>
                  <a:pt x="1721924" y="121854"/>
                </a:lnTo>
                <a:lnTo>
                  <a:pt x="1918426" y="103372"/>
                </a:lnTo>
                <a:lnTo>
                  <a:pt x="2011290" y="73819"/>
                </a:lnTo>
                <a:lnTo>
                  <a:pt x="2129165" y="0"/>
                </a:lnTo>
                <a:lnTo>
                  <a:pt x="2118468" y="657193"/>
                </a:lnTo>
                <a:lnTo>
                  <a:pt x="1886276" y="657193"/>
                </a:lnTo>
                <a:lnTo>
                  <a:pt x="1871978" y="612881"/>
                </a:lnTo>
                <a:lnTo>
                  <a:pt x="1723724" y="594228"/>
                </a:lnTo>
                <a:lnTo>
                  <a:pt x="1725494" y="354444"/>
                </a:lnTo>
                <a:lnTo>
                  <a:pt x="1607589" y="306456"/>
                </a:lnTo>
                <a:lnTo>
                  <a:pt x="1468277" y="446744"/>
                </a:lnTo>
                <a:lnTo>
                  <a:pt x="1264647" y="454124"/>
                </a:lnTo>
                <a:lnTo>
                  <a:pt x="1114592" y="343341"/>
                </a:lnTo>
                <a:lnTo>
                  <a:pt x="1068175" y="332301"/>
                </a:lnTo>
                <a:lnTo>
                  <a:pt x="1004100" y="411921"/>
                </a:lnTo>
                <a:lnTo>
                  <a:pt x="1039565" y="616571"/>
                </a:lnTo>
                <a:lnTo>
                  <a:pt x="985993" y="627641"/>
                </a:lnTo>
                <a:lnTo>
                  <a:pt x="450119" y="472591"/>
                </a:lnTo>
                <a:lnTo>
                  <a:pt x="117904" y="491041"/>
                </a:lnTo>
                <a:lnTo>
                  <a:pt x="24994" y="590753"/>
                </a:lnTo>
                <a:lnTo>
                  <a:pt x="164352" y="638726"/>
                </a:lnTo>
                <a:lnTo>
                  <a:pt x="300079" y="631346"/>
                </a:lnTo>
                <a:lnTo>
                  <a:pt x="639481" y="723648"/>
                </a:lnTo>
                <a:close/>
              </a:path>
            </a:pathLst>
          </a:custGeom>
          <a:ln w="38099">
            <a:solidFill>
              <a:srgbClr val="C17BA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79993" y="2557115"/>
            <a:ext cx="2111375" cy="480059"/>
          </a:xfrm>
          <a:custGeom>
            <a:avLst/>
            <a:gdLst/>
            <a:ahLst/>
            <a:cxnLst/>
            <a:rect l="l" t="t" r="r" b="b"/>
            <a:pathLst>
              <a:path w="2111375" h="480060">
                <a:moveTo>
                  <a:pt x="0" y="479971"/>
                </a:moveTo>
                <a:lnTo>
                  <a:pt x="0" y="0"/>
                </a:lnTo>
                <a:lnTo>
                  <a:pt x="2111328" y="7379"/>
                </a:lnTo>
                <a:lnTo>
                  <a:pt x="1961288" y="103384"/>
                </a:lnTo>
                <a:lnTo>
                  <a:pt x="1679061" y="136612"/>
                </a:lnTo>
                <a:lnTo>
                  <a:pt x="1010485" y="332286"/>
                </a:lnTo>
                <a:lnTo>
                  <a:pt x="678770" y="332286"/>
                </a:lnTo>
                <a:lnTo>
                  <a:pt x="464416" y="420896"/>
                </a:lnTo>
                <a:lnTo>
                  <a:pt x="0" y="479971"/>
                </a:lnTo>
                <a:close/>
              </a:path>
              <a:path w="2111375" h="480060">
                <a:moveTo>
                  <a:pt x="871688" y="372909"/>
                </a:moveTo>
                <a:lnTo>
                  <a:pt x="678770" y="332286"/>
                </a:lnTo>
                <a:lnTo>
                  <a:pt x="1010485" y="332286"/>
                </a:lnTo>
                <a:lnTo>
                  <a:pt x="871688" y="372909"/>
                </a:lnTo>
                <a:close/>
              </a:path>
            </a:pathLst>
          </a:custGeom>
          <a:solidFill>
            <a:srgbClr val="4985E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79993" y="2557115"/>
            <a:ext cx="2111375" cy="480059"/>
          </a:xfrm>
          <a:custGeom>
            <a:avLst/>
            <a:gdLst/>
            <a:ahLst/>
            <a:cxnLst/>
            <a:rect l="l" t="t" r="r" b="b"/>
            <a:pathLst>
              <a:path w="2111375" h="480060">
                <a:moveTo>
                  <a:pt x="0" y="479971"/>
                </a:moveTo>
                <a:lnTo>
                  <a:pt x="0" y="0"/>
                </a:lnTo>
                <a:lnTo>
                  <a:pt x="2111327" y="7379"/>
                </a:lnTo>
                <a:lnTo>
                  <a:pt x="1961288" y="103384"/>
                </a:lnTo>
                <a:lnTo>
                  <a:pt x="1679061" y="136612"/>
                </a:lnTo>
                <a:lnTo>
                  <a:pt x="871687" y="372909"/>
                </a:lnTo>
                <a:lnTo>
                  <a:pt x="678770" y="332286"/>
                </a:lnTo>
                <a:lnTo>
                  <a:pt x="464416" y="420896"/>
                </a:lnTo>
                <a:lnTo>
                  <a:pt x="0" y="479971"/>
                </a:lnTo>
                <a:close/>
              </a:path>
            </a:pathLst>
          </a:custGeom>
          <a:ln w="28574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098746" y="1680298"/>
            <a:ext cx="685165" cy="605790"/>
          </a:xfrm>
          <a:custGeom>
            <a:avLst/>
            <a:gdLst/>
            <a:ahLst/>
            <a:cxnLst/>
            <a:rect l="l" t="t" r="r" b="b"/>
            <a:pathLst>
              <a:path w="685164" h="605790">
                <a:moveTo>
                  <a:pt x="0" y="0"/>
                </a:moveTo>
                <a:lnTo>
                  <a:pt x="684673" y="605728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722670" y="2219843"/>
            <a:ext cx="209299" cy="1997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456514" y="5562144"/>
            <a:ext cx="15640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10,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AA785613-ECA3-44DD-9881-1A5502BC3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-5" dirty="0"/>
              <a:t>Classification </a:t>
            </a:r>
            <a:r>
              <a:rPr lang="en-US" dirty="0"/>
              <a:t>+</a:t>
            </a:r>
            <a:r>
              <a:rPr lang="en-US" spc="-95" dirty="0"/>
              <a:t> </a:t>
            </a:r>
            <a:r>
              <a:rPr lang="en-US" spc="-5" dirty="0"/>
              <a:t>Localization</a:t>
            </a:r>
            <a:endParaRPr lang="en-US" dirty="0"/>
          </a:p>
        </p:txBody>
      </p:sp>
      <p:sp>
        <p:nvSpPr>
          <p:cNvPr id="41" name="object 79">
            <a:extLst>
              <a:ext uri="{FF2B5EF4-FFF2-40B4-BE49-F238E27FC236}">
                <a16:creationId xmlns:a16="http://schemas.microsoft.com/office/drawing/2014/main" id="{7045A676-B075-4075-9F14-B6D0E0747EF7}"/>
              </a:ext>
            </a:extLst>
          </p:cNvPr>
          <p:cNvSpPr txBox="1"/>
          <p:nvPr/>
        </p:nvSpPr>
        <p:spPr>
          <a:xfrm>
            <a:off x="32209" y="6613072"/>
            <a:ext cx="8800091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4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Slide by: Justin Johnson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6593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42912" y="1845660"/>
            <a:ext cx="1141095" cy="11028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664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Class</a:t>
            </a:r>
            <a:r>
              <a:rPr kumimoji="0" sz="1400" b="1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Cat: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0.9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Dog: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0.05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Car: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0.01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166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...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&amp; Justin Johnson &amp;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Serena</a:t>
            </a:r>
            <a:r>
              <a:rPr kumimoji="0" sz="12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Yeung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11</a:t>
            </a:r>
            <a:r>
              <a:rPr kumimoji="0" sz="1200" b="0" i="0" u="none" strike="noStrike" kern="1200" cap="none" spc="-8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12"/>
          </p:nvPr>
        </p:nvSpPr>
        <p:spPr>
          <a:xfrm>
            <a:off x="6994755" y="7999087"/>
            <a:ext cx="3333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marR="0" lvl="0" indent="0" algn="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25400" marR="0" lvl="0" indent="0" algn="r" defTabSz="914400" rtl="0" eaLnBrk="1" fontAlgn="auto" latinLnBrk="0" hangingPunct="1">
                <a:lnSpc>
                  <a:spcPts val="23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146</a:t>
            </a:fld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6400" y="2852893"/>
            <a:ext cx="1305297" cy="1129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2545" y="2977380"/>
            <a:ext cx="2866271" cy="9609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50015" y="3040421"/>
            <a:ext cx="0" cy="755015"/>
          </a:xfrm>
          <a:custGeom>
            <a:avLst/>
            <a:gdLst/>
            <a:ahLst/>
            <a:cxnLst/>
            <a:rect l="l" t="t" r="r" b="b"/>
            <a:pathLst>
              <a:path h="755014">
                <a:moveTo>
                  <a:pt x="0" y="0"/>
                </a:moveTo>
                <a:lnTo>
                  <a:pt x="0" y="754798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31199" y="3923932"/>
            <a:ext cx="63690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64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Vector: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635" marR="0" lvl="0" indent="0" algn="ctr" defTabSz="914400" rtl="0" eaLnBrk="1" fontAlgn="auto" latinLnBrk="0" hangingPunct="1">
              <a:lnSpc>
                <a:spcPts val="166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4096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97219" y="2074701"/>
            <a:ext cx="914400" cy="57023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1420"/>
              </a:lnSpc>
              <a:spcBef>
                <a:spcPts val="1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Fully  Connected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4096 to</a:t>
            </a:r>
            <a:r>
              <a:rPr kumimoji="0" sz="12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1000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864991" y="2426391"/>
            <a:ext cx="1010919" cy="685800"/>
          </a:xfrm>
          <a:custGeom>
            <a:avLst/>
            <a:gdLst/>
            <a:ahLst/>
            <a:cxnLst/>
            <a:rect l="l" t="t" r="r" b="b"/>
            <a:pathLst>
              <a:path w="1010920" h="685800">
                <a:moveTo>
                  <a:pt x="0" y="685803"/>
                </a:moveTo>
                <a:lnTo>
                  <a:pt x="1010322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48114" y="2368312"/>
            <a:ext cx="108249" cy="936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42912" y="4167552"/>
            <a:ext cx="1062355" cy="677108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Box  Coordinates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(x, y,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w,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125514" y="3651344"/>
            <a:ext cx="810260" cy="489584"/>
          </a:xfrm>
          <a:custGeom>
            <a:avLst/>
            <a:gdLst/>
            <a:ahLst/>
            <a:cxnLst/>
            <a:rect l="l" t="t" r="r" b="b"/>
            <a:pathLst>
              <a:path w="810260" h="489585">
                <a:moveTo>
                  <a:pt x="0" y="0"/>
                </a:moveTo>
                <a:lnTo>
                  <a:pt x="809648" y="4889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909389" y="4103893"/>
            <a:ext cx="109299" cy="906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041531" y="3867521"/>
            <a:ext cx="855344" cy="57023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1420"/>
              </a:lnSpc>
              <a:spcBef>
                <a:spcPts val="1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Fully  Connecte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4096 to</a:t>
            </a:r>
            <a:r>
              <a:rPr kumimoji="0" sz="12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56514" y="5562144"/>
            <a:ext cx="15640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10,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35670" y="4727571"/>
            <a:ext cx="224599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Treat localization as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 regression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problem!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B41D5740-4054-4C28-82EA-3430AE21F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-5" dirty="0"/>
              <a:t>Classification </a:t>
            </a:r>
            <a:r>
              <a:rPr lang="en-US" dirty="0"/>
              <a:t>+</a:t>
            </a:r>
            <a:r>
              <a:rPr lang="en-US" spc="-95" dirty="0"/>
              <a:t> </a:t>
            </a:r>
            <a:r>
              <a:rPr lang="en-US" spc="-5" dirty="0"/>
              <a:t>Localization</a:t>
            </a:r>
            <a:endParaRPr lang="en-US" dirty="0"/>
          </a:p>
        </p:txBody>
      </p:sp>
      <p:sp>
        <p:nvSpPr>
          <p:cNvPr id="28" name="object 79">
            <a:extLst>
              <a:ext uri="{FF2B5EF4-FFF2-40B4-BE49-F238E27FC236}">
                <a16:creationId xmlns:a16="http://schemas.microsoft.com/office/drawing/2014/main" id="{98EF7C50-6DB8-4BA6-859A-710F3885E0A3}"/>
              </a:ext>
            </a:extLst>
          </p:cNvPr>
          <p:cNvSpPr txBox="1"/>
          <p:nvPr/>
        </p:nvSpPr>
        <p:spPr>
          <a:xfrm>
            <a:off x="32209" y="6613072"/>
            <a:ext cx="8800091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4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Slide by: Justin Johnson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7677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42912" y="1845660"/>
            <a:ext cx="11410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Class</a:t>
            </a:r>
            <a:r>
              <a:rPr kumimoji="0" sz="1400" b="1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42912" y="2055210"/>
            <a:ext cx="1397635" cy="8848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664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977900" algn="l"/>
                <a:tab pos="1384300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Cat: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0.9	</a:t>
            </a:r>
            <a:r>
              <a:rPr kumimoji="0" sz="1400" b="0" i="0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666666"/>
                  </a:solidFill>
                </a:uFill>
                <a:latin typeface="Times New Roman"/>
                <a:ea typeface="+mn-ea"/>
                <a:cs typeface="Times New Roman"/>
              </a:rPr>
              <a:t> 	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Dog: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0.05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Car: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0.01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166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...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&amp; Justin Johnson &amp;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Serena</a:t>
            </a:r>
            <a:r>
              <a:rPr kumimoji="0" sz="12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Yeung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11</a:t>
            </a:r>
            <a:r>
              <a:rPr kumimoji="0" sz="1200" b="0" i="0" u="none" strike="noStrike" kern="1200" cap="none" spc="-8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12"/>
          </p:nvPr>
        </p:nvSpPr>
        <p:spPr>
          <a:xfrm>
            <a:off x="6994755" y="7999087"/>
            <a:ext cx="3333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marR="0" lvl="0" indent="0" algn="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25400" marR="0" lvl="0" indent="0" algn="r" defTabSz="914400" rtl="0" eaLnBrk="1" fontAlgn="auto" latinLnBrk="0" hangingPunct="1">
                <a:lnSpc>
                  <a:spcPts val="23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147</a:t>
            </a:fld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6400" y="2852893"/>
            <a:ext cx="1305297" cy="1129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22545" y="2977380"/>
            <a:ext cx="2866271" cy="9609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50015" y="3040421"/>
            <a:ext cx="0" cy="755015"/>
          </a:xfrm>
          <a:custGeom>
            <a:avLst/>
            <a:gdLst/>
            <a:ahLst/>
            <a:cxnLst/>
            <a:rect l="l" t="t" r="r" b="b"/>
            <a:pathLst>
              <a:path h="755014">
                <a:moveTo>
                  <a:pt x="0" y="0"/>
                </a:moveTo>
                <a:lnTo>
                  <a:pt x="0" y="754798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31199" y="3923932"/>
            <a:ext cx="63690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64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Vector: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635" marR="0" lvl="0" indent="0" algn="ctr" defTabSz="914400" rtl="0" eaLnBrk="1" fontAlgn="auto" latinLnBrk="0" hangingPunct="1">
              <a:lnSpc>
                <a:spcPts val="166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4096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97219" y="2074701"/>
            <a:ext cx="914400" cy="57023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1420"/>
              </a:lnSpc>
              <a:spcBef>
                <a:spcPts val="1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Fully  Connected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4096 to</a:t>
            </a:r>
            <a:r>
              <a:rPr kumimoji="0" sz="12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1000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64991" y="2426391"/>
            <a:ext cx="1010919" cy="685800"/>
          </a:xfrm>
          <a:custGeom>
            <a:avLst/>
            <a:gdLst/>
            <a:ahLst/>
            <a:cxnLst/>
            <a:rect l="l" t="t" r="r" b="b"/>
            <a:pathLst>
              <a:path w="1010920" h="685800">
                <a:moveTo>
                  <a:pt x="0" y="685803"/>
                </a:moveTo>
                <a:lnTo>
                  <a:pt x="1010322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848114" y="2368312"/>
            <a:ext cx="108249" cy="936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42912" y="4167552"/>
            <a:ext cx="1062355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Box  Coordinates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125514" y="3651344"/>
            <a:ext cx="810260" cy="489584"/>
          </a:xfrm>
          <a:custGeom>
            <a:avLst/>
            <a:gdLst/>
            <a:ahLst/>
            <a:cxnLst/>
            <a:rect l="l" t="t" r="r" b="b"/>
            <a:pathLst>
              <a:path w="810260" h="489585">
                <a:moveTo>
                  <a:pt x="0" y="0"/>
                </a:moveTo>
                <a:lnTo>
                  <a:pt x="809648" y="4889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909389" y="4103893"/>
            <a:ext cx="109299" cy="906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041531" y="3867521"/>
            <a:ext cx="855344" cy="57023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1420"/>
              </a:lnSpc>
              <a:spcBef>
                <a:spcPts val="1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Fully  Connecte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4096 to</a:t>
            </a:r>
            <a:r>
              <a:rPr kumimoji="0" sz="12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72662" y="2046234"/>
            <a:ext cx="724535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Softmax  Loss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72661" y="4401056"/>
            <a:ext cx="6959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L2</a:t>
            </a:r>
            <a:r>
              <a:rPr kumimoji="0" sz="1400" b="1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Loss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375811" y="2226883"/>
            <a:ext cx="105499" cy="819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177985" y="4480743"/>
            <a:ext cx="334774" cy="819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39760" y="1218536"/>
            <a:ext cx="117030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Correct</a:t>
            </a:r>
            <a:r>
              <a:rPr kumimoji="0" sz="1400" b="1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label: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439759" y="1428086"/>
            <a:ext cx="3022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Cat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980233" y="1589574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0"/>
                </a:moveTo>
                <a:lnTo>
                  <a:pt x="0" y="3038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939235" y="1883948"/>
            <a:ext cx="81999" cy="1054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867360" y="4726667"/>
            <a:ext cx="81999" cy="26337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042912" y="4603493"/>
            <a:ext cx="84518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6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(x, y,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w,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835670" y="4749224"/>
            <a:ext cx="2245995" cy="557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Treat localization as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regression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problem!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439760" y="4998875"/>
            <a:ext cx="1580515" cy="87249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13080" lvl="0" indent="0" algn="l" defTabSz="914400" rtl="0" eaLnBrk="1" fontAlgn="auto" latinLnBrk="0" hangingPunct="1">
              <a:lnSpc>
                <a:spcPts val="165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Correct</a:t>
            </a:r>
            <a:r>
              <a:rPr kumimoji="0" sz="1400" b="1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box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(x’, y’,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w’,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h’)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209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10,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5" name="Title 34">
            <a:extLst>
              <a:ext uri="{FF2B5EF4-FFF2-40B4-BE49-F238E27FC236}">
                <a16:creationId xmlns:a16="http://schemas.microsoft.com/office/drawing/2014/main" id="{342E634F-FFAB-4FD3-AAE2-AB2BFB856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-5" dirty="0"/>
              <a:t>Classification </a:t>
            </a:r>
            <a:r>
              <a:rPr lang="en-US" dirty="0"/>
              <a:t>+</a:t>
            </a:r>
            <a:r>
              <a:rPr lang="en-US" spc="-95" dirty="0"/>
              <a:t> </a:t>
            </a:r>
            <a:r>
              <a:rPr lang="en-US" spc="-5" dirty="0"/>
              <a:t>Localization</a:t>
            </a:r>
            <a:endParaRPr lang="en-US" dirty="0"/>
          </a:p>
        </p:txBody>
      </p:sp>
      <p:sp>
        <p:nvSpPr>
          <p:cNvPr id="37" name="object 79">
            <a:extLst>
              <a:ext uri="{FF2B5EF4-FFF2-40B4-BE49-F238E27FC236}">
                <a16:creationId xmlns:a16="http://schemas.microsoft.com/office/drawing/2014/main" id="{D8C401D5-B7E5-4C41-8288-C098B0E5D292}"/>
              </a:ext>
            </a:extLst>
          </p:cNvPr>
          <p:cNvSpPr txBox="1"/>
          <p:nvPr/>
        </p:nvSpPr>
        <p:spPr>
          <a:xfrm>
            <a:off x="32209" y="6613072"/>
            <a:ext cx="8800091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4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Slide by: Justin Johnson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14236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42912" y="1845660"/>
            <a:ext cx="11410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Class</a:t>
            </a:r>
            <a:r>
              <a:rPr kumimoji="0" sz="1400" b="1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42912" y="2055210"/>
            <a:ext cx="1397635" cy="8848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664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977900" algn="l"/>
                <a:tab pos="1384300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Cat: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0.9	</a:t>
            </a:r>
            <a:r>
              <a:rPr kumimoji="0" sz="1400" b="0" i="0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666666"/>
                  </a:solidFill>
                </a:uFill>
                <a:latin typeface="Times New Roman"/>
                <a:ea typeface="+mn-ea"/>
                <a:cs typeface="Times New Roman"/>
              </a:rPr>
              <a:t> 	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Dog: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0.05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Car: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0.01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166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...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&amp; Justin Johnson &amp;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Serena</a:t>
            </a:r>
            <a:r>
              <a:rPr kumimoji="0" sz="12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Yeung</a:t>
            </a:r>
          </a:p>
        </p:txBody>
      </p:sp>
      <p:sp>
        <p:nvSpPr>
          <p:cNvPr id="40" name="object 40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11</a:t>
            </a:r>
            <a:r>
              <a:rPr kumimoji="0" sz="1200" b="0" i="0" u="none" strike="noStrike" kern="1200" cap="none" spc="-8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</a:t>
            </a:r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12"/>
          </p:nvPr>
        </p:nvSpPr>
        <p:spPr>
          <a:xfrm>
            <a:off x="6994755" y="7999087"/>
            <a:ext cx="3333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marR="0" lvl="0" indent="0" algn="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25400" marR="0" lvl="0" indent="0" algn="r" defTabSz="914400" rtl="0" eaLnBrk="1" fontAlgn="auto" latinLnBrk="0" hangingPunct="1">
                <a:lnSpc>
                  <a:spcPts val="23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148</a:t>
            </a:fld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6400" y="2852893"/>
            <a:ext cx="1305297" cy="1129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22545" y="2977380"/>
            <a:ext cx="2866271" cy="9609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50015" y="3040421"/>
            <a:ext cx="0" cy="755015"/>
          </a:xfrm>
          <a:custGeom>
            <a:avLst/>
            <a:gdLst/>
            <a:ahLst/>
            <a:cxnLst/>
            <a:rect l="l" t="t" r="r" b="b"/>
            <a:pathLst>
              <a:path h="755014">
                <a:moveTo>
                  <a:pt x="0" y="0"/>
                </a:moveTo>
                <a:lnTo>
                  <a:pt x="0" y="754798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31199" y="3923932"/>
            <a:ext cx="63690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64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Vector: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635" marR="0" lvl="0" indent="0" algn="ctr" defTabSz="914400" rtl="0" eaLnBrk="1" fontAlgn="auto" latinLnBrk="0" hangingPunct="1">
              <a:lnSpc>
                <a:spcPts val="166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4096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97219" y="2074701"/>
            <a:ext cx="914400" cy="57023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1420"/>
              </a:lnSpc>
              <a:spcBef>
                <a:spcPts val="1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Fully  Connected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4096 to</a:t>
            </a:r>
            <a:r>
              <a:rPr kumimoji="0" sz="12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1000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64991" y="2426391"/>
            <a:ext cx="1010919" cy="685800"/>
          </a:xfrm>
          <a:custGeom>
            <a:avLst/>
            <a:gdLst/>
            <a:ahLst/>
            <a:cxnLst/>
            <a:rect l="l" t="t" r="r" b="b"/>
            <a:pathLst>
              <a:path w="1010920" h="685800">
                <a:moveTo>
                  <a:pt x="0" y="685803"/>
                </a:moveTo>
                <a:lnTo>
                  <a:pt x="1010322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848114" y="2368312"/>
            <a:ext cx="108249" cy="936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42912" y="4167552"/>
            <a:ext cx="1062355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Box  Coordinates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125514" y="3651344"/>
            <a:ext cx="810260" cy="489584"/>
          </a:xfrm>
          <a:custGeom>
            <a:avLst/>
            <a:gdLst/>
            <a:ahLst/>
            <a:cxnLst/>
            <a:rect l="l" t="t" r="r" b="b"/>
            <a:pathLst>
              <a:path w="810260" h="489585">
                <a:moveTo>
                  <a:pt x="0" y="0"/>
                </a:moveTo>
                <a:lnTo>
                  <a:pt x="809648" y="4889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909389" y="4103893"/>
            <a:ext cx="109299" cy="906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041531" y="3867521"/>
            <a:ext cx="855344" cy="57023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1420"/>
              </a:lnSpc>
              <a:spcBef>
                <a:spcPts val="1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Fully  Connecte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4096 to</a:t>
            </a:r>
            <a:r>
              <a:rPr kumimoji="0" sz="12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72662" y="2046234"/>
            <a:ext cx="724535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Softmax  Loss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72661" y="4401056"/>
            <a:ext cx="6959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L2</a:t>
            </a:r>
            <a:r>
              <a:rPr kumimoji="0" sz="1400" b="1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Loss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443807" y="3277709"/>
            <a:ext cx="4400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Loss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375811" y="2226883"/>
            <a:ext cx="105499" cy="819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177985" y="4480743"/>
            <a:ext cx="334774" cy="819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439760" y="1218536"/>
            <a:ext cx="117030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Correct</a:t>
            </a:r>
            <a:r>
              <a:rPr kumimoji="0" sz="1400" b="1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label: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439759" y="1428086"/>
            <a:ext cx="3022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Cat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980233" y="1589574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0"/>
                </a:moveTo>
                <a:lnTo>
                  <a:pt x="0" y="3038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939235" y="1883948"/>
            <a:ext cx="81999" cy="1054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867360" y="4726667"/>
            <a:ext cx="81999" cy="26337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742130" y="3168626"/>
            <a:ext cx="2482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872083" y="2600197"/>
            <a:ext cx="0" cy="511809"/>
          </a:xfrm>
          <a:custGeom>
            <a:avLst/>
            <a:gdLst/>
            <a:ahLst/>
            <a:cxnLst/>
            <a:rect l="l" t="t" r="r" b="b"/>
            <a:pathLst>
              <a:path h="511810">
                <a:moveTo>
                  <a:pt x="0" y="0"/>
                </a:moveTo>
                <a:lnTo>
                  <a:pt x="0" y="511798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831085" y="3102471"/>
            <a:ext cx="81999" cy="1054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872083" y="3765744"/>
            <a:ext cx="0" cy="514984"/>
          </a:xfrm>
          <a:custGeom>
            <a:avLst/>
            <a:gdLst/>
            <a:ahLst/>
            <a:cxnLst/>
            <a:rect l="l" t="t" r="r" b="b"/>
            <a:pathLst>
              <a:path h="514985">
                <a:moveTo>
                  <a:pt x="0" y="51449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831085" y="3669770"/>
            <a:ext cx="81999" cy="1054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054384" y="3417819"/>
            <a:ext cx="269875" cy="0"/>
          </a:xfrm>
          <a:custGeom>
            <a:avLst/>
            <a:gdLst/>
            <a:ahLst/>
            <a:cxnLst/>
            <a:rect l="l" t="t" r="r" b="b"/>
            <a:pathLst>
              <a:path w="269875">
                <a:moveTo>
                  <a:pt x="0" y="0"/>
                </a:moveTo>
                <a:lnTo>
                  <a:pt x="2693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314259" y="3376820"/>
            <a:ext cx="105499" cy="81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372715" y="3156853"/>
            <a:ext cx="19564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Multitask</a:t>
            </a:r>
            <a:r>
              <a:rPr kumimoji="0" sz="2400" b="0" i="0" u="none" strike="noStrike" kern="1200" cap="none" spc="-9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Loss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042912" y="4603493"/>
            <a:ext cx="84518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6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(x, y,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w,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835670" y="4749224"/>
            <a:ext cx="2245995" cy="557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Treat localization as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regression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problem!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439760" y="4998875"/>
            <a:ext cx="1580515" cy="87249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13080" lvl="0" indent="0" algn="l" defTabSz="914400" rtl="0" eaLnBrk="1" fontAlgn="auto" latinLnBrk="0" hangingPunct="1">
              <a:lnSpc>
                <a:spcPts val="165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Correct</a:t>
            </a:r>
            <a:r>
              <a:rPr kumimoji="0" sz="1400" b="1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box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(x’, y’,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w’,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h’)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209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10,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4" name="Title 43">
            <a:extLst>
              <a:ext uri="{FF2B5EF4-FFF2-40B4-BE49-F238E27FC236}">
                <a16:creationId xmlns:a16="http://schemas.microsoft.com/office/drawing/2014/main" id="{583B464B-1B3B-408D-81F7-5DCE40ACF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Classification </a:t>
            </a:r>
            <a:r>
              <a:rPr lang="en-US" dirty="0"/>
              <a:t>+</a:t>
            </a:r>
            <a:r>
              <a:rPr lang="en-US" spc="-95" dirty="0"/>
              <a:t> </a:t>
            </a:r>
            <a:r>
              <a:rPr lang="en-US" spc="-5" dirty="0"/>
              <a:t>Localization</a:t>
            </a:r>
            <a:endParaRPr lang="en-US" dirty="0"/>
          </a:p>
        </p:txBody>
      </p:sp>
      <p:sp>
        <p:nvSpPr>
          <p:cNvPr id="45" name="object 79">
            <a:extLst>
              <a:ext uri="{FF2B5EF4-FFF2-40B4-BE49-F238E27FC236}">
                <a16:creationId xmlns:a16="http://schemas.microsoft.com/office/drawing/2014/main" id="{B1F0C171-1796-4CD0-AB8E-0F4337883F2D}"/>
              </a:ext>
            </a:extLst>
          </p:cNvPr>
          <p:cNvSpPr txBox="1"/>
          <p:nvPr/>
        </p:nvSpPr>
        <p:spPr>
          <a:xfrm>
            <a:off x="32209" y="6613072"/>
            <a:ext cx="8800091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4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Slide by: Justin Johnson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9305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42912" y="1845660"/>
            <a:ext cx="11410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Class</a:t>
            </a:r>
            <a:r>
              <a:rPr kumimoji="0" sz="1400" b="1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42912" y="2055210"/>
            <a:ext cx="1397635" cy="8848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664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977900" algn="l"/>
                <a:tab pos="1384300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Cat: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0.9	</a:t>
            </a:r>
            <a:r>
              <a:rPr kumimoji="0" sz="1400" b="0" i="0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666666"/>
                  </a:solidFill>
                </a:uFill>
                <a:latin typeface="Times New Roman"/>
                <a:ea typeface="+mn-ea"/>
                <a:cs typeface="Times New Roman"/>
              </a:rPr>
              <a:t> 	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Dog: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0.05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Car: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0.01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166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...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&amp; Justin Johnson &amp;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Serena</a:t>
            </a:r>
            <a:r>
              <a:rPr kumimoji="0" sz="12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Yeung</a:t>
            </a:r>
          </a:p>
        </p:txBody>
      </p:sp>
      <p:sp>
        <p:nvSpPr>
          <p:cNvPr id="41" name="object 41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11</a:t>
            </a:r>
            <a:r>
              <a:rPr kumimoji="0" sz="1200" b="0" i="0" u="none" strike="noStrike" kern="1200" cap="none" spc="-8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</a:t>
            </a:r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12"/>
          </p:nvPr>
        </p:nvSpPr>
        <p:spPr>
          <a:xfrm>
            <a:off x="6994755" y="7999087"/>
            <a:ext cx="3333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marR="0" lvl="0" indent="0" algn="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25400" marR="0" lvl="0" indent="0" algn="r" defTabSz="914400" rtl="0" eaLnBrk="1" fontAlgn="auto" latinLnBrk="0" hangingPunct="1">
                <a:lnSpc>
                  <a:spcPts val="23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149</a:t>
            </a:fld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6400" y="2852893"/>
            <a:ext cx="1305297" cy="1129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22545" y="2977380"/>
            <a:ext cx="2866271" cy="9609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50015" y="3040421"/>
            <a:ext cx="0" cy="755015"/>
          </a:xfrm>
          <a:custGeom>
            <a:avLst/>
            <a:gdLst/>
            <a:ahLst/>
            <a:cxnLst/>
            <a:rect l="l" t="t" r="r" b="b"/>
            <a:pathLst>
              <a:path h="755014">
                <a:moveTo>
                  <a:pt x="0" y="0"/>
                </a:moveTo>
                <a:lnTo>
                  <a:pt x="0" y="754798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31199" y="3923932"/>
            <a:ext cx="63690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64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Vector: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635" marR="0" lvl="0" indent="0" algn="ctr" defTabSz="914400" rtl="0" eaLnBrk="1" fontAlgn="auto" latinLnBrk="0" hangingPunct="1">
              <a:lnSpc>
                <a:spcPts val="166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4096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97219" y="2074701"/>
            <a:ext cx="914400" cy="57023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1420"/>
              </a:lnSpc>
              <a:spcBef>
                <a:spcPts val="1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Fully  Connected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4096 to</a:t>
            </a:r>
            <a:r>
              <a:rPr kumimoji="0" sz="12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1000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64991" y="2426391"/>
            <a:ext cx="1010919" cy="685800"/>
          </a:xfrm>
          <a:custGeom>
            <a:avLst/>
            <a:gdLst/>
            <a:ahLst/>
            <a:cxnLst/>
            <a:rect l="l" t="t" r="r" b="b"/>
            <a:pathLst>
              <a:path w="1010920" h="685800">
                <a:moveTo>
                  <a:pt x="0" y="685803"/>
                </a:moveTo>
                <a:lnTo>
                  <a:pt x="1010322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848114" y="2368312"/>
            <a:ext cx="108249" cy="936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42912" y="4167552"/>
            <a:ext cx="1062355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Box  Coordinates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125514" y="3651344"/>
            <a:ext cx="810260" cy="489584"/>
          </a:xfrm>
          <a:custGeom>
            <a:avLst/>
            <a:gdLst/>
            <a:ahLst/>
            <a:cxnLst/>
            <a:rect l="l" t="t" r="r" b="b"/>
            <a:pathLst>
              <a:path w="810260" h="489585">
                <a:moveTo>
                  <a:pt x="0" y="0"/>
                </a:moveTo>
                <a:lnTo>
                  <a:pt x="809648" y="4889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909389" y="4103893"/>
            <a:ext cx="109299" cy="906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041531" y="3867521"/>
            <a:ext cx="855344" cy="57023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1420"/>
              </a:lnSpc>
              <a:spcBef>
                <a:spcPts val="1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Fully  Connecte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4096 to</a:t>
            </a:r>
            <a:r>
              <a:rPr kumimoji="0" sz="12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72662" y="2046234"/>
            <a:ext cx="724535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Softmax  Loss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72661" y="4401056"/>
            <a:ext cx="6959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L2</a:t>
            </a:r>
            <a:r>
              <a:rPr kumimoji="0" sz="1400" b="1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Loss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443807" y="3277709"/>
            <a:ext cx="4400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Loss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375811" y="2226883"/>
            <a:ext cx="105499" cy="819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177985" y="4480743"/>
            <a:ext cx="334774" cy="819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439760" y="1218536"/>
            <a:ext cx="117030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Correct</a:t>
            </a:r>
            <a:r>
              <a:rPr kumimoji="0" sz="1400" b="1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label: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439759" y="1428086"/>
            <a:ext cx="3022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Cat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980233" y="1589574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0"/>
                </a:moveTo>
                <a:lnTo>
                  <a:pt x="0" y="3038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939235" y="1883948"/>
            <a:ext cx="81999" cy="1054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867360" y="4726667"/>
            <a:ext cx="81999" cy="26337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742130" y="3168626"/>
            <a:ext cx="2482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872083" y="2600197"/>
            <a:ext cx="0" cy="511809"/>
          </a:xfrm>
          <a:custGeom>
            <a:avLst/>
            <a:gdLst/>
            <a:ahLst/>
            <a:cxnLst/>
            <a:rect l="l" t="t" r="r" b="b"/>
            <a:pathLst>
              <a:path h="511810">
                <a:moveTo>
                  <a:pt x="0" y="0"/>
                </a:moveTo>
                <a:lnTo>
                  <a:pt x="0" y="511798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831085" y="3102471"/>
            <a:ext cx="81999" cy="1054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872083" y="3765744"/>
            <a:ext cx="0" cy="514984"/>
          </a:xfrm>
          <a:custGeom>
            <a:avLst/>
            <a:gdLst/>
            <a:ahLst/>
            <a:cxnLst/>
            <a:rect l="l" t="t" r="r" b="b"/>
            <a:pathLst>
              <a:path h="514985">
                <a:moveTo>
                  <a:pt x="0" y="51449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831085" y="3669770"/>
            <a:ext cx="81999" cy="1054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054384" y="3417819"/>
            <a:ext cx="269875" cy="0"/>
          </a:xfrm>
          <a:custGeom>
            <a:avLst/>
            <a:gdLst/>
            <a:ahLst/>
            <a:cxnLst/>
            <a:rect l="l" t="t" r="r" b="b"/>
            <a:pathLst>
              <a:path w="269875">
                <a:moveTo>
                  <a:pt x="0" y="0"/>
                </a:moveTo>
                <a:lnTo>
                  <a:pt x="2693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314259" y="3376820"/>
            <a:ext cx="105499" cy="81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464273" y="2944645"/>
            <a:ext cx="2971165" cy="1001394"/>
          </a:xfrm>
          <a:custGeom>
            <a:avLst/>
            <a:gdLst/>
            <a:ahLst/>
            <a:cxnLst/>
            <a:rect l="l" t="t" r="r" b="b"/>
            <a:pathLst>
              <a:path w="2971165" h="1001394">
                <a:moveTo>
                  <a:pt x="0" y="0"/>
                </a:moveTo>
                <a:lnTo>
                  <a:pt x="2970894" y="0"/>
                </a:lnTo>
                <a:lnTo>
                  <a:pt x="2970894" y="1001097"/>
                </a:lnTo>
                <a:lnTo>
                  <a:pt x="0" y="1001097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757575" y="4048651"/>
            <a:ext cx="2374265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Often pretrained on ImageNet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(Transfer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learning)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042912" y="4603493"/>
            <a:ext cx="84518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6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(x, y,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w,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835670" y="4749224"/>
            <a:ext cx="2245995" cy="557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Treat localization as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regression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problem!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439760" y="4998875"/>
            <a:ext cx="1580515" cy="87249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13080" lvl="0" indent="0" algn="l" defTabSz="914400" rtl="0" eaLnBrk="1" fontAlgn="auto" latinLnBrk="0" hangingPunct="1">
              <a:lnSpc>
                <a:spcPts val="165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Correct</a:t>
            </a:r>
            <a:r>
              <a:rPr kumimoji="0" sz="1400" b="1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box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(x’, y’,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w’,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h’)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209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10,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5" name="Title 44">
            <a:extLst>
              <a:ext uri="{FF2B5EF4-FFF2-40B4-BE49-F238E27FC236}">
                <a16:creationId xmlns:a16="http://schemas.microsoft.com/office/drawing/2014/main" id="{162C594B-B5A2-482B-9C35-DBEECDF4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Classification </a:t>
            </a:r>
            <a:r>
              <a:rPr lang="en-US" dirty="0"/>
              <a:t>+</a:t>
            </a:r>
            <a:r>
              <a:rPr lang="en-US" spc="-95" dirty="0"/>
              <a:t> </a:t>
            </a:r>
            <a:r>
              <a:rPr lang="en-US" spc="-5" dirty="0"/>
              <a:t>Localization</a:t>
            </a:r>
            <a:endParaRPr lang="en-US" dirty="0"/>
          </a:p>
        </p:txBody>
      </p:sp>
      <p:sp>
        <p:nvSpPr>
          <p:cNvPr id="46" name="object 79">
            <a:extLst>
              <a:ext uri="{FF2B5EF4-FFF2-40B4-BE49-F238E27FC236}">
                <a16:creationId xmlns:a16="http://schemas.microsoft.com/office/drawing/2014/main" id="{3237ED95-FBE6-4902-B08E-C88114353F46}"/>
              </a:ext>
            </a:extLst>
          </p:cNvPr>
          <p:cNvSpPr txBox="1"/>
          <p:nvPr/>
        </p:nvSpPr>
        <p:spPr>
          <a:xfrm>
            <a:off x="32209" y="6613072"/>
            <a:ext cx="8800091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4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Slide by: Justin Johnson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11651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4968" y="669763"/>
            <a:ext cx="8445909" cy="553976"/>
          </a:xfrm>
          <a:prstGeom prst="rect">
            <a:avLst/>
          </a:prstGeom>
        </p:spPr>
        <p:txBody>
          <a:bodyPr vert="horz" wrap="square" lIns="0" tIns="10646" rIns="0" bIns="0" rtlCol="0" anchor="ctr">
            <a:spAutoFit/>
          </a:bodyPr>
          <a:lstStyle/>
          <a:p>
            <a:pPr marL="2753992" marR="4483" indent="-2743346">
              <a:spcBef>
                <a:spcPts val="84"/>
              </a:spcBef>
            </a:pPr>
            <a:r>
              <a:rPr lang="en-US" sz="3530" dirty="0"/>
              <a:t>A</a:t>
            </a:r>
            <a:r>
              <a:rPr sz="3530" dirty="0"/>
              <a:t> giant </a:t>
            </a:r>
            <a:r>
              <a:rPr lang="en-US" sz="3530" dirty="0"/>
              <a:t>net</a:t>
            </a:r>
            <a:r>
              <a:rPr sz="3530" dirty="0"/>
              <a:t> with</a:t>
            </a:r>
            <a:r>
              <a:rPr lang="en-US" sz="3530" dirty="0"/>
              <a:t> </a:t>
            </a:r>
            <a:r>
              <a:rPr sz="3530" dirty="0"/>
              <a:t>common </a:t>
            </a:r>
            <a:r>
              <a:rPr lang="en-US" sz="3530" dirty="0"/>
              <a:t>identical </a:t>
            </a:r>
            <a:r>
              <a:rPr sz="3530" dirty="0"/>
              <a:t>subnets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0710" y="4253772"/>
            <a:ext cx="7327046" cy="2154994"/>
          </a:xfrm>
          <a:prstGeom prst="rect">
            <a:avLst/>
          </a:prstGeom>
        </p:spPr>
        <p:txBody>
          <a:bodyPr vert="horz" wrap="square" lIns="0" tIns="83484" rIns="0" bIns="0" rtlCol="0">
            <a:spAutoFit/>
          </a:bodyPr>
          <a:lstStyle/>
          <a:p>
            <a:pPr marL="313781" indent="-303135">
              <a:spcBef>
                <a:spcPts val="657"/>
              </a:spcBef>
              <a:buChar char="•"/>
              <a:tabLst>
                <a:tab pos="313781" algn="l"/>
                <a:tab pos="314342" algn="l"/>
              </a:tabLst>
            </a:pPr>
            <a:r>
              <a:rPr sz="2206" dirty="0">
                <a:latin typeface="Arial"/>
                <a:cs typeface="Arial"/>
              </a:rPr>
              <a:t>Determine if any of the locations had a flower</a:t>
            </a:r>
            <a:endParaRPr lang="en-US" sz="2206" dirty="0">
              <a:latin typeface="Arial"/>
              <a:cs typeface="Arial"/>
            </a:endParaRPr>
          </a:p>
          <a:p>
            <a:pPr marL="770981" lvl="1" indent="-303135">
              <a:spcBef>
                <a:spcPts val="657"/>
              </a:spcBef>
              <a:buChar char="•"/>
              <a:tabLst>
                <a:tab pos="313781" algn="l"/>
                <a:tab pos="314342" algn="l"/>
              </a:tabLst>
            </a:pPr>
            <a:r>
              <a:rPr sz="2000" dirty="0">
                <a:latin typeface="Arial"/>
                <a:cs typeface="Arial"/>
              </a:rPr>
              <a:t>Each dot in the right represents the output of the </a:t>
            </a:r>
            <a:r>
              <a:rPr lang="en-US" sz="2000" dirty="0">
                <a:latin typeface="Arial"/>
                <a:cs typeface="Arial"/>
              </a:rPr>
              <a:t>NN</a:t>
            </a:r>
            <a:r>
              <a:rPr sz="2000" dirty="0">
                <a:latin typeface="Arial"/>
                <a:cs typeface="Arial"/>
              </a:rPr>
              <a:t> when it classifies one location in the input figure</a:t>
            </a:r>
          </a:p>
          <a:p>
            <a:pPr marL="757540" indent="-342900">
              <a:spcBef>
                <a:spcPts val="437"/>
              </a:spcBef>
              <a:buFont typeface="Arial" panose="020B0604020202020204" pitchFamily="34" charset="0"/>
              <a:buChar char="•"/>
              <a:tabLst>
                <a:tab pos="667346" algn="l"/>
              </a:tabLst>
            </a:pPr>
            <a:r>
              <a:rPr sz="2000" dirty="0">
                <a:latin typeface="Arial"/>
                <a:cs typeface="Arial"/>
              </a:rPr>
              <a:t>Look at the maximum value</a:t>
            </a:r>
            <a:endParaRPr lang="en-US" sz="2000" dirty="0">
              <a:latin typeface="Arial"/>
              <a:cs typeface="Arial"/>
            </a:endParaRPr>
          </a:p>
          <a:p>
            <a:pPr marL="757540" indent="-342900">
              <a:spcBef>
                <a:spcPts val="437"/>
              </a:spcBef>
              <a:buFont typeface="Arial" panose="020B0604020202020204" pitchFamily="34" charset="0"/>
              <a:buChar char="•"/>
              <a:tabLst>
                <a:tab pos="667346" algn="l"/>
              </a:tabLst>
            </a:pPr>
            <a:r>
              <a:rPr lang="en-US" sz="2000" dirty="0">
                <a:latin typeface="Arial"/>
                <a:cs typeface="Arial"/>
              </a:rPr>
              <a:t>Or pass it through a simple NN (e.g. linear combination + </a:t>
            </a:r>
            <a:r>
              <a:rPr lang="en-US" sz="2000" dirty="0" err="1">
                <a:latin typeface="Arial"/>
                <a:cs typeface="Arial"/>
              </a:rPr>
              <a:t>softmax</a:t>
            </a:r>
            <a:r>
              <a:rPr lang="en-US" sz="2000" dirty="0">
                <a:latin typeface="Arial"/>
                <a:cs typeface="Arial"/>
              </a:rPr>
              <a:t>)</a:t>
            </a:r>
            <a:endParaRPr sz="2000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866451" y="1461695"/>
            <a:ext cx="6208618" cy="2715185"/>
            <a:chOff x="1962911" y="1656588"/>
            <a:chExt cx="7036434" cy="3077210"/>
          </a:xfrm>
        </p:grpSpPr>
        <p:sp>
          <p:nvSpPr>
            <p:cNvPr id="6" name="object 6"/>
            <p:cNvSpPr/>
            <p:nvPr/>
          </p:nvSpPr>
          <p:spPr>
            <a:xfrm>
              <a:off x="1981199" y="2133600"/>
              <a:ext cx="2743200" cy="2286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" name="object 7"/>
            <p:cNvSpPr/>
            <p:nvPr/>
          </p:nvSpPr>
          <p:spPr>
            <a:xfrm>
              <a:off x="1962911" y="1656588"/>
              <a:ext cx="7036308" cy="30769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" name="object 8"/>
            <p:cNvSpPr/>
            <p:nvPr/>
          </p:nvSpPr>
          <p:spPr>
            <a:xfrm>
              <a:off x="1981187" y="1688591"/>
              <a:ext cx="2853055" cy="870585"/>
            </a:xfrm>
            <a:custGeom>
              <a:avLst/>
              <a:gdLst/>
              <a:ahLst/>
              <a:cxnLst/>
              <a:rect l="l" t="t" r="r" b="b"/>
              <a:pathLst>
                <a:path w="2853054" h="870585">
                  <a:moveTo>
                    <a:pt x="2849892" y="816876"/>
                  </a:moveTo>
                  <a:lnTo>
                    <a:pt x="2761500" y="762012"/>
                  </a:lnTo>
                  <a:lnTo>
                    <a:pt x="2756928" y="758964"/>
                  </a:lnTo>
                  <a:lnTo>
                    <a:pt x="2750832" y="760488"/>
                  </a:lnTo>
                  <a:lnTo>
                    <a:pt x="2744736" y="769632"/>
                  </a:lnTo>
                  <a:lnTo>
                    <a:pt x="2746260" y="775728"/>
                  </a:lnTo>
                  <a:lnTo>
                    <a:pt x="2750832" y="778776"/>
                  </a:lnTo>
                  <a:lnTo>
                    <a:pt x="2796502" y="806729"/>
                  </a:lnTo>
                  <a:lnTo>
                    <a:pt x="458736" y="740664"/>
                  </a:lnTo>
                  <a:lnTo>
                    <a:pt x="457200" y="760488"/>
                  </a:lnTo>
                  <a:lnTo>
                    <a:pt x="2797162" y="825068"/>
                  </a:lnTo>
                  <a:lnTo>
                    <a:pt x="2749308" y="850404"/>
                  </a:lnTo>
                  <a:lnTo>
                    <a:pt x="2744736" y="853452"/>
                  </a:lnTo>
                  <a:lnTo>
                    <a:pt x="2743212" y="859548"/>
                  </a:lnTo>
                  <a:lnTo>
                    <a:pt x="2746260" y="864120"/>
                  </a:lnTo>
                  <a:lnTo>
                    <a:pt x="2747784" y="868692"/>
                  </a:lnTo>
                  <a:lnTo>
                    <a:pt x="2753880" y="870216"/>
                  </a:lnTo>
                  <a:lnTo>
                    <a:pt x="2758452" y="867168"/>
                  </a:lnTo>
                  <a:lnTo>
                    <a:pt x="2833255" y="826020"/>
                  </a:lnTo>
                  <a:lnTo>
                    <a:pt x="2849892" y="816876"/>
                  </a:lnTo>
                  <a:close/>
                </a:path>
                <a:path w="2853054" h="870585">
                  <a:moveTo>
                    <a:pt x="2849892" y="437388"/>
                  </a:moveTo>
                  <a:lnTo>
                    <a:pt x="2835605" y="429768"/>
                  </a:lnTo>
                  <a:lnTo>
                    <a:pt x="2758452" y="388620"/>
                  </a:lnTo>
                  <a:lnTo>
                    <a:pt x="2753880" y="385572"/>
                  </a:lnTo>
                  <a:lnTo>
                    <a:pt x="2747784" y="388620"/>
                  </a:lnTo>
                  <a:lnTo>
                    <a:pt x="2744736" y="393192"/>
                  </a:lnTo>
                  <a:lnTo>
                    <a:pt x="2743212" y="397764"/>
                  </a:lnTo>
                  <a:lnTo>
                    <a:pt x="2744736" y="402336"/>
                  </a:lnTo>
                  <a:lnTo>
                    <a:pt x="2749308" y="405384"/>
                  </a:lnTo>
                  <a:lnTo>
                    <a:pt x="2797695" y="431012"/>
                  </a:lnTo>
                  <a:lnTo>
                    <a:pt x="152400" y="527304"/>
                  </a:lnTo>
                  <a:lnTo>
                    <a:pt x="153936" y="545592"/>
                  </a:lnTo>
                  <a:lnTo>
                    <a:pt x="2797632" y="449300"/>
                  </a:lnTo>
                  <a:lnTo>
                    <a:pt x="2752356" y="478536"/>
                  </a:lnTo>
                  <a:lnTo>
                    <a:pt x="2747784" y="480060"/>
                  </a:lnTo>
                  <a:lnTo>
                    <a:pt x="2746260" y="486156"/>
                  </a:lnTo>
                  <a:lnTo>
                    <a:pt x="2749308" y="490728"/>
                  </a:lnTo>
                  <a:lnTo>
                    <a:pt x="2750832" y="495300"/>
                  </a:lnTo>
                  <a:lnTo>
                    <a:pt x="2756928" y="496824"/>
                  </a:lnTo>
                  <a:lnTo>
                    <a:pt x="2761500" y="493776"/>
                  </a:lnTo>
                  <a:lnTo>
                    <a:pt x="2849892" y="437388"/>
                  </a:lnTo>
                  <a:close/>
                </a:path>
                <a:path w="2853054" h="870585">
                  <a:moveTo>
                    <a:pt x="2852940" y="35052"/>
                  </a:moveTo>
                  <a:lnTo>
                    <a:pt x="2845117" y="32004"/>
                  </a:lnTo>
                  <a:lnTo>
                    <a:pt x="2763024" y="0"/>
                  </a:lnTo>
                  <a:lnTo>
                    <a:pt x="2756928" y="0"/>
                  </a:lnTo>
                  <a:lnTo>
                    <a:pt x="2756928" y="3048"/>
                  </a:lnTo>
                  <a:lnTo>
                    <a:pt x="2755404" y="6096"/>
                  </a:lnTo>
                  <a:lnTo>
                    <a:pt x="2758452" y="9144"/>
                  </a:lnTo>
                  <a:lnTo>
                    <a:pt x="2824657" y="34899"/>
                  </a:lnTo>
                  <a:lnTo>
                    <a:pt x="0" y="498348"/>
                  </a:lnTo>
                  <a:lnTo>
                    <a:pt x="1536" y="507492"/>
                  </a:lnTo>
                  <a:lnTo>
                    <a:pt x="2826093" y="44056"/>
                  </a:lnTo>
                  <a:lnTo>
                    <a:pt x="2772168" y="88392"/>
                  </a:lnTo>
                  <a:lnTo>
                    <a:pt x="2770644" y="89916"/>
                  </a:lnTo>
                  <a:lnTo>
                    <a:pt x="2769120" y="92964"/>
                  </a:lnTo>
                  <a:lnTo>
                    <a:pt x="2773692" y="97536"/>
                  </a:lnTo>
                  <a:lnTo>
                    <a:pt x="2776740" y="97536"/>
                  </a:lnTo>
                  <a:lnTo>
                    <a:pt x="2778264" y="96012"/>
                  </a:lnTo>
                  <a:lnTo>
                    <a:pt x="2852940" y="350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76159D5-C582-44AB-A0CD-26559823A0FB}"/>
              </a:ext>
            </a:extLst>
          </p:cNvPr>
          <p:cNvSpPr txBox="1"/>
          <p:nvPr/>
        </p:nvSpPr>
        <p:spPr>
          <a:xfrm>
            <a:off x="0" y="6604084"/>
            <a:ext cx="16017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50" dirty="0"/>
              <a:t>Adapted from </a:t>
            </a:r>
            <a:r>
              <a:rPr lang="en-US" sz="1050" dirty="0" err="1"/>
              <a:t>Bhiksha</a:t>
            </a:r>
            <a:r>
              <a:rPr lang="en-US" sz="1050" dirty="0"/>
              <a:t> Raj</a:t>
            </a:r>
            <a:endParaRPr kumimoji="0" lang="en-US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5BC15E7F-F839-4C66-98D8-F80D58CAB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Object Detection as</a:t>
            </a:r>
            <a:r>
              <a:rPr lang="en-US" spc="-90" dirty="0"/>
              <a:t> </a:t>
            </a:r>
            <a:r>
              <a:rPr lang="en-US" spc="-5" dirty="0"/>
              <a:t>Regression?</a:t>
            </a:r>
            <a:endParaRPr lang="en-US" dirty="0"/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&amp; Justin Johnson &amp;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Serena</a:t>
            </a:r>
            <a:r>
              <a:rPr kumimoji="0" sz="12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Yeung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11</a:t>
            </a:r>
            <a:r>
              <a:rPr kumimoji="0" sz="1200" b="0" i="0" u="none" strike="noStrike" kern="1200" cap="none" spc="-8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marR="0" lvl="0" indent="0" algn="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25400" marR="0" lvl="0" indent="0" algn="r" defTabSz="914400" rtl="0" eaLnBrk="1" fontAlgn="auto" latinLnBrk="0" hangingPunct="1">
                <a:lnSpc>
                  <a:spcPts val="23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150</a:t>
            </a:fld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85323" y="1867060"/>
            <a:ext cx="1312309" cy="11359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53293" y="1994582"/>
            <a:ext cx="2866271" cy="9609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04514" y="1930950"/>
            <a:ext cx="16630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CAT: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(x, y,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w,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53293" y="3193905"/>
            <a:ext cx="2866271" cy="9609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83085" y="3066382"/>
            <a:ext cx="1514546" cy="11359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5772" y="4259751"/>
            <a:ext cx="1981873" cy="11359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38543" y="4387252"/>
            <a:ext cx="2866271" cy="9609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33319" y="3130250"/>
            <a:ext cx="1938655" cy="2127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DOG: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(x, y,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w,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DOG: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(x, y,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w,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CAT: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(x, y,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w,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97790" marR="0" lvl="0" indent="0" algn="l" defTabSz="914400" rtl="0" eaLnBrk="1" fontAlgn="auto" latinLnBrk="0" hangingPunct="1">
              <a:lnSpc>
                <a:spcPct val="100000"/>
              </a:lnSpc>
              <a:spcBef>
                <a:spcPts val="12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DUCK: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(x, y,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w,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9779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DUCK: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(x, y,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w,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9779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….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56514" y="5562144"/>
            <a:ext cx="15640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10,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79">
            <a:extLst>
              <a:ext uri="{FF2B5EF4-FFF2-40B4-BE49-F238E27FC236}">
                <a16:creationId xmlns:a16="http://schemas.microsoft.com/office/drawing/2014/main" id="{B2FDA80C-9116-4C13-82F2-61CECDB36962}"/>
              </a:ext>
            </a:extLst>
          </p:cNvPr>
          <p:cNvSpPr txBox="1"/>
          <p:nvPr/>
        </p:nvSpPr>
        <p:spPr>
          <a:xfrm>
            <a:off x="32209" y="6613072"/>
            <a:ext cx="8800091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4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Slide by: Justin Johnson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7295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85323" y="1867060"/>
            <a:ext cx="1312309" cy="11359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53293" y="1994582"/>
            <a:ext cx="2866271" cy="9609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04514" y="1930950"/>
            <a:ext cx="16630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CAT: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(x, y,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w,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53293" y="3193905"/>
            <a:ext cx="2866271" cy="9609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33318" y="3130251"/>
            <a:ext cx="1726564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DOG: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(x, y,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w,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DOG: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(x, y,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w,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CAT: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(x, y,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w,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83085" y="3066382"/>
            <a:ext cx="1514546" cy="11359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772" y="4259751"/>
            <a:ext cx="1981873" cy="11359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538543" y="4387252"/>
            <a:ext cx="2866271" cy="9609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23306" y="2001825"/>
            <a:ext cx="1105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numbers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385374" y="5703580"/>
            <a:ext cx="28194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FF0000"/>
                </a:solidFill>
              </a:rPr>
              <a:t>Each image needs </a:t>
            </a:r>
            <a:r>
              <a:rPr sz="1800" dirty="0">
                <a:solidFill>
                  <a:srgbClr val="FF0000"/>
                </a:solidFill>
              </a:rPr>
              <a:t>a  </a:t>
            </a:r>
            <a:r>
              <a:rPr sz="1800" spc="-5" dirty="0">
                <a:solidFill>
                  <a:srgbClr val="FF0000"/>
                </a:solidFill>
              </a:rPr>
              <a:t>different number of</a:t>
            </a:r>
            <a:r>
              <a:rPr sz="1800" spc="-85" dirty="0">
                <a:solidFill>
                  <a:srgbClr val="FF0000"/>
                </a:solidFill>
              </a:rPr>
              <a:t> </a:t>
            </a:r>
            <a:r>
              <a:rPr sz="1800" spc="-5" dirty="0">
                <a:solidFill>
                  <a:srgbClr val="FF0000"/>
                </a:solidFill>
              </a:rPr>
              <a:t>outputs!</a:t>
            </a:r>
            <a:endParaRPr sz="1800" dirty="0"/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&amp; Justin Johnson &amp;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Serena</a:t>
            </a:r>
            <a:r>
              <a:rPr kumimoji="0" sz="12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Yeung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11</a:t>
            </a:r>
            <a:r>
              <a:rPr kumimoji="0" sz="1200" b="0" i="0" u="none" strike="noStrike" kern="1200" cap="none" spc="-8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12"/>
          </p:nvPr>
        </p:nvSpPr>
        <p:spPr>
          <a:xfrm>
            <a:off x="6994755" y="7999087"/>
            <a:ext cx="3333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marR="0" lvl="0" indent="0" algn="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25400" marR="0" lvl="0" indent="0" algn="r" defTabSz="914400" rtl="0" eaLnBrk="1" fontAlgn="auto" latinLnBrk="0" hangingPunct="1">
                <a:lnSpc>
                  <a:spcPts val="23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151</a:t>
            </a:fld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56514" y="5562144"/>
            <a:ext cx="15640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10,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23306" y="3449527"/>
            <a:ext cx="1232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16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numbers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18538" y="4405246"/>
            <a:ext cx="2936240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69770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DUCK: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(x, y,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w, h)	</a:t>
            </a:r>
            <a:r>
              <a:rPr kumimoji="0" sz="2700" b="0" i="0" u="none" strike="noStrike" kern="1200" cap="none" spc="0" normalizeH="0" baseline="-12345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Many</a:t>
            </a:r>
            <a:endParaRPr kumimoji="0" sz="2700" b="0" i="0" u="none" strike="noStrike" kern="1200" cap="none" spc="0" normalizeH="0" baseline="-12345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>
                <a:tab pos="1969770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DUCK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(x,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y,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w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h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	</a:t>
            </a:r>
            <a:r>
              <a:rPr kumimoji="0" sz="2700" b="0" i="0" u="none" strike="noStrike" kern="1200" cap="none" spc="-7" normalizeH="0" baseline="-12345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numbers!</a:t>
            </a:r>
            <a:endParaRPr kumimoji="0" sz="2700" b="0" i="0" u="none" strike="noStrike" kern="1200" cap="none" spc="0" normalizeH="0" baseline="-12345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….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0" name="Title 14">
            <a:extLst>
              <a:ext uri="{FF2B5EF4-FFF2-40B4-BE49-F238E27FC236}">
                <a16:creationId xmlns:a16="http://schemas.microsoft.com/office/drawing/2014/main" id="{136D9AAC-D166-4467-91E5-C303B57A2C1D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Object Detection as</a:t>
            </a:r>
            <a:r>
              <a:rPr kumimoji="0" lang="en-US" sz="4400" b="0" i="0" u="none" strike="noStrike" kern="1200" cap="none" spc="-9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 </a:t>
            </a:r>
            <a:r>
              <a:rPr kumimoji="0" lang="en-US" sz="44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Regression?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21" name="object 79">
            <a:extLst>
              <a:ext uri="{FF2B5EF4-FFF2-40B4-BE49-F238E27FC236}">
                <a16:creationId xmlns:a16="http://schemas.microsoft.com/office/drawing/2014/main" id="{9293C34D-FF81-429D-8A46-E7E7D176C15A}"/>
              </a:ext>
            </a:extLst>
          </p:cNvPr>
          <p:cNvSpPr txBox="1"/>
          <p:nvPr/>
        </p:nvSpPr>
        <p:spPr>
          <a:xfrm>
            <a:off x="32209" y="6613072"/>
            <a:ext cx="8800091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4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Slide by: Justin Johnson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2610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6F3A8E2F-CFFB-4A41-92C5-9ACEDEE50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5" dirty="0"/>
              <a:t>Object Detection as Classification: </a:t>
            </a:r>
            <a:r>
              <a:rPr lang="en-US" spc="-10" dirty="0"/>
              <a:t>Sliding</a:t>
            </a:r>
            <a:r>
              <a:rPr lang="en-US" spc="-85" dirty="0"/>
              <a:t> </a:t>
            </a:r>
            <a:r>
              <a:rPr lang="en-US" spc="-5" dirty="0"/>
              <a:t>Window</a:t>
            </a:r>
            <a:endParaRPr lang="en-US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&amp; Justin Johnson &amp;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Serena</a:t>
            </a:r>
            <a:r>
              <a:rPr kumimoji="0" sz="12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Yeung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11</a:t>
            </a:r>
            <a:r>
              <a:rPr kumimoji="0" sz="1200" b="0" i="0" u="none" strike="noStrike" kern="1200" cap="none" spc="-8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marR="0" lvl="0" indent="0" algn="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25400" marR="0" lvl="0" indent="0" algn="r" defTabSz="914400" rtl="0" eaLnBrk="1" fontAlgn="auto" latinLnBrk="0" hangingPunct="1">
                <a:lnSpc>
                  <a:spcPts val="23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152</a:t>
            </a:fld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6966" y="2566473"/>
            <a:ext cx="2656719" cy="19925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69834" y="3085751"/>
            <a:ext cx="3275403" cy="10981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47814" y="3185343"/>
            <a:ext cx="1887855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914400" lvl="0" indent="0" algn="l" defTabSz="914400" rtl="0" eaLnBrk="1" fontAlgn="auto" latinLnBrk="0" hangingPunct="1">
              <a:lnSpc>
                <a:spcPct val="100699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Dog?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  Cat?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Background?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6974" y="3255420"/>
            <a:ext cx="876300" cy="1304290"/>
          </a:xfrm>
          <a:custGeom>
            <a:avLst/>
            <a:gdLst/>
            <a:ahLst/>
            <a:cxnLst/>
            <a:rect l="l" t="t" r="r" b="b"/>
            <a:pathLst>
              <a:path w="876300" h="1304289">
                <a:moveTo>
                  <a:pt x="0" y="0"/>
                </a:moveTo>
                <a:lnTo>
                  <a:pt x="875998" y="0"/>
                </a:lnTo>
                <a:lnTo>
                  <a:pt x="875998" y="1303797"/>
                </a:lnTo>
                <a:lnTo>
                  <a:pt x="0" y="1303797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11992" y="1831210"/>
            <a:ext cx="3400425" cy="677108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0" algn="just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Apply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CNN to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many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different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crops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the  image, CNN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classifies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each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crop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 object  or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background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56514" y="5562144"/>
            <a:ext cx="15640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10,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object 79">
            <a:extLst>
              <a:ext uri="{FF2B5EF4-FFF2-40B4-BE49-F238E27FC236}">
                <a16:creationId xmlns:a16="http://schemas.microsoft.com/office/drawing/2014/main" id="{242F780B-3B3F-4116-8EC8-97001BF2030C}"/>
              </a:ext>
            </a:extLst>
          </p:cNvPr>
          <p:cNvSpPr txBox="1"/>
          <p:nvPr/>
        </p:nvSpPr>
        <p:spPr>
          <a:xfrm>
            <a:off x="32209" y="6613072"/>
            <a:ext cx="8800091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4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Slide by: Justin Johnson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3187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&amp; Justin Johnson &amp;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Serena</a:t>
            </a:r>
            <a:r>
              <a:rPr kumimoji="0" sz="12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Yeung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11</a:t>
            </a:r>
            <a:r>
              <a:rPr kumimoji="0" sz="1200" b="0" i="0" u="none" strike="noStrike" kern="1200" cap="none" spc="-8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12"/>
          </p:nvPr>
        </p:nvSpPr>
        <p:spPr>
          <a:xfrm>
            <a:off x="6994755" y="7999087"/>
            <a:ext cx="3333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marR="0" lvl="0" indent="0" algn="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25400" marR="0" lvl="0" indent="0" algn="r" defTabSz="914400" rtl="0" eaLnBrk="1" fontAlgn="auto" latinLnBrk="0" hangingPunct="1">
                <a:lnSpc>
                  <a:spcPts val="23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153</a:t>
            </a:fld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6966" y="2566473"/>
            <a:ext cx="2656719" cy="19925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69834" y="3085751"/>
            <a:ext cx="3275403" cy="10981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47814" y="3185343"/>
            <a:ext cx="1774189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Dog?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Cat? NO  Background?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26573" y="3255420"/>
            <a:ext cx="876300" cy="1304290"/>
          </a:xfrm>
          <a:custGeom>
            <a:avLst/>
            <a:gdLst/>
            <a:ahLst/>
            <a:cxnLst/>
            <a:rect l="l" t="t" r="r" b="b"/>
            <a:pathLst>
              <a:path w="876300" h="1304289">
                <a:moveTo>
                  <a:pt x="0" y="0"/>
                </a:moveTo>
                <a:lnTo>
                  <a:pt x="875998" y="0"/>
                </a:lnTo>
                <a:lnTo>
                  <a:pt x="875998" y="1303797"/>
                </a:lnTo>
                <a:lnTo>
                  <a:pt x="0" y="1303797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11992" y="1831210"/>
            <a:ext cx="3400425" cy="677108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0" algn="just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Apply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CNN to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many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different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crops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the  image, CNN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classifies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each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crop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 object  or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background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56514" y="5562144"/>
            <a:ext cx="15640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10,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C575C8D5-2751-40C4-872E-1CFD83662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5" dirty="0"/>
              <a:t>Object Detection as Classification: </a:t>
            </a:r>
            <a:r>
              <a:rPr lang="en-US" spc="-10" dirty="0"/>
              <a:t>Sliding</a:t>
            </a:r>
            <a:r>
              <a:rPr lang="en-US" spc="-85" dirty="0"/>
              <a:t> </a:t>
            </a:r>
            <a:r>
              <a:rPr lang="en-US" spc="-5" dirty="0"/>
              <a:t>Window</a:t>
            </a:r>
            <a:endParaRPr lang="en-US" dirty="0"/>
          </a:p>
        </p:txBody>
      </p:sp>
      <p:sp>
        <p:nvSpPr>
          <p:cNvPr id="14" name="object 79">
            <a:extLst>
              <a:ext uri="{FF2B5EF4-FFF2-40B4-BE49-F238E27FC236}">
                <a16:creationId xmlns:a16="http://schemas.microsoft.com/office/drawing/2014/main" id="{71D7F576-25F7-4BC7-86ED-BDA939164BE9}"/>
              </a:ext>
            </a:extLst>
          </p:cNvPr>
          <p:cNvSpPr txBox="1"/>
          <p:nvPr/>
        </p:nvSpPr>
        <p:spPr>
          <a:xfrm>
            <a:off x="32209" y="6613072"/>
            <a:ext cx="8800091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4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Slide by: Justin Johnson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0143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&amp; Justin Johnson &amp;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Serena</a:t>
            </a:r>
            <a:r>
              <a:rPr kumimoji="0" sz="12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Yeung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11</a:t>
            </a:r>
            <a:r>
              <a:rPr kumimoji="0" sz="1200" b="0" i="0" u="none" strike="noStrike" kern="1200" cap="none" spc="-8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12"/>
          </p:nvPr>
        </p:nvSpPr>
        <p:spPr>
          <a:xfrm>
            <a:off x="6994755" y="7999087"/>
            <a:ext cx="3333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marR="0" lvl="0" indent="0" algn="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25400" marR="0" lvl="0" indent="0" algn="r" defTabSz="914400" rtl="0" eaLnBrk="1" fontAlgn="auto" latinLnBrk="0" hangingPunct="1">
                <a:lnSpc>
                  <a:spcPts val="23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154</a:t>
            </a:fld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6966" y="2566473"/>
            <a:ext cx="2656719" cy="19925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69834" y="3085751"/>
            <a:ext cx="3275403" cy="10981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47814" y="3185343"/>
            <a:ext cx="1774189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Dog?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Cat? NO  Background?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03371" y="3486270"/>
            <a:ext cx="574040" cy="986155"/>
          </a:xfrm>
          <a:custGeom>
            <a:avLst/>
            <a:gdLst/>
            <a:ahLst/>
            <a:cxnLst/>
            <a:rect l="l" t="t" r="r" b="b"/>
            <a:pathLst>
              <a:path w="574039" h="986154">
                <a:moveTo>
                  <a:pt x="0" y="0"/>
                </a:moveTo>
                <a:lnTo>
                  <a:pt x="573898" y="0"/>
                </a:lnTo>
                <a:lnTo>
                  <a:pt x="573898" y="986098"/>
                </a:lnTo>
                <a:lnTo>
                  <a:pt x="0" y="986098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11992" y="1831210"/>
            <a:ext cx="3400425" cy="677108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0" algn="just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Apply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CNN to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many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different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crops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the  image, CNN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classifies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each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crop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 object  or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background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56514" y="5562144"/>
            <a:ext cx="15640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10,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12ED032A-E5F0-4769-8944-23C30506C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5" dirty="0"/>
              <a:t>Object Detection as Classification: </a:t>
            </a:r>
            <a:r>
              <a:rPr lang="en-US" spc="-10" dirty="0"/>
              <a:t>Sliding</a:t>
            </a:r>
            <a:r>
              <a:rPr lang="en-US" spc="-85" dirty="0"/>
              <a:t> </a:t>
            </a:r>
            <a:r>
              <a:rPr lang="en-US" spc="-5" dirty="0"/>
              <a:t>Window</a:t>
            </a:r>
            <a:endParaRPr lang="en-US" dirty="0"/>
          </a:p>
        </p:txBody>
      </p:sp>
      <p:sp>
        <p:nvSpPr>
          <p:cNvPr id="14" name="object 79">
            <a:extLst>
              <a:ext uri="{FF2B5EF4-FFF2-40B4-BE49-F238E27FC236}">
                <a16:creationId xmlns:a16="http://schemas.microsoft.com/office/drawing/2014/main" id="{E4ED1A66-7DBF-4611-A22D-CB4651266ACE}"/>
              </a:ext>
            </a:extLst>
          </p:cNvPr>
          <p:cNvSpPr txBox="1"/>
          <p:nvPr/>
        </p:nvSpPr>
        <p:spPr>
          <a:xfrm>
            <a:off x="32209" y="6613072"/>
            <a:ext cx="8800091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4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Slide by: Justin Johnson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5912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&amp; Justin Johnson &amp;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Serena</a:t>
            </a:r>
            <a:r>
              <a:rPr kumimoji="0" sz="12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Yeung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11</a:t>
            </a:r>
            <a:r>
              <a:rPr kumimoji="0" sz="1200" b="0" i="0" u="none" strike="noStrike" kern="1200" cap="none" spc="-8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12"/>
          </p:nvPr>
        </p:nvSpPr>
        <p:spPr>
          <a:xfrm>
            <a:off x="6994755" y="7999087"/>
            <a:ext cx="3333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marR="0" lvl="0" indent="0" algn="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25400" marR="0" lvl="0" indent="0" algn="r" defTabSz="914400" rtl="0" eaLnBrk="1" fontAlgn="auto" latinLnBrk="0" hangingPunct="1">
                <a:lnSpc>
                  <a:spcPts val="23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155</a:t>
            </a:fld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6966" y="2566473"/>
            <a:ext cx="2656719" cy="19925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69834" y="3085751"/>
            <a:ext cx="3275403" cy="10981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47814" y="3185343"/>
            <a:ext cx="1774189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750570" lvl="0" indent="0" algn="l" defTabSz="914400" rtl="0" eaLnBrk="1" fontAlgn="auto" latinLnBrk="0" hangingPunct="1">
              <a:lnSpc>
                <a:spcPct val="100699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Dog? NO  Cat?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Background?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52572" y="3255421"/>
            <a:ext cx="537845" cy="986155"/>
          </a:xfrm>
          <a:custGeom>
            <a:avLst/>
            <a:gdLst/>
            <a:ahLst/>
            <a:cxnLst/>
            <a:rect l="l" t="t" r="r" b="b"/>
            <a:pathLst>
              <a:path w="537844" h="986154">
                <a:moveTo>
                  <a:pt x="0" y="0"/>
                </a:moveTo>
                <a:lnTo>
                  <a:pt x="537298" y="0"/>
                </a:lnTo>
                <a:lnTo>
                  <a:pt x="537298" y="986098"/>
                </a:lnTo>
                <a:lnTo>
                  <a:pt x="0" y="986098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11992" y="1831210"/>
            <a:ext cx="3400425" cy="677108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0" algn="just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Apply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CNN to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many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different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crops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the  image, CNN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classifies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each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crop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 object  or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background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56514" y="5562144"/>
            <a:ext cx="15640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10,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08B34065-EE4E-4F15-87B1-55ED2FB05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5" dirty="0"/>
              <a:t>Object Detection as Classification: </a:t>
            </a:r>
            <a:r>
              <a:rPr lang="en-US" spc="-10" dirty="0"/>
              <a:t>Sliding</a:t>
            </a:r>
            <a:r>
              <a:rPr lang="en-US" spc="-85" dirty="0"/>
              <a:t> </a:t>
            </a:r>
            <a:r>
              <a:rPr lang="en-US" spc="-5" dirty="0"/>
              <a:t>Window</a:t>
            </a:r>
            <a:endParaRPr lang="en-US" dirty="0"/>
          </a:p>
        </p:txBody>
      </p:sp>
      <p:sp>
        <p:nvSpPr>
          <p:cNvPr id="14" name="object 79">
            <a:extLst>
              <a:ext uri="{FF2B5EF4-FFF2-40B4-BE49-F238E27FC236}">
                <a16:creationId xmlns:a16="http://schemas.microsoft.com/office/drawing/2014/main" id="{738FCB35-8264-4A2B-9D7D-C79244097A90}"/>
              </a:ext>
            </a:extLst>
          </p:cNvPr>
          <p:cNvSpPr txBox="1"/>
          <p:nvPr/>
        </p:nvSpPr>
        <p:spPr>
          <a:xfrm>
            <a:off x="32209" y="6613072"/>
            <a:ext cx="8800091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4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Slide by: Justin Johnson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7488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&amp; Justin Johnson &amp;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Serena</a:t>
            </a:r>
            <a:r>
              <a:rPr kumimoji="0" sz="12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Yeung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11</a:t>
            </a:r>
            <a:r>
              <a:rPr kumimoji="0" sz="1200" b="0" i="0" u="none" strike="noStrike" kern="1200" cap="none" spc="-8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12"/>
          </p:nvPr>
        </p:nvSpPr>
        <p:spPr>
          <a:xfrm>
            <a:off x="6994755" y="7999087"/>
            <a:ext cx="3333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marR="0" lvl="0" indent="0" algn="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25400" marR="0" lvl="0" indent="0" algn="r" defTabSz="914400" rtl="0" eaLnBrk="1" fontAlgn="auto" latinLnBrk="0" hangingPunct="1">
                <a:lnSpc>
                  <a:spcPts val="23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156</a:t>
            </a:fld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6966" y="2566473"/>
            <a:ext cx="2656719" cy="19925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69834" y="3085751"/>
            <a:ext cx="3275403" cy="10981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52572" y="3255421"/>
            <a:ext cx="537845" cy="986155"/>
          </a:xfrm>
          <a:custGeom>
            <a:avLst/>
            <a:gdLst/>
            <a:ahLst/>
            <a:cxnLst/>
            <a:rect l="l" t="t" r="r" b="b"/>
            <a:pathLst>
              <a:path w="537844" h="986154">
                <a:moveTo>
                  <a:pt x="0" y="0"/>
                </a:moveTo>
                <a:lnTo>
                  <a:pt x="537298" y="0"/>
                </a:lnTo>
                <a:lnTo>
                  <a:pt x="537298" y="986098"/>
                </a:lnTo>
                <a:lnTo>
                  <a:pt x="0" y="986098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11992" y="1831210"/>
            <a:ext cx="3400425" cy="677108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0" algn="just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Apply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CNN to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many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different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crops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the  image, CNN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classifies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each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crop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 object  or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background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56514" y="5562144"/>
            <a:ext cx="15640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10,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20844" y="3185342"/>
            <a:ext cx="5400675" cy="204004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639185" marR="750570" lvl="0" indent="0" algn="r" defTabSz="914400" rtl="0" eaLnBrk="1" fontAlgn="auto" latinLnBrk="0" hangingPunct="1">
              <a:lnSpc>
                <a:spcPct val="100699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Dog?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  Cat?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5080" lvl="0" indent="0" algn="r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Background?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2450465" lvl="0" indent="0" algn="just" defTabSz="914400" rtl="0" eaLnBrk="1" fontAlgn="auto" latinLnBrk="0" hangingPunct="1">
              <a:lnSpc>
                <a:spcPts val="1650"/>
              </a:lnSpc>
              <a:spcBef>
                <a:spcPts val="178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Problem: Need to apply CNN to huge  number of locations and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scales, very  computationally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expensive!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7419D6C0-DA92-4190-9820-41F4D1965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5" dirty="0"/>
              <a:t>Object Detection as Classification: </a:t>
            </a:r>
            <a:r>
              <a:rPr lang="en-US" spc="-10" dirty="0"/>
              <a:t>Sliding</a:t>
            </a:r>
            <a:r>
              <a:rPr lang="en-US" spc="-85" dirty="0"/>
              <a:t> </a:t>
            </a:r>
            <a:r>
              <a:rPr lang="en-US" spc="-5" dirty="0"/>
              <a:t>Window</a:t>
            </a:r>
            <a:endParaRPr lang="en-US" dirty="0"/>
          </a:p>
        </p:txBody>
      </p:sp>
      <p:sp>
        <p:nvSpPr>
          <p:cNvPr id="14" name="object 79">
            <a:extLst>
              <a:ext uri="{FF2B5EF4-FFF2-40B4-BE49-F238E27FC236}">
                <a16:creationId xmlns:a16="http://schemas.microsoft.com/office/drawing/2014/main" id="{8B334F54-B1EE-4B7B-80E5-0D2F60E196DA}"/>
              </a:ext>
            </a:extLst>
          </p:cNvPr>
          <p:cNvSpPr txBox="1"/>
          <p:nvPr/>
        </p:nvSpPr>
        <p:spPr>
          <a:xfrm>
            <a:off x="32209" y="6613072"/>
            <a:ext cx="8800091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4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Slide by: Justin Johnson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3949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47EA5CAD-092A-4911-BA2B-63371E9AC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Region</a:t>
            </a:r>
            <a:r>
              <a:rPr lang="en-US" spc="-90" dirty="0"/>
              <a:t> </a:t>
            </a:r>
            <a:r>
              <a:rPr lang="en-US" spc="-5" dirty="0"/>
              <a:t>Proposals</a:t>
            </a:r>
            <a:endParaRPr lang="en-US" dirty="0"/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&amp; Justin Johnson &amp;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Serena</a:t>
            </a:r>
            <a:r>
              <a:rPr kumimoji="0" sz="12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Yeung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11</a:t>
            </a:r>
            <a:r>
              <a:rPr kumimoji="0" sz="1200" b="0" i="0" u="none" strike="noStrike" kern="1200" cap="none" spc="-8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marR="0" lvl="0" indent="0" algn="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25400" marR="0" lvl="0" indent="0" algn="r" defTabSz="914400" rtl="0" eaLnBrk="1" fontAlgn="auto" latinLnBrk="0" hangingPunct="1">
                <a:lnSpc>
                  <a:spcPts val="23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157</a:t>
            </a:fld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48338" y="2776597"/>
            <a:ext cx="3105368" cy="20667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0273" y="2776447"/>
            <a:ext cx="3105368" cy="20667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34092" y="3809993"/>
            <a:ext cx="1504950" cy="0"/>
          </a:xfrm>
          <a:custGeom>
            <a:avLst/>
            <a:gdLst/>
            <a:ahLst/>
            <a:cxnLst/>
            <a:rect l="l" t="t" r="r" b="b"/>
            <a:pathLst>
              <a:path w="1504950">
                <a:moveTo>
                  <a:pt x="0" y="0"/>
                </a:moveTo>
                <a:lnTo>
                  <a:pt x="1504346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24153" y="3748506"/>
            <a:ext cx="158249" cy="1229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12945" y="1740304"/>
            <a:ext cx="6606540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0" lvl="0" indent="-36639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Char char="●"/>
              <a:tabLst>
                <a:tab pos="379095" algn="l"/>
                <a:tab pos="379730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Find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“blobby”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regions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that are likely to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contain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objects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79095" marR="5080" lvl="0" indent="-366395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●"/>
              <a:tabLst>
                <a:tab pos="379095" algn="l"/>
                <a:tab pos="379730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Relatively fast to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run;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e.g. Selective Search gives 1000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region 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proposals in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few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seconds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CPU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02589" y="3247096"/>
            <a:ext cx="1407795" cy="1407795"/>
          </a:xfrm>
          <a:custGeom>
            <a:avLst/>
            <a:gdLst/>
            <a:ahLst/>
            <a:cxnLst/>
            <a:rect l="l" t="t" r="r" b="b"/>
            <a:pathLst>
              <a:path w="1407795" h="1407795">
                <a:moveTo>
                  <a:pt x="0" y="0"/>
                </a:moveTo>
                <a:lnTo>
                  <a:pt x="1407297" y="0"/>
                </a:lnTo>
                <a:lnTo>
                  <a:pt x="1407297" y="1407297"/>
                </a:lnTo>
                <a:lnTo>
                  <a:pt x="0" y="1407297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345487" y="2865096"/>
            <a:ext cx="2231390" cy="1903730"/>
          </a:xfrm>
          <a:custGeom>
            <a:avLst/>
            <a:gdLst/>
            <a:ahLst/>
            <a:cxnLst/>
            <a:rect l="l" t="t" r="r" b="b"/>
            <a:pathLst>
              <a:path w="2231390" h="1903729">
                <a:moveTo>
                  <a:pt x="0" y="0"/>
                </a:moveTo>
                <a:lnTo>
                  <a:pt x="2231095" y="0"/>
                </a:lnTo>
                <a:lnTo>
                  <a:pt x="2231095" y="1903196"/>
                </a:lnTo>
                <a:lnTo>
                  <a:pt x="0" y="1903196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287935" y="3938994"/>
            <a:ext cx="296545" cy="252095"/>
          </a:xfrm>
          <a:custGeom>
            <a:avLst/>
            <a:gdLst/>
            <a:ahLst/>
            <a:cxnLst/>
            <a:rect l="l" t="t" r="r" b="b"/>
            <a:pathLst>
              <a:path w="296545" h="252095">
                <a:moveTo>
                  <a:pt x="0" y="0"/>
                </a:moveTo>
                <a:lnTo>
                  <a:pt x="296099" y="0"/>
                </a:lnTo>
                <a:lnTo>
                  <a:pt x="296099" y="251999"/>
                </a:lnTo>
                <a:lnTo>
                  <a:pt x="0" y="2519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952859" y="3686994"/>
            <a:ext cx="469265" cy="393700"/>
          </a:xfrm>
          <a:custGeom>
            <a:avLst/>
            <a:gdLst/>
            <a:ahLst/>
            <a:cxnLst/>
            <a:rect l="l" t="t" r="r" b="b"/>
            <a:pathLst>
              <a:path w="469265" h="393700">
                <a:moveTo>
                  <a:pt x="0" y="0"/>
                </a:moveTo>
                <a:lnTo>
                  <a:pt x="469199" y="0"/>
                </a:lnTo>
                <a:lnTo>
                  <a:pt x="469199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473361" y="3613845"/>
            <a:ext cx="216535" cy="191135"/>
          </a:xfrm>
          <a:custGeom>
            <a:avLst/>
            <a:gdLst/>
            <a:ahLst/>
            <a:cxnLst/>
            <a:rect l="l" t="t" r="r" b="b"/>
            <a:pathLst>
              <a:path w="216534" h="191135">
                <a:moveTo>
                  <a:pt x="0" y="0"/>
                </a:moveTo>
                <a:lnTo>
                  <a:pt x="215999" y="0"/>
                </a:lnTo>
                <a:lnTo>
                  <a:pt x="215999" y="191099"/>
                </a:lnTo>
                <a:lnTo>
                  <a:pt x="0" y="1910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051686" y="3717420"/>
            <a:ext cx="216535" cy="191135"/>
          </a:xfrm>
          <a:custGeom>
            <a:avLst/>
            <a:gdLst/>
            <a:ahLst/>
            <a:cxnLst/>
            <a:rect l="l" t="t" r="r" b="b"/>
            <a:pathLst>
              <a:path w="216534" h="191135">
                <a:moveTo>
                  <a:pt x="0" y="0"/>
                </a:moveTo>
                <a:lnTo>
                  <a:pt x="215999" y="0"/>
                </a:lnTo>
                <a:lnTo>
                  <a:pt x="215999" y="191099"/>
                </a:lnTo>
                <a:lnTo>
                  <a:pt x="0" y="1910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840138" y="3710394"/>
            <a:ext cx="393700" cy="350520"/>
          </a:xfrm>
          <a:custGeom>
            <a:avLst/>
            <a:gdLst/>
            <a:ahLst/>
            <a:cxnLst/>
            <a:rect l="l" t="t" r="r" b="b"/>
            <a:pathLst>
              <a:path w="393700" h="350519">
                <a:moveTo>
                  <a:pt x="0" y="0"/>
                </a:moveTo>
                <a:lnTo>
                  <a:pt x="393599" y="0"/>
                </a:lnTo>
                <a:lnTo>
                  <a:pt x="393599" y="350099"/>
                </a:lnTo>
                <a:lnTo>
                  <a:pt x="0" y="3500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025088" y="3405594"/>
            <a:ext cx="393700" cy="350520"/>
          </a:xfrm>
          <a:custGeom>
            <a:avLst/>
            <a:gdLst/>
            <a:ahLst/>
            <a:cxnLst/>
            <a:rect l="l" t="t" r="r" b="b"/>
            <a:pathLst>
              <a:path w="393700" h="350519">
                <a:moveTo>
                  <a:pt x="0" y="0"/>
                </a:moveTo>
                <a:lnTo>
                  <a:pt x="393599" y="0"/>
                </a:lnTo>
                <a:lnTo>
                  <a:pt x="393599" y="350099"/>
                </a:lnTo>
                <a:lnTo>
                  <a:pt x="0" y="3500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449736" y="3405595"/>
            <a:ext cx="393700" cy="252095"/>
          </a:xfrm>
          <a:custGeom>
            <a:avLst/>
            <a:gdLst/>
            <a:ahLst/>
            <a:cxnLst/>
            <a:rect l="l" t="t" r="r" b="b"/>
            <a:pathLst>
              <a:path w="393700" h="252094">
                <a:moveTo>
                  <a:pt x="0" y="0"/>
                </a:moveTo>
                <a:lnTo>
                  <a:pt x="393599" y="0"/>
                </a:lnTo>
                <a:lnTo>
                  <a:pt x="393599" y="251999"/>
                </a:lnTo>
                <a:lnTo>
                  <a:pt x="0" y="2519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024" y="5052191"/>
            <a:ext cx="3308350" cy="4025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880744" lvl="0" indent="0" algn="l" defTabSz="914400" rtl="0" eaLnBrk="1" fontAlgn="auto" latinLnBrk="0" hangingPunct="1">
              <a:lnSpc>
                <a:spcPct val="1042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Alexe et al, </a:t>
            </a:r>
            <a:r>
              <a:rPr kumimoji="0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“Measuring </a:t>
            </a:r>
            <a:r>
              <a:rPr kumimoji="0" sz="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objectness of image windows”, TPAMI 2012  Uijlings et al, </a:t>
            </a:r>
            <a:r>
              <a:rPr kumimoji="0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“Selective </a:t>
            </a:r>
            <a:r>
              <a:rPr kumimoji="0" sz="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Search for Object Recognition”, IJCV</a:t>
            </a:r>
            <a:r>
              <a:rPr kumimoji="0" sz="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2013</a:t>
            </a:r>
            <a:endParaRPr kumimoji="0" sz="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5080" lvl="0" indent="0" algn="l" defTabSz="914400" rtl="0" eaLnBrk="1" fontAlgn="auto" latinLnBrk="0" hangingPunct="1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Cheng et al, </a:t>
            </a:r>
            <a:r>
              <a:rPr kumimoji="0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“BING: </a:t>
            </a:r>
            <a:r>
              <a:rPr kumimoji="0" sz="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Binarized normed gradients for objectness estimation at 300fps”, CVPR 2014  Zitnick and Dollar, </a:t>
            </a:r>
            <a:r>
              <a:rPr kumimoji="0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“Edge </a:t>
            </a:r>
            <a:r>
              <a:rPr kumimoji="0" sz="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boxes: Locating object proposals from edges”, ECCV</a:t>
            </a:r>
            <a:r>
              <a:rPr kumimoji="0" sz="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2014</a:t>
            </a:r>
            <a:endParaRPr kumimoji="0" sz="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56514" y="5562144"/>
            <a:ext cx="15640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10,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" name="object 79">
            <a:extLst>
              <a:ext uri="{FF2B5EF4-FFF2-40B4-BE49-F238E27FC236}">
                <a16:creationId xmlns:a16="http://schemas.microsoft.com/office/drawing/2014/main" id="{26CADF4E-CCF3-40BE-B666-6440319E7724}"/>
              </a:ext>
            </a:extLst>
          </p:cNvPr>
          <p:cNvSpPr txBox="1"/>
          <p:nvPr/>
        </p:nvSpPr>
        <p:spPr>
          <a:xfrm>
            <a:off x="32209" y="6613072"/>
            <a:ext cx="8800091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4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Slide by: Justin Johnson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54215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8A33B7F-32D9-4AA2-A036-3C9DA975A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R-CNN</a:t>
            </a:r>
            <a:endParaRPr lang="en-US"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&amp; Justin Johnson &amp;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Serena</a:t>
            </a:r>
            <a:r>
              <a:rPr kumimoji="0" sz="12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Yeung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11</a:t>
            </a:r>
            <a:r>
              <a:rPr kumimoji="0" sz="1200" b="0" i="0" u="none" strike="noStrike" kern="1200" cap="none" spc="-8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marR="0" lvl="0" indent="0" algn="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25400" marR="0" lvl="0" indent="0" algn="r" defTabSz="914400" rtl="0" eaLnBrk="1" fontAlgn="auto" latinLnBrk="0" hangingPunct="1">
                <a:lnSpc>
                  <a:spcPts val="23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158</a:t>
            </a:fld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95082" y="4104324"/>
            <a:ext cx="3601492" cy="12161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95082" y="4104318"/>
            <a:ext cx="3601720" cy="1216660"/>
          </a:xfrm>
          <a:custGeom>
            <a:avLst/>
            <a:gdLst/>
            <a:ahLst/>
            <a:cxnLst/>
            <a:rect l="l" t="t" r="r" b="b"/>
            <a:pathLst>
              <a:path w="3601720" h="1216660">
                <a:moveTo>
                  <a:pt x="0" y="1216122"/>
                </a:moveTo>
                <a:lnTo>
                  <a:pt x="1124045" y="0"/>
                </a:lnTo>
                <a:lnTo>
                  <a:pt x="3601507" y="0"/>
                </a:lnTo>
                <a:lnTo>
                  <a:pt x="2477460" y="1216122"/>
                </a:lnTo>
                <a:lnTo>
                  <a:pt x="0" y="1216122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28426" y="5219649"/>
            <a:ext cx="842179" cy="1495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56514" y="5562144"/>
            <a:ext cx="15640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10,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79">
            <a:extLst>
              <a:ext uri="{FF2B5EF4-FFF2-40B4-BE49-F238E27FC236}">
                <a16:creationId xmlns:a16="http://schemas.microsoft.com/office/drawing/2014/main" id="{22F5F20E-7AE8-4FDE-8559-D4CEC262D015}"/>
              </a:ext>
            </a:extLst>
          </p:cNvPr>
          <p:cNvSpPr txBox="1"/>
          <p:nvPr/>
        </p:nvSpPr>
        <p:spPr>
          <a:xfrm>
            <a:off x="32210" y="6613072"/>
            <a:ext cx="9031962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46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Girshick</a:t>
            </a:r>
            <a:r>
              <a:rPr kumimoji="0" lang="en-US" sz="1400" b="0" i="1" u="none" strike="noStrike" kern="1200" cap="none" spc="4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 et al., “</a:t>
            </a:r>
            <a:r>
              <a:rPr kumimoji="0" lang="en-US" sz="1400" b="0" i="1" u="none" strike="noStrike" kern="1200" cap="none" spc="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Rich </a:t>
            </a:r>
            <a:r>
              <a:rPr kumimoji="0" lang="en-US" sz="1400" b="0" i="1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Feature </a:t>
            </a:r>
            <a:r>
              <a:rPr kumimoji="0" lang="en-US" sz="1400" b="0" i="1" u="none" strike="noStrike" kern="120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Hierarchies </a:t>
            </a:r>
            <a:r>
              <a:rPr kumimoji="0" lang="en-US" sz="1400" b="0" i="1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for </a:t>
            </a:r>
            <a:r>
              <a:rPr kumimoji="0" lang="en-US" sz="1400" b="0" i="1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Accurate </a:t>
            </a:r>
            <a:r>
              <a:rPr kumimoji="0" lang="en-US" sz="1400" b="0" i="1" u="none" strike="noStrike" kern="120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Object Detection and Semantic </a:t>
            </a:r>
            <a:r>
              <a:rPr kumimoji="0" lang="en-US" sz="1400" b="0" i="1" u="none" strike="noStrike" kern="120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Segmentation”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 CVPR 2014</a:t>
            </a:r>
          </a:p>
        </p:txBody>
      </p:sp>
    </p:spTree>
    <p:extLst>
      <p:ext uri="{BB962C8B-B14F-4D97-AF65-F5344CB8AC3E}">
        <p14:creationId xmlns:p14="http://schemas.microsoft.com/office/powerpoint/2010/main" val="1462704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5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&amp; Justin Johnson &amp;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Serena</a:t>
            </a:r>
            <a:r>
              <a:rPr kumimoji="0" sz="12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Yeung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11</a:t>
            </a:r>
            <a:r>
              <a:rPr kumimoji="0" sz="1200" b="0" i="0" u="none" strike="noStrike" kern="1200" cap="none" spc="-8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12"/>
          </p:nvPr>
        </p:nvSpPr>
        <p:spPr>
          <a:xfrm>
            <a:off x="6994755" y="7999087"/>
            <a:ext cx="3333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marR="0" lvl="0" indent="0" algn="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25400" marR="0" lvl="0" indent="0" algn="r" defTabSz="914400" rtl="0" eaLnBrk="1" fontAlgn="auto" latinLnBrk="0" hangingPunct="1">
                <a:lnSpc>
                  <a:spcPts val="23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159</a:t>
            </a:fld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95082" y="4104324"/>
            <a:ext cx="3601492" cy="12161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95082" y="4104318"/>
            <a:ext cx="3601720" cy="1216660"/>
          </a:xfrm>
          <a:custGeom>
            <a:avLst/>
            <a:gdLst/>
            <a:ahLst/>
            <a:cxnLst/>
            <a:rect l="l" t="t" r="r" b="b"/>
            <a:pathLst>
              <a:path w="3601720" h="1216660">
                <a:moveTo>
                  <a:pt x="0" y="1216122"/>
                </a:moveTo>
                <a:lnTo>
                  <a:pt x="1124045" y="0"/>
                </a:lnTo>
                <a:lnTo>
                  <a:pt x="3601507" y="0"/>
                </a:lnTo>
                <a:lnTo>
                  <a:pt x="2477460" y="1216122"/>
                </a:lnTo>
                <a:lnTo>
                  <a:pt x="0" y="1216122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28426" y="5219649"/>
            <a:ext cx="842179" cy="1495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74896" y="4169393"/>
            <a:ext cx="1821814" cy="779780"/>
          </a:xfrm>
          <a:custGeom>
            <a:avLst/>
            <a:gdLst/>
            <a:ahLst/>
            <a:cxnLst/>
            <a:rect l="l" t="t" r="r" b="b"/>
            <a:pathLst>
              <a:path w="1821814" h="779779">
                <a:moveTo>
                  <a:pt x="1101272" y="779298"/>
                </a:moveTo>
                <a:lnTo>
                  <a:pt x="0" y="779298"/>
                </a:lnTo>
                <a:lnTo>
                  <a:pt x="720298" y="0"/>
                </a:lnTo>
                <a:lnTo>
                  <a:pt x="1821571" y="0"/>
                </a:lnTo>
                <a:lnTo>
                  <a:pt x="1101272" y="779298"/>
                </a:lnTo>
                <a:close/>
              </a:path>
            </a:pathLst>
          </a:custGeom>
          <a:solidFill>
            <a:srgbClr val="E6E6E6">
              <a:alpha val="79998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74896" y="4169393"/>
            <a:ext cx="1821814" cy="779780"/>
          </a:xfrm>
          <a:custGeom>
            <a:avLst/>
            <a:gdLst/>
            <a:ahLst/>
            <a:cxnLst/>
            <a:rect l="l" t="t" r="r" b="b"/>
            <a:pathLst>
              <a:path w="1821814" h="779779">
                <a:moveTo>
                  <a:pt x="0" y="779298"/>
                </a:moveTo>
                <a:lnTo>
                  <a:pt x="720298" y="0"/>
                </a:lnTo>
                <a:lnTo>
                  <a:pt x="1821571" y="0"/>
                </a:lnTo>
                <a:lnTo>
                  <a:pt x="1101272" y="779298"/>
                </a:lnTo>
                <a:lnTo>
                  <a:pt x="0" y="779298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596543" y="4183719"/>
            <a:ext cx="873125" cy="321945"/>
          </a:xfrm>
          <a:custGeom>
            <a:avLst/>
            <a:gdLst/>
            <a:ahLst/>
            <a:cxnLst/>
            <a:rect l="l" t="t" r="r" b="b"/>
            <a:pathLst>
              <a:path w="873125" h="321945">
                <a:moveTo>
                  <a:pt x="575898" y="321574"/>
                </a:moveTo>
                <a:lnTo>
                  <a:pt x="0" y="321574"/>
                </a:lnTo>
                <a:lnTo>
                  <a:pt x="297224" y="0"/>
                </a:lnTo>
                <a:lnTo>
                  <a:pt x="873123" y="0"/>
                </a:lnTo>
                <a:lnTo>
                  <a:pt x="575898" y="321574"/>
                </a:lnTo>
                <a:close/>
              </a:path>
            </a:pathLst>
          </a:custGeom>
          <a:solidFill>
            <a:srgbClr val="E6E6E6">
              <a:alpha val="79998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96543" y="4183719"/>
            <a:ext cx="873125" cy="321945"/>
          </a:xfrm>
          <a:custGeom>
            <a:avLst/>
            <a:gdLst/>
            <a:ahLst/>
            <a:cxnLst/>
            <a:rect l="l" t="t" r="r" b="b"/>
            <a:pathLst>
              <a:path w="873125" h="321945">
                <a:moveTo>
                  <a:pt x="0" y="321574"/>
                </a:moveTo>
                <a:lnTo>
                  <a:pt x="297224" y="0"/>
                </a:lnTo>
                <a:lnTo>
                  <a:pt x="873123" y="0"/>
                </a:lnTo>
                <a:lnTo>
                  <a:pt x="575898" y="321574"/>
                </a:lnTo>
                <a:lnTo>
                  <a:pt x="0" y="321574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46556" y="4804567"/>
            <a:ext cx="847725" cy="500380"/>
          </a:xfrm>
          <a:custGeom>
            <a:avLst/>
            <a:gdLst/>
            <a:ahLst/>
            <a:cxnLst/>
            <a:rect l="l" t="t" r="r" b="b"/>
            <a:pathLst>
              <a:path w="847725" h="500379">
                <a:moveTo>
                  <a:pt x="385011" y="500249"/>
                </a:moveTo>
                <a:lnTo>
                  <a:pt x="0" y="500249"/>
                </a:lnTo>
                <a:lnTo>
                  <a:pt x="462374" y="0"/>
                </a:lnTo>
                <a:lnTo>
                  <a:pt x="847385" y="0"/>
                </a:lnTo>
                <a:lnTo>
                  <a:pt x="385011" y="500249"/>
                </a:lnTo>
                <a:close/>
              </a:path>
            </a:pathLst>
          </a:custGeom>
          <a:solidFill>
            <a:srgbClr val="E6E6E6">
              <a:alpha val="79998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46556" y="4804567"/>
            <a:ext cx="847725" cy="500380"/>
          </a:xfrm>
          <a:custGeom>
            <a:avLst/>
            <a:gdLst/>
            <a:ahLst/>
            <a:cxnLst/>
            <a:rect l="l" t="t" r="r" b="b"/>
            <a:pathLst>
              <a:path w="847725" h="500379">
                <a:moveTo>
                  <a:pt x="0" y="500248"/>
                </a:moveTo>
                <a:lnTo>
                  <a:pt x="462374" y="0"/>
                </a:lnTo>
                <a:lnTo>
                  <a:pt x="847385" y="0"/>
                </a:lnTo>
                <a:lnTo>
                  <a:pt x="385011" y="500248"/>
                </a:lnTo>
                <a:lnTo>
                  <a:pt x="0" y="500248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267067" y="4294892"/>
            <a:ext cx="577215" cy="0"/>
          </a:xfrm>
          <a:custGeom>
            <a:avLst/>
            <a:gdLst/>
            <a:ahLst/>
            <a:cxnLst/>
            <a:rect l="l" t="t" r="r" b="b"/>
            <a:pathLst>
              <a:path w="577214">
                <a:moveTo>
                  <a:pt x="576898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C8492B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71092" y="4253918"/>
            <a:ext cx="105499" cy="819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944144" y="4294892"/>
            <a:ext cx="1899920" cy="288290"/>
          </a:xfrm>
          <a:custGeom>
            <a:avLst/>
            <a:gdLst/>
            <a:ahLst/>
            <a:cxnLst/>
            <a:rect l="l" t="t" r="r" b="b"/>
            <a:pathLst>
              <a:path w="1899920" h="288289">
                <a:moveTo>
                  <a:pt x="1899821" y="0"/>
                </a:moveTo>
                <a:lnTo>
                  <a:pt x="0" y="288174"/>
                </a:lnTo>
              </a:path>
            </a:pathLst>
          </a:custGeom>
          <a:ln w="19049">
            <a:solidFill>
              <a:srgbClr val="C8492B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849145" y="4542443"/>
            <a:ext cx="109249" cy="812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711262" y="4300918"/>
            <a:ext cx="3107055" cy="798830"/>
          </a:xfrm>
          <a:custGeom>
            <a:avLst/>
            <a:gdLst/>
            <a:ahLst/>
            <a:cxnLst/>
            <a:rect l="l" t="t" r="r" b="b"/>
            <a:pathLst>
              <a:path w="3107054" h="798829">
                <a:moveTo>
                  <a:pt x="3106728" y="0"/>
                </a:moveTo>
                <a:lnTo>
                  <a:pt x="0" y="798698"/>
                </a:lnTo>
              </a:path>
            </a:pathLst>
          </a:custGeom>
          <a:ln w="19049">
            <a:solidFill>
              <a:srgbClr val="C8492B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618009" y="5059617"/>
            <a:ext cx="110612" cy="79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948890" y="4043905"/>
            <a:ext cx="1722682" cy="1970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944575" y="4318046"/>
            <a:ext cx="1938671" cy="19898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946907" y="4597100"/>
            <a:ext cx="699503" cy="1576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727629" y="4594272"/>
            <a:ext cx="442386" cy="1968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456514" y="5562144"/>
            <a:ext cx="15640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10,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9" name="Title 10">
            <a:extLst>
              <a:ext uri="{FF2B5EF4-FFF2-40B4-BE49-F238E27FC236}">
                <a16:creationId xmlns:a16="http://schemas.microsoft.com/office/drawing/2014/main" id="{E4C17CCC-3321-40E6-9F6F-D977A7AD4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R-CNN</a:t>
            </a:r>
            <a:endParaRPr lang="en-US" dirty="0"/>
          </a:p>
        </p:txBody>
      </p:sp>
      <p:sp>
        <p:nvSpPr>
          <p:cNvPr id="31" name="object 79">
            <a:extLst>
              <a:ext uri="{FF2B5EF4-FFF2-40B4-BE49-F238E27FC236}">
                <a16:creationId xmlns:a16="http://schemas.microsoft.com/office/drawing/2014/main" id="{713FB867-6F9B-4968-BDA4-92CC33554B5B}"/>
              </a:ext>
            </a:extLst>
          </p:cNvPr>
          <p:cNvSpPr txBox="1"/>
          <p:nvPr/>
        </p:nvSpPr>
        <p:spPr>
          <a:xfrm>
            <a:off x="32210" y="6613072"/>
            <a:ext cx="9031962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46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Girshick</a:t>
            </a:r>
            <a:r>
              <a:rPr kumimoji="0" lang="en-US" sz="1400" b="0" i="1" u="none" strike="noStrike" kern="1200" cap="none" spc="4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 et al., “</a:t>
            </a:r>
            <a:r>
              <a:rPr kumimoji="0" lang="en-US" sz="1400" b="0" i="1" u="none" strike="noStrike" kern="1200" cap="none" spc="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Rich </a:t>
            </a:r>
            <a:r>
              <a:rPr kumimoji="0" lang="en-US" sz="1400" b="0" i="1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Feature </a:t>
            </a:r>
            <a:r>
              <a:rPr kumimoji="0" lang="en-US" sz="1400" b="0" i="1" u="none" strike="noStrike" kern="120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Hierarchies </a:t>
            </a:r>
            <a:r>
              <a:rPr kumimoji="0" lang="en-US" sz="1400" b="0" i="1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for </a:t>
            </a:r>
            <a:r>
              <a:rPr kumimoji="0" lang="en-US" sz="1400" b="0" i="1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Accurate </a:t>
            </a:r>
            <a:r>
              <a:rPr kumimoji="0" lang="en-US" sz="1400" b="0" i="1" u="none" strike="noStrike" kern="120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Object Detection and Semantic </a:t>
            </a:r>
            <a:r>
              <a:rPr kumimoji="0" lang="en-US" sz="1400" b="0" i="1" u="none" strike="noStrike" kern="120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Segmentation”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 CVPR 2014</a:t>
            </a:r>
          </a:p>
        </p:txBody>
      </p:sp>
    </p:spTree>
    <p:extLst>
      <p:ext uri="{BB962C8B-B14F-4D97-AF65-F5344CB8AC3E}">
        <p14:creationId xmlns:p14="http://schemas.microsoft.com/office/powerpoint/2010/main" val="1963092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1010813" y="5113409"/>
            <a:ext cx="7153344" cy="11209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414079">
              <a:lnSpc>
                <a:spcPts val="2744"/>
              </a:lnSpc>
              <a:spcBef>
                <a:spcPts val="88"/>
              </a:spcBef>
              <a:tabLst>
                <a:tab pos="1943204" algn="l"/>
                <a:tab pos="3578229" algn="l"/>
              </a:tabLst>
            </a:pPr>
            <a:r>
              <a:rPr sz="2294" dirty="0">
                <a:latin typeface="Arial"/>
                <a:cs typeface="Arial"/>
              </a:rPr>
              <a:t>– Assume</a:t>
            </a:r>
            <a:r>
              <a:rPr lang="en-US" sz="2294" dirty="0">
                <a:latin typeface="Arial"/>
                <a:cs typeface="Arial"/>
              </a:rPr>
              <a:t> </a:t>
            </a:r>
            <a:r>
              <a:rPr lang="en-US" sz="2294" i="1" dirty="0">
                <a:latin typeface="Arial"/>
                <a:cs typeface="Arial"/>
              </a:rPr>
              <a:t>N </a:t>
            </a:r>
            <a:r>
              <a:rPr sz="2294" dirty="0">
                <a:latin typeface="Arial"/>
                <a:cs typeface="Arial"/>
              </a:rPr>
              <a:t>inputs and</a:t>
            </a:r>
            <a:r>
              <a:rPr lang="en-US" sz="2294" dirty="0">
                <a:latin typeface="Arial"/>
                <a:cs typeface="Arial"/>
              </a:rPr>
              <a:t> </a:t>
            </a:r>
            <a:r>
              <a:rPr lang="en-US" sz="2294" i="1" dirty="0">
                <a:latin typeface="Arial"/>
                <a:cs typeface="Arial"/>
              </a:rPr>
              <a:t>M </a:t>
            </a:r>
            <a:r>
              <a:rPr sz="2294" dirty="0">
                <a:latin typeface="Arial"/>
                <a:cs typeface="Arial"/>
              </a:rPr>
              <a:t>outputs</a:t>
            </a:r>
          </a:p>
          <a:p>
            <a:pPr marL="313221" indent="-302575">
              <a:lnSpc>
                <a:spcPts val="3168"/>
              </a:lnSpc>
              <a:buChar char="•"/>
              <a:tabLst>
                <a:tab pos="313221" algn="l"/>
                <a:tab pos="313781" algn="l"/>
              </a:tabLst>
            </a:pPr>
            <a:r>
              <a:rPr sz="2647" dirty="0">
                <a:latin typeface="Arial"/>
                <a:cs typeface="Arial"/>
              </a:rPr>
              <a:t>The weights matrix is a full</a:t>
            </a:r>
            <a:r>
              <a:rPr lang="en-US" sz="2647" dirty="0">
                <a:latin typeface="Arial"/>
                <a:cs typeface="Arial"/>
              </a:rPr>
              <a:t> </a:t>
            </a:r>
            <a:r>
              <a:rPr lang="en-US" sz="2647" i="1" dirty="0">
                <a:latin typeface="Arial"/>
                <a:cs typeface="Arial"/>
              </a:rPr>
              <a:t>N x M</a:t>
            </a:r>
            <a:r>
              <a:rPr lang="en-US" sz="2647" dirty="0">
                <a:latin typeface="Arial"/>
                <a:cs typeface="Arial"/>
              </a:rPr>
              <a:t> matrix</a:t>
            </a:r>
            <a:endParaRPr sz="2647" dirty="0">
              <a:latin typeface="Arial"/>
              <a:cs typeface="Arial"/>
            </a:endParaRPr>
          </a:p>
          <a:p>
            <a:pPr marL="414079">
              <a:spcBef>
                <a:spcPts val="18"/>
              </a:spcBef>
              <a:tabLst>
                <a:tab pos="2396506" algn="l"/>
              </a:tabLst>
            </a:pPr>
            <a:r>
              <a:rPr sz="2294" dirty="0">
                <a:latin typeface="Arial"/>
                <a:cs typeface="Arial"/>
              </a:rPr>
              <a:t>– Requiring</a:t>
            </a:r>
            <a:r>
              <a:rPr lang="en-US" sz="2294" dirty="0">
                <a:latin typeface="Arial"/>
                <a:cs typeface="Arial"/>
              </a:rPr>
              <a:t> </a:t>
            </a:r>
            <a:r>
              <a:rPr lang="en-US" sz="2294" i="1" dirty="0">
                <a:latin typeface="Arial"/>
                <a:cs typeface="Arial"/>
              </a:rPr>
              <a:t>N*M </a:t>
            </a:r>
            <a:r>
              <a:rPr sz="2294" dirty="0">
                <a:latin typeface="Arial"/>
                <a:cs typeface="Arial"/>
              </a:rPr>
              <a:t>unique parameters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43218" y="522039"/>
            <a:ext cx="3857564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dirty="0"/>
              <a:t>Regular network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0814" y="4708713"/>
            <a:ext cx="4923071" cy="41867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13221" indent="-302575">
              <a:spcBef>
                <a:spcPts val="88"/>
              </a:spcBef>
              <a:buChar char="•"/>
              <a:tabLst>
                <a:tab pos="313221" algn="l"/>
                <a:tab pos="313781" algn="l"/>
              </a:tabLst>
            </a:pPr>
            <a:r>
              <a:rPr sz="2647" dirty="0">
                <a:latin typeface="Arial"/>
                <a:cs typeface="Arial"/>
              </a:rPr>
              <a:t>Consider the first layer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790687" y="1949824"/>
            <a:ext cx="3033993" cy="1433793"/>
            <a:chOff x="743712" y="2209800"/>
            <a:chExt cx="3438525" cy="1624965"/>
          </a:xfrm>
        </p:grpSpPr>
        <p:sp>
          <p:nvSpPr>
            <p:cNvPr id="14" name="object 14"/>
            <p:cNvSpPr/>
            <p:nvPr/>
          </p:nvSpPr>
          <p:spPr>
            <a:xfrm>
              <a:off x="743712" y="2209800"/>
              <a:ext cx="3438143" cy="16245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5" name="object 15"/>
            <p:cNvSpPr/>
            <p:nvPr/>
          </p:nvSpPr>
          <p:spPr>
            <a:xfrm>
              <a:off x="2479547" y="3223260"/>
              <a:ext cx="536575" cy="288290"/>
            </a:xfrm>
            <a:custGeom>
              <a:avLst/>
              <a:gdLst/>
              <a:ahLst/>
              <a:cxnLst/>
              <a:rect l="l" t="t" r="r" b="b"/>
              <a:pathLst>
                <a:path w="536575" h="288289">
                  <a:moveTo>
                    <a:pt x="536447" y="288036"/>
                  </a:moveTo>
                  <a:lnTo>
                    <a:pt x="0" y="288036"/>
                  </a:lnTo>
                  <a:lnTo>
                    <a:pt x="0" y="0"/>
                  </a:lnTo>
                  <a:lnTo>
                    <a:pt x="536447" y="0"/>
                  </a:lnTo>
                  <a:lnTo>
                    <a:pt x="536447" y="288036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" name="object 16"/>
            <p:cNvSpPr/>
            <p:nvPr/>
          </p:nvSpPr>
          <p:spPr>
            <a:xfrm>
              <a:off x="2520219" y="3297936"/>
              <a:ext cx="203644" cy="1539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322307" y="2844053"/>
            <a:ext cx="47344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9733">
              <a:lnSpc>
                <a:spcPts val="1227"/>
              </a:lnSpc>
            </a:pPr>
            <a:r>
              <a:rPr sz="1147" spc="4" dirty="0">
                <a:latin typeface="DejaVu Sans"/>
                <a:cs typeface="DejaVu Sans"/>
              </a:rPr>
              <a:t>(1)</a:t>
            </a:r>
            <a:endParaRPr sz="1147">
              <a:latin typeface="DejaVu Sans"/>
              <a:cs typeface="DejaVu San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897881" y="2892462"/>
            <a:ext cx="179686" cy="1358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9" name="object 19"/>
          <p:cNvSpPr txBox="1"/>
          <p:nvPr/>
        </p:nvSpPr>
        <p:spPr>
          <a:xfrm>
            <a:off x="4080716" y="2793888"/>
            <a:ext cx="468406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  <a:tabLst>
                <a:tab pos="456664" algn="l"/>
              </a:tabLst>
            </a:pPr>
            <a:r>
              <a:rPr sz="1147" spc="4" dirty="0">
                <a:latin typeface="DejaVu Sans"/>
                <a:cs typeface="DejaVu Sans"/>
              </a:rPr>
              <a:t>(1) </a:t>
            </a:r>
            <a:r>
              <a:rPr sz="1147" spc="-115" dirty="0">
                <a:latin typeface="DejaVu Sans"/>
                <a:cs typeface="DejaVu Sans"/>
              </a:rPr>
              <a:t> </a:t>
            </a:r>
            <a:r>
              <a:rPr sz="1147" u="dbl" spc="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147" u="dbl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1147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580069" y="2073536"/>
            <a:ext cx="224678" cy="1767167"/>
            <a:chOff x="5038344" y="2350007"/>
            <a:chExt cx="254635" cy="2002789"/>
          </a:xfrm>
        </p:grpSpPr>
        <p:sp>
          <p:nvSpPr>
            <p:cNvPr id="21" name="object 21"/>
            <p:cNvSpPr/>
            <p:nvPr/>
          </p:nvSpPr>
          <p:spPr>
            <a:xfrm>
              <a:off x="5038344" y="2378963"/>
              <a:ext cx="67310" cy="1973580"/>
            </a:xfrm>
            <a:custGeom>
              <a:avLst/>
              <a:gdLst/>
              <a:ahLst/>
              <a:cxnLst/>
              <a:rect l="l" t="t" r="r" b="b"/>
              <a:pathLst>
                <a:path w="67310" h="1973579">
                  <a:moveTo>
                    <a:pt x="67056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0" y="1964690"/>
                  </a:lnTo>
                  <a:lnTo>
                    <a:pt x="0" y="1973580"/>
                  </a:lnTo>
                  <a:lnTo>
                    <a:pt x="67056" y="1973580"/>
                  </a:lnTo>
                  <a:lnTo>
                    <a:pt x="67056" y="1964690"/>
                  </a:lnTo>
                  <a:lnTo>
                    <a:pt x="22860" y="1964690"/>
                  </a:lnTo>
                  <a:lnTo>
                    <a:pt x="22860" y="10160"/>
                  </a:lnTo>
                  <a:lnTo>
                    <a:pt x="67056" y="10160"/>
                  </a:lnTo>
                  <a:lnTo>
                    <a:pt x="670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2" name="object 22"/>
            <p:cNvSpPr/>
            <p:nvPr/>
          </p:nvSpPr>
          <p:spPr>
            <a:xfrm>
              <a:off x="5131308" y="2350007"/>
              <a:ext cx="159543" cy="10820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3" name="object 23"/>
            <p:cNvSpPr/>
            <p:nvPr/>
          </p:nvSpPr>
          <p:spPr>
            <a:xfrm>
              <a:off x="5129784" y="2618231"/>
              <a:ext cx="159543" cy="1082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4" name="object 24"/>
            <p:cNvSpPr/>
            <p:nvPr/>
          </p:nvSpPr>
          <p:spPr>
            <a:xfrm>
              <a:off x="5129784" y="2886455"/>
              <a:ext cx="159543" cy="10820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5" name="object 25"/>
            <p:cNvSpPr/>
            <p:nvPr/>
          </p:nvSpPr>
          <p:spPr>
            <a:xfrm>
              <a:off x="5132832" y="3153155"/>
              <a:ext cx="159543" cy="10820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6" name="object 26"/>
          <p:cNvSpPr/>
          <p:nvPr/>
        </p:nvSpPr>
        <p:spPr>
          <a:xfrm>
            <a:off x="8354658" y="2099085"/>
            <a:ext cx="59391" cy="1741394"/>
          </a:xfrm>
          <a:custGeom>
            <a:avLst/>
            <a:gdLst/>
            <a:ahLst/>
            <a:cxnLst/>
            <a:rect l="l" t="t" r="r" b="b"/>
            <a:pathLst>
              <a:path w="67309" h="1973579">
                <a:moveTo>
                  <a:pt x="67056" y="0"/>
                </a:moveTo>
                <a:lnTo>
                  <a:pt x="0" y="0"/>
                </a:lnTo>
                <a:lnTo>
                  <a:pt x="0" y="10160"/>
                </a:lnTo>
                <a:lnTo>
                  <a:pt x="42672" y="10160"/>
                </a:lnTo>
                <a:lnTo>
                  <a:pt x="42672" y="1964690"/>
                </a:lnTo>
                <a:lnTo>
                  <a:pt x="0" y="1964690"/>
                </a:lnTo>
                <a:lnTo>
                  <a:pt x="0" y="1973580"/>
                </a:lnTo>
                <a:lnTo>
                  <a:pt x="67056" y="1973580"/>
                </a:lnTo>
                <a:lnTo>
                  <a:pt x="67056" y="1964690"/>
                </a:lnTo>
                <a:lnTo>
                  <a:pt x="67056" y="10160"/>
                </a:lnTo>
                <a:lnTo>
                  <a:pt x="670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7" name="object 27"/>
          <p:cNvSpPr/>
          <p:nvPr/>
        </p:nvSpPr>
        <p:spPr>
          <a:xfrm>
            <a:off x="5210736" y="2073536"/>
            <a:ext cx="140773" cy="954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8" name="object 28"/>
          <p:cNvSpPr/>
          <p:nvPr/>
        </p:nvSpPr>
        <p:spPr>
          <a:xfrm>
            <a:off x="5758030" y="2073536"/>
            <a:ext cx="140773" cy="954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9" name="object 29"/>
          <p:cNvSpPr/>
          <p:nvPr/>
        </p:nvSpPr>
        <p:spPr>
          <a:xfrm>
            <a:off x="6306670" y="2073536"/>
            <a:ext cx="140773" cy="954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0" name="object 30"/>
          <p:cNvSpPr/>
          <p:nvPr/>
        </p:nvSpPr>
        <p:spPr>
          <a:xfrm>
            <a:off x="6848587" y="2097741"/>
            <a:ext cx="142875" cy="25773"/>
          </a:xfrm>
          <a:custGeom>
            <a:avLst/>
            <a:gdLst/>
            <a:ahLst/>
            <a:cxnLst/>
            <a:rect l="l" t="t" r="r" b="b"/>
            <a:pathLst>
              <a:path w="161925" h="29210">
                <a:moveTo>
                  <a:pt x="76866" y="29051"/>
                </a:moveTo>
                <a:lnTo>
                  <a:pt x="73628" y="27717"/>
                </a:lnTo>
                <a:lnTo>
                  <a:pt x="68389" y="22288"/>
                </a:lnTo>
                <a:lnTo>
                  <a:pt x="67056" y="18764"/>
                </a:lnTo>
                <a:lnTo>
                  <a:pt x="67056" y="10382"/>
                </a:lnTo>
                <a:lnTo>
                  <a:pt x="80772" y="0"/>
                </a:lnTo>
                <a:lnTo>
                  <a:pt x="84677" y="95"/>
                </a:lnTo>
                <a:lnTo>
                  <a:pt x="87915" y="1524"/>
                </a:lnTo>
                <a:lnTo>
                  <a:pt x="90582" y="4191"/>
                </a:lnTo>
                <a:lnTo>
                  <a:pt x="93249" y="6953"/>
                </a:lnTo>
                <a:lnTo>
                  <a:pt x="94488" y="10382"/>
                </a:lnTo>
                <a:lnTo>
                  <a:pt x="94488" y="18764"/>
                </a:lnTo>
                <a:lnTo>
                  <a:pt x="93249" y="22288"/>
                </a:lnTo>
                <a:lnTo>
                  <a:pt x="90582" y="24955"/>
                </a:lnTo>
                <a:lnTo>
                  <a:pt x="87915" y="27717"/>
                </a:lnTo>
                <a:lnTo>
                  <a:pt x="84908" y="28956"/>
                </a:lnTo>
                <a:lnTo>
                  <a:pt x="80772" y="28956"/>
                </a:lnTo>
                <a:lnTo>
                  <a:pt x="76866" y="29051"/>
                </a:lnTo>
                <a:close/>
              </a:path>
              <a:path w="161925" h="29210">
                <a:moveTo>
                  <a:pt x="84677" y="29051"/>
                </a:moveTo>
                <a:lnTo>
                  <a:pt x="80772" y="28956"/>
                </a:lnTo>
                <a:lnTo>
                  <a:pt x="84908" y="28956"/>
                </a:lnTo>
                <a:lnTo>
                  <a:pt x="84677" y="29051"/>
                </a:lnTo>
                <a:close/>
              </a:path>
              <a:path w="161925" h="29210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161925" h="29210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161925" h="29210">
                <a:moveTo>
                  <a:pt x="143922" y="29051"/>
                </a:moveTo>
                <a:lnTo>
                  <a:pt x="140684" y="27717"/>
                </a:lnTo>
                <a:lnTo>
                  <a:pt x="135445" y="22288"/>
                </a:lnTo>
                <a:lnTo>
                  <a:pt x="134112" y="18764"/>
                </a:lnTo>
                <a:lnTo>
                  <a:pt x="134112" y="10382"/>
                </a:lnTo>
                <a:lnTo>
                  <a:pt x="147828" y="0"/>
                </a:lnTo>
                <a:lnTo>
                  <a:pt x="151733" y="95"/>
                </a:lnTo>
                <a:lnTo>
                  <a:pt x="154971" y="1524"/>
                </a:lnTo>
                <a:lnTo>
                  <a:pt x="157638" y="4191"/>
                </a:lnTo>
                <a:lnTo>
                  <a:pt x="160305" y="6953"/>
                </a:lnTo>
                <a:lnTo>
                  <a:pt x="161544" y="10382"/>
                </a:lnTo>
                <a:lnTo>
                  <a:pt x="161544" y="18764"/>
                </a:lnTo>
                <a:lnTo>
                  <a:pt x="160305" y="22288"/>
                </a:lnTo>
                <a:lnTo>
                  <a:pt x="157638" y="24955"/>
                </a:lnTo>
                <a:lnTo>
                  <a:pt x="154971" y="27717"/>
                </a:lnTo>
                <a:lnTo>
                  <a:pt x="151964" y="28956"/>
                </a:lnTo>
                <a:lnTo>
                  <a:pt x="147828" y="28956"/>
                </a:lnTo>
                <a:lnTo>
                  <a:pt x="143922" y="29051"/>
                </a:lnTo>
                <a:close/>
              </a:path>
              <a:path w="161925" h="29210">
                <a:moveTo>
                  <a:pt x="151733" y="29051"/>
                </a:moveTo>
                <a:lnTo>
                  <a:pt x="147828" y="28956"/>
                </a:lnTo>
                <a:lnTo>
                  <a:pt x="151964" y="28956"/>
                </a:lnTo>
                <a:lnTo>
                  <a:pt x="151733" y="29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1" name="object 31"/>
          <p:cNvSpPr/>
          <p:nvPr/>
        </p:nvSpPr>
        <p:spPr>
          <a:xfrm>
            <a:off x="7222416" y="2097741"/>
            <a:ext cx="142875" cy="25773"/>
          </a:xfrm>
          <a:custGeom>
            <a:avLst/>
            <a:gdLst/>
            <a:ahLst/>
            <a:cxnLst/>
            <a:rect l="l" t="t" r="r" b="b"/>
            <a:pathLst>
              <a:path w="161925" h="29210">
                <a:moveTo>
                  <a:pt x="76866" y="29051"/>
                </a:moveTo>
                <a:lnTo>
                  <a:pt x="73628" y="27717"/>
                </a:lnTo>
                <a:lnTo>
                  <a:pt x="68389" y="22288"/>
                </a:lnTo>
                <a:lnTo>
                  <a:pt x="67056" y="18764"/>
                </a:lnTo>
                <a:lnTo>
                  <a:pt x="67056" y="10382"/>
                </a:lnTo>
                <a:lnTo>
                  <a:pt x="80772" y="0"/>
                </a:lnTo>
                <a:lnTo>
                  <a:pt x="84677" y="95"/>
                </a:lnTo>
                <a:lnTo>
                  <a:pt x="87915" y="1524"/>
                </a:lnTo>
                <a:lnTo>
                  <a:pt x="90582" y="4191"/>
                </a:lnTo>
                <a:lnTo>
                  <a:pt x="93249" y="6953"/>
                </a:lnTo>
                <a:lnTo>
                  <a:pt x="94488" y="10382"/>
                </a:lnTo>
                <a:lnTo>
                  <a:pt x="94488" y="18764"/>
                </a:lnTo>
                <a:lnTo>
                  <a:pt x="93249" y="22288"/>
                </a:lnTo>
                <a:lnTo>
                  <a:pt x="90582" y="24955"/>
                </a:lnTo>
                <a:lnTo>
                  <a:pt x="87915" y="27717"/>
                </a:lnTo>
                <a:lnTo>
                  <a:pt x="84908" y="28956"/>
                </a:lnTo>
                <a:lnTo>
                  <a:pt x="80772" y="28956"/>
                </a:lnTo>
                <a:lnTo>
                  <a:pt x="76866" y="29051"/>
                </a:lnTo>
                <a:close/>
              </a:path>
              <a:path w="161925" h="29210">
                <a:moveTo>
                  <a:pt x="84677" y="29051"/>
                </a:moveTo>
                <a:lnTo>
                  <a:pt x="80772" y="28956"/>
                </a:lnTo>
                <a:lnTo>
                  <a:pt x="84908" y="28956"/>
                </a:lnTo>
                <a:lnTo>
                  <a:pt x="84677" y="29051"/>
                </a:lnTo>
                <a:close/>
              </a:path>
              <a:path w="161925" h="29210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161925" h="29210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161925" h="29210">
                <a:moveTo>
                  <a:pt x="143922" y="29051"/>
                </a:moveTo>
                <a:lnTo>
                  <a:pt x="140684" y="27717"/>
                </a:lnTo>
                <a:lnTo>
                  <a:pt x="135445" y="22288"/>
                </a:lnTo>
                <a:lnTo>
                  <a:pt x="134112" y="18764"/>
                </a:lnTo>
                <a:lnTo>
                  <a:pt x="134112" y="10382"/>
                </a:lnTo>
                <a:lnTo>
                  <a:pt x="147828" y="0"/>
                </a:lnTo>
                <a:lnTo>
                  <a:pt x="151733" y="95"/>
                </a:lnTo>
                <a:lnTo>
                  <a:pt x="154971" y="1524"/>
                </a:lnTo>
                <a:lnTo>
                  <a:pt x="157638" y="4191"/>
                </a:lnTo>
                <a:lnTo>
                  <a:pt x="160305" y="6953"/>
                </a:lnTo>
                <a:lnTo>
                  <a:pt x="161544" y="10382"/>
                </a:lnTo>
                <a:lnTo>
                  <a:pt x="161544" y="18764"/>
                </a:lnTo>
                <a:lnTo>
                  <a:pt x="160305" y="22288"/>
                </a:lnTo>
                <a:lnTo>
                  <a:pt x="157638" y="24955"/>
                </a:lnTo>
                <a:lnTo>
                  <a:pt x="154971" y="27717"/>
                </a:lnTo>
                <a:lnTo>
                  <a:pt x="151964" y="28956"/>
                </a:lnTo>
                <a:lnTo>
                  <a:pt x="147828" y="28956"/>
                </a:lnTo>
                <a:lnTo>
                  <a:pt x="143922" y="29051"/>
                </a:lnTo>
                <a:close/>
              </a:path>
              <a:path w="161925" h="29210">
                <a:moveTo>
                  <a:pt x="151733" y="29051"/>
                </a:moveTo>
                <a:lnTo>
                  <a:pt x="147828" y="28956"/>
                </a:lnTo>
                <a:lnTo>
                  <a:pt x="151964" y="28956"/>
                </a:lnTo>
                <a:lnTo>
                  <a:pt x="151733" y="29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2" name="object 32"/>
          <p:cNvSpPr/>
          <p:nvPr/>
        </p:nvSpPr>
        <p:spPr>
          <a:xfrm>
            <a:off x="7596244" y="2097741"/>
            <a:ext cx="142875" cy="25773"/>
          </a:xfrm>
          <a:custGeom>
            <a:avLst/>
            <a:gdLst/>
            <a:ahLst/>
            <a:cxnLst/>
            <a:rect l="l" t="t" r="r" b="b"/>
            <a:pathLst>
              <a:path w="161925" h="29210">
                <a:moveTo>
                  <a:pt x="76866" y="29051"/>
                </a:moveTo>
                <a:lnTo>
                  <a:pt x="73628" y="27717"/>
                </a:lnTo>
                <a:lnTo>
                  <a:pt x="68389" y="22288"/>
                </a:lnTo>
                <a:lnTo>
                  <a:pt x="67056" y="18764"/>
                </a:lnTo>
                <a:lnTo>
                  <a:pt x="67056" y="10382"/>
                </a:lnTo>
                <a:lnTo>
                  <a:pt x="80772" y="0"/>
                </a:lnTo>
                <a:lnTo>
                  <a:pt x="84677" y="95"/>
                </a:lnTo>
                <a:lnTo>
                  <a:pt x="87915" y="1524"/>
                </a:lnTo>
                <a:lnTo>
                  <a:pt x="90582" y="4191"/>
                </a:lnTo>
                <a:lnTo>
                  <a:pt x="93249" y="6953"/>
                </a:lnTo>
                <a:lnTo>
                  <a:pt x="94488" y="10382"/>
                </a:lnTo>
                <a:lnTo>
                  <a:pt x="94488" y="18764"/>
                </a:lnTo>
                <a:lnTo>
                  <a:pt x="93249" y="22288"/>
                </a:lnTo>
                <a:lnTo>
                  <a:pt x="90582" y="24955"/>
                </a:lnTo>
                <a:lnTo>
                  <a:pt x="87915" y="27717"/>
                </a:lnTo>
                <a:lnTo>
                  <a:pt x="84908" y="28956"/>
                </a:lnTo>
                <a:lnTo>
                  <a:pt x="80772" y="28956"/>
                </a:lnTo>
                <a:lnTo>
                  <a:pt x="76866" y="29051"/>
                </a:lnTo>
                <a:close/>
              </a:path>
              <a:path w="161925" h="29210">
                <a:moveTo>
                  <a:pt x="84677" y="29051"/>
                </a:moveTo>
                <a:lnTo>
                  <a:pt x="80772" y="28956"/>
                </a:lnTo>
                <a:lnTo>
                  <a:pt x="84908" y="28956"/>
                </a:lnTo>
                <a:lnTo>
                  <a:pt x="84677" y="29051"/>
                </a:lnTo>
                <a:close/>
              </a:path>
              <a:path w="161925" h="29210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161925" h="29210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161925" h="29210">
                <a:moveTo>
                  <a:pt x="143922" y="29051"/>
                </a:moveTo>
                <a:lnTo>
                  <a:pt x="140684" y="27717"/>
                </a:lnTo>
                <a:lnTo>
                  <a:pt x="135445" y="22288"/>
                </a:lnTo>
                <a:lnTo>
                  <a:pt x="134112" y="18764"/>
                </a:lnTo>
                <a:lnTo>
                  <a:pt x="134112" y="10382"/>
                </a:lnTo>
                <a:lnTo>
                  <a:pt x="147828" y="0"/>
                </a:lnTo>
                <a:lnTo>
                  <a:pt x="151733" y="95"/>
                </a:lnTo>
                <a:lnTo>
                  <a:pt x="154971" y="1524"/>
                </a:lnTo>
                <a:lnTo>
                  <a:pt x="157638" y="4191"/>
                </a:lnTo>
                <a:lnTo>
                  <a:pt x="160305" y="6953"/>
                </a:lnTo>
                <a:lnTo>
                  <a:pt x="161544" y="10382"/>
                </a:lnTo>
                <a:lnTo>
                  <a:pt x="161544" y="18764"/>
                </a:lnTo>
                <a:lnTo>
                  <a:pt x="160305" y="22288"/>
                </a:lnTo>
                <a:lnTo>
                  <a:pt x="157638" y="24955"/>
                </a:lnTo>
                <a:lnTo>
                  <a:pt x="154971" y="27717"/>
                </a:lnTo>
                <a:lnTo>
                  <a:pt x="151964" y="28956"/>
                </a:lnTo>
                <a:lnTo>
                  <a:pt x="147828" y="28956"/>
                </a:lnTo>
                <a:lnTo>
                  <a:pt x="143922" y="29051"/>
                </a:lnTo>
                <a:close/>
              </a:path>
              <a:path w="161925" h="29210">
                <a:moveTo>
                  <a:pt x="151733" y="29051"/>
                </a:moveTo>
                <a:lnTo>
                  <a:pt x="147828" y="28956"/>
                </a:lnTo>
                <a:lnTo>
                  <a:pt x="151964" y="28956"/>
                </a:lnTo>
                <a:lnTo>
                  <a:pt x="151733" y="29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3" name="object 33"/>
          <p:cNvSpPr/>
          <p:nvPr/>
        </p:nvSpPr>
        <p:spPr>
          <a:xfrm>
            <a:off x="7976796" y="2073536"/>
            <a:ext cx="140773" cy="954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4" name="object 34"/>
          <p:cNvSpPr/>
          <p:nvPr/>
        </p:nvSpPr>
        <p:spPr>
          <a:xfrm>
            <a:off x="5208046" y="2310205"/>
            <a:ext cx="140773" cy="954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5" name="object 35"/>
          <p:cNvSpPr/>
          <p:nvPr/>
        </p:nvSpPr>
        <p:spPr>
          <a:xfrm>
            <a:off x="5756686" y="2310205"/>
            <a:ext cx="140773" cy="954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6" name="object 36"/>
          <p:cNvSpPr/>
          <p:nvPr/>
        </p:nvSpPr>
        <p:spPr>
          <a:xfrm>
            <a:off x="6303981" y="2310205"/>
            <a:ext cx="140773" cy="9547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7" name="object 37"/>
          <p:cNvSpPr/>
          <p:nvPr/>
        </p:nvSpPr>
        <p:spPr>
          <a:xfrm>
            <a:off x="6848587" y="2334410"/>
            <a:ext cx="142875" cy="25773"/>
          </a:xfrm>
          <a:custGeom>
            <a:avLst/>
            <a:gdLst/>
            <a:ahLst/>
            <a:cxnLst/>
            <a:rect l="l" t="t" r="r" b="b"/>
            <a:pathLst>
              <a:path w="161925" h="29210">
                <a:moveTo>
                  <a:pt x="76866" y="29051"/>
                </a:moveTo>
                <a:lnTo>
                  <a:pt x="73628" y="27717"/>
                </a:lnTo>
                <a:lnTo>
                  <a:pt x="68389" y="22288"/>
                </a:lnTo>
                <a:lnTo>
                  <a:pt x="67056" y="18764"/>
                </a:lnTo>
                <a:lnTo>
                  <a:pt x="67056" y="10382"/>
                </a:lnTo>
                <a:lnTo>
                  <a:pt x="80772" y="0"/>
                </a:lnTo>
                <a:lnTo>
                  <a:pt x="84677" y="95"/>
                </a:lnTo>
                <a:lnTo>
                  <a:pt x="87915" y="1524"/>
                </a:lnTo>
                <a:lnTo>
                  <a:pt x="90582" y="4191"/>
                </a:lnTo>
                <a:lnTo>
                  <a:pt x="93249" y="6953"/>
                </a:lnTo>
                <a:lnTo>
                  <a:pt x="94488" y="10382"/>
                </a:lnTo>
                <a:lnTo>
                  <a:pt x="94488" y="18764"/>
                </a:lnTo>
                <a:lnTo>
                  <a:pt x="93249" y="22288"/>
                </a:lnTo>
                <a:lnTo>
                  <a:pt x="90582" y="24955"/>
                </a:lnTo>
                <a:lnTo>
                  <a:pt x="87915" y="27717"/>
                </a:lnTo>
                <a:lnTo>
                  <a:pt x="84908" y="28956"/>
                </a:lnTo>
                <a:lnTo>
                  <a:pt x="80772" y="28956"/>
                </a:lnTo>
                <a:lnTo>
                  <a:pt x="76866" y="29051"/>
                </a:lnTo>
                <a:close/>
              </a:path>
              <a:path w="161925" h="29210">
                <a:moveTo>
                  <a:pt x="84677" y="29051"/>
                </a:moveTo>
                <a:lnTo>
                  <a:pt x="80772" y="28956"/>
                </a:lnTo>
                <a:lnTo>
                  <a:pt x="84908" y="28956"/>
                </a:lnTo>
                <a:lnTo>
                  <a:pt x="84677" y="29051"/>
                </a:lnTo>
                <a:close/>
              </a:path>
              <a:path w="161925" h="29210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161925" h="29210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161925" h="29210">
                <a:moveTo>
                  <a:pt x="143922" y="29051"/>
                </a:moveTo>
                <a:lnTo>
                  <a:pt x="140684" y="27717"/>
                </a:lnTo>
                <a:lnTo>
                  <a:pt x="135445" y="22288"/>
                </a:lnTo>
                <a:lnTo>
                  <a:pt x="134112" y="18764"/>
                </a:lnTo>
                <a:lnTo>
                  <a:pt x="134112" y="10382"/>
                </a:lnTo>
                <a:lnTo>
                  <a:pt x="147828" y="0"/>
                </a:lnTo>
                <a:lnTo>
                  <a:pt x="151733" y="95"/>
                </a:lnTo>
                <a:lnTo>
                  <a:pt x="154971" y="1524"/>
                </a:lnTo>
                <a:lnTo>
                  <a:pt x="157638" y="4191"/>
                </a:lnTo>
                <a:lnTo>
                  <a:pt x="160305" y="6953"/>
                </a:lnTo>
                <a:lnTo>
                  <a:pt x="161544" y="10382"/>
                </a:lnTo>
                <a:lnTo>
                  <a:pt x="161544" y="18764"/>
                </a:lnTo>
                <a:lnTo>
                  <a:pt x="160305" y="22288"/>
                </a:lnTo>
                <a:lnTo>
                  <a:pt x="157638" y="24955"/>
                </a:lnTo>
                <a:lnTo>
                  <a:pt x="154971" y="27717"/>
                </a:lnTo>
                <a:lnTo>
                  <a:pt x="151964" y="28956"/>
                </a:lnTo>
                <a:lnTo>
                  <a:pt x="147828" y="28956"/>
                </a:lnTo>
                <a:lnTo>
                  <a:pt x="143922" y="29051"/>
                </a:lnTo>
                <a:close/>
              </a:path>
              <a:path w="161925" h="29210">
                <a:moveTo>
                  <a:pt x="151733" y="29051"/>
                </a:moveTo>
                <a:lnTo>
                  <a:pt x="147828" y="28956"/>
                </a:lnTo>
                <a:lnTo>
                  <a:pt x="151964" y="28956"/>
                </a:lnTo>
                <a:lnTo>
                  <a:pt x="151733" y="29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8" name="object 38"/>
          <p:cNvSpPr/>
          <p:nvPr/>
        </p:nvSpPr>
        <p:spPr>
          <a:xfrm>
            <a:off x="7222416" y="2334410"/>
            <a:ext cx="142875" cy="25773"/>
          </a:xfrm>
          <a:custGeom>
            <a:avLst/>
            <a:gdLst/>
            <a:ahLst/>
            <a:cxnLst/>
            <a:rect l="l" t="t" r="r" b="b"/>
            <a:pathLst>
              <a:path w="161925" h="29210">
                <a:moveTo>
                  <a:pt x="76866" y="29051"/>
                </a:moveTo>
                <a:lnTo>
                  <a:pt x="73628" y="27717"/>
                </a:lnTo>
                <a:lnTo>
                  <a:pt x="68389" y="22288"/>
                </a:lnTo>
                <a:lnTo>
                  <a:pt x="67056" y="18764"/>
                </a:lnTo>
                <a:lnTo>
                  <a:pt x="67056" y="10382"/>
                </a:lnTo>
                <a:lnTo>
                  <a:pt x="80772" y="0"/>
                </a:lnTo>
                <a:lnTo>
                  <a:pt x="84677" y="95"/>
                </a:lnTo>
                <a:lnTo>
                  <a:pt x="87915" y="1524"/>
                </a:lnTo>
                <a:lnTo>
                  <a:pt x="90582" y="4191"/>
                </a:lnTo>
                <a:lnTo>
                  <a:pt x="93249" y="6953"/>
                </a:lnTo>
                <a:lnTo>
                  <a:pt x="94488" y="10382"/>
                </a:lnTo>
                <a:lnTo>
                  <a:pt x="94488" y="18764"/>
                </a:lnTo>
                <a:lnTo>
                  <a:pt x="93249" y="22288"/>
                </a:lnTo>
                <a:lnTo>
                  <a:pt x="90582" y="24955"/>
                </a:lnTo>
                <a:lnTo>
                  <a:pt x="87915" y="27717"/>
                </a:lnTo>
                <a:lnTo>
                  <a:pt x="84908" y="28956"/>
                </a:lnTo>
                <a:lnTo>
                  <a:pt x="80772" y="28956"/>
                </a:lnTo>
                <a:lnTo>
                  <a:pt x="76866" y="29051"/>
                </a:lnTo>
                <a:close/>
              </a:path>
              <a:path w="161925" h="29210">
                <a:moveTo>
                  <a:pt x="84677" y="29051"/>
                </a:moveTo>
                <a:lnTo>
                  <a:pt x="80772" y="28956"/>
                </a:lnTo>
                <a:lnTo>
                  <a:pt x="84908" y="28956"/>
                </a:lnTo>
                <a:lnTo>
                  <a:pt x="84677" y="29051"/>
                </a:lnTo>
                <a:close/>
              </a:path>
              <a:path w="161925" h="29210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161925" h="29210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161925" h="29210">
                <a:moveTo>
                  <a:pt x="143922" y="29051"/>
                </a:moveTo>
                <a:lnTo>
                  <a:pt x="140684" y="27717"/>
                </a:lnTo>
                <a:lnTo>
                  <a:pt x="135445" y="22288"/>
                </a:lnTo>
                <a:lnTo>
                  <a:pt x="134112" y="18764"/>
                </a:lnTo>
                <a:lnTo>
                  <a:pt x="134112" y="10382"/>
                </a:lnTo>
                <a:lnTo>
                  <a:pt x="147828" y="0"/>
                </a:lnTo>
                <a:lnTo>
                  <a:pt x="151733" y="95"/>
                </a:lnTo>
                <a:lnTo>
                  <a:pt x="154971" y="1524"/>
                </a:lnTo>
                <a:lnTo>
                  <a:pt x="157638" y="4191"/>
                </a:lnTo>
                <a:lnTo>
                  <a:pt x="160305" y="6953"/>
                </a:lnTo>
                <a:lnTo>
                  <a:pt x="161544" y="10382"/>
                </a:lnTo>
                <a:lnTo>
                  <a:pt x="161544" y="18764"/>
                </a:lnTo>
                <a:lnTo>
                  <a:pt x="160305" y="22288"/>
                </a:lnTo>
                <a:lnTo>
                  <a:pt x="157638" y="24955"/>
                </a:lnTo>
                <a:lnTo>
                  <a:pt x="154971" y="27717"/>
                </a:lnTo>
                <a:lnTo>
                  <a:pt x="151964" y="28956"/>
                </a:lnTo>
                <a:lnTo>
                  <a:pt x="147828" y="28956"/>
                </a:lnTo>
                <a:lnTo>
                  <a:pt x="143922" y="29051"/>
                </a:lnTo>
                <a:close/>
              </a:path>
              <a:path w="161925" h="29210">
                <a:moveTo>
                  <a:pt x="151733" y="29051"/>
                </a:moveTo>
                <a:lnTo>
                  <a:pt x="147828" y="28956"/>
                </a:lnTo>
                <a:lnTo>
                  <a:pt x="151964" y="28956"/>
                </a:lnTo>
                <a:lnTo>
                  <a:pt x="151733" y="29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9" name="object 39"/>
          <p:cNvSpPr/>
          <p:nvPr/>
        </p:nvSpPr>
        <p:spPr>
          <a:xfrm>
            <a:off x="7596244" y="2334410"/>
            <a:ext cx="142875" cy="25773"/>
          </a:xfrm>
          <a:custGeom>
            <a:avLst/>
            <a:gdLst/>
            <a:ahLst/>
            <a:cxnLst/>
            <a:rect l="l" t="t" r="r" b="b"/>
            <a:pathLst>
              <a:path w="161925" h="29210">
                <a:moveTo>
                  <a:pt x="76866" y="29051"/>
                </a:moveTo>
                <a:lnTo>
                  <a:pt x="73628" y="27717"/>
                </a:lnTo>
                <a:lnTo>
                  <a:pt x="68389" y="22288"/>
                </a:lnTo>
                <a:lnTo>
                  <a:pt x="67056" y="18764"/>
                </a:lnTo>
                <a:lnTo>
                  <a:pt x="67056" y="10382"/>
                </a:lnTo>
                <a:lnTo>
                  <a:pt x="80772" y="0"/>
                </a:lnTo>
                <a:lnTo>
                  <a:pt x="84677" y="95"/>
                </a:lnTo>
                <a:lnTo>
                  <a:pt x="87915" y="1524"/>
                </a:lnTo>
                <a:lnTo>
                  <a:pt x="90582" y="4191"/>
                </a:lnTo>
                <a:lnTo>
                  <a:pt x="93249" y="6953"/>
                </a:lnTo>
                <a:lnTo>
                  <a:pt x="94488" y="10382"/>
                </a:lnTo>
                <a:lnTo>
                  <a:pt x="94488" y="18764"/>
                </a:lnTo>
                <a:lnTo>
                  <a:pt x="93249" y="22288"/>
                </a:lnTo>
                <a:lnTo>
                  <a:pt x="90582" y="24955"/>
                </a:lnTo>
                <a:lnTo>
                  <a:pt x="87915" y="27717"/>
                </a:lnTo>
                <a:lnTo>
                  <a:pt x="84908" y="28956"/>
                </a:lnTo>
                <a:lnTo>
                  <a:pt x="80772" y="28956"/>
                </a:lnTo>
                <a:lnTo>
                  <a:pt x="76866" y="29051"/>
                </a:lnTo>
                <a:close/>
              </a:path>
              <a:path w="161925" h="29210">
                <a:moveTo>
                  <a:pt x="84677" y="29051"/>
                </a:moveTo>
                <a:lnTo>
                  <a:pt x="80772" y="28956"/>
                </a:lnTo>
                <a:lnTo>
                  <a:pt x="84908" y="28956"/>
                </a:lnTo>
                <a:lnTo>
                  <a:pt x="84677" y="29051"/>
                </a:lnTo>
                <a:close/>
              </a:path>
              <a:path w="161925" h="29210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161925" h="29210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161925" h="29210">
                <a:moveTo>
                  <a:pt x="143922" y="29051"/>
                </a:moveTo>
                <a:lnTo>
                  <a:pt x="140684" y="27717"/>
                </a:lnTo>
                <a:lnTo>
                  <a:pt x="135445" y="22288"/>
                </a:lnTo>
                <a:lnTo>
                  <a:pt x="134112" y="18764"/>
                </a:lnTo>
                <a:lnTo>
                  <a:pt x="134112" y="10382"/>
                </a:lnTo>
                <a:lnTo>
                  <a:pt x="147828" y="0"/>
                </a:lnTo>
                <a:lnTo>
                  <a:pt x="151733" y="95"/>
                </a:lnTo>
                <a:lnTo>
                  <a:pt x="154971" y="1524"/>
                </a:lnTo>
                <a:lnTo>
                  <a:pt x="157638" y="4191"/>
                </a:lnTo>
                <a:lnTo>
                  <a:pt x="160305" y="6953"/>
                </a:lnTo>
                <a:lnTo>
                  <a:pt x="161544" y="10382"/>
                </a:lnTo>
                <a:lnTo>
                  <a:pt x="161544" y="18764"/>
                </a:lnTo>
                <a:lnTo>
                  <a:pt x="160305" y="22288"/>
                </a:lnTo>
                <a:lnTo>
                  <a:pt x="157638" y="24955"/>
                </a:lnTo>
                <a:lnTo>
                  <a:pt x="154971" y="27717"/>
                </a:lnTo>
                <a:lnTo>
                  <a:pt x="151964" y="28956"/>
                </a:lnTo>
                <a:lnTo>
                  <a:pt x="147828" y="28956"/>
                </a:lnTo>
                <a:lnTo>
                  <a:pt x="143922" y="29051"/>
                </a:lnTo>
                <a:close/>
              </a:path>
              <a:path w="161925" h="29210">
                <a:moveTo>
                  <a:pt x="151733" y="29051"/>
                </a:moveTo>
                <a:lnTo>
                  <a:pt x="147828" y="28956"/>
                </a:lnTo>
                <a:lnTo>
                  <a:pt x="151964" y="28956"/>
                </a:lnTo>
                <a:lnTo>
                  <a:pt x="151733" y="29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0" name="object 40"/>
          <p:cNvSpPr/>
          <p:nvPr/>
        </p:nvSpPr>
        <p:spPr>
          <a:xfrm>
            <a:off x="7974106" y="2310205"/>
            <a:ext cx="140773" cy="954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1" name="object 41"/>
          <p:cNvSpPr/>
          <p:nvPr/>
        </p:nvSpPr>
        <p:spPr>
          <a:xfrm>
            <a:off x="5208046" y="2546872"/>
            <a:ext cx="140773" cy="954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2" name="object 42"/>
          <p:cNvSpPr/>
          <p:nvPr/>
        </p:nvSpPr>
        <p:spPr>
          <a:xfrm>
            <a:off x="5756686" y="2546872"/>
            <a:ext cx="140773" cy="954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3" name="object 43"/>
          <p:cNvSpPr/>
          <p:nvPr/>
        </p:nvSpPr>
        <p:spPr>
          <a:xfrm>
            <a:off x="6303981" y="2546872"/>
            <a:ext cx="140773" cy="954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4" name="object 44"/>
          <p:cNvSpPr/>
          <p:nvPr/>
        </p:nvSpPr>
        <p:spPr>
          <a:xfrm>
            <a:off x="6848587" y="2571078"/>
            <a:ext cx="142875" cy="25773"/>
          </a:xfrm>
          <a:custGeom>
            <a:avLst/>
            <a:gdLst/>
            <a:ahLst/>
            <a:cxnLst/>
            <a:rect l="l" t="t" r="r" b="b"/>
            <a:pathLst>
              <a:path w="161925" h="29210">
                <a:moveTo>
                  <a:pt x="76866" y="29051"/>
                </a:moveTo>
                <a:lnTo>
                  <a:pt x="73628" y="27717"/>
                </a:lnTo>
                <a:lnTo>
                  <a:pt x="68389" y="22288"/>
                </a:lnTo>
                <a:lnTo>
                  <a:pt x="67056" y="18764"/>
                </a:lnTo>
                <a:lnTo>
                  <a:pt x="67056" y="10382"/>
                </a:lnTo>
                <a:lnTo>
                  <a:pt x="80772" y="0"/>
                </a:lnTo>
                <a:lnTo>
                  <a:pt x="84677" y="95"/>
                </a:lnTo>
                <a:lnTo>
                  <a:pt x="87915" y="1524"/>
                </a:lnTo>
                <a:lnTo>
                  <a:pt x="90582" y="4191"/>
                </a:lnTo>
                <a:lnTo>
                  <a:pt x="93249" y="6953"/>
                </a:lnTo>
                <a:lnTo>
                  <a:pt x="94488" y="10382"/>
                </a:lnTo>
                <a:lnTo>
                  <a:pt x="94488" y="18764"/>
                </a:lnTo>
                <a:lnTo>
                  <a:pt x="93249" y="22288"/>
                </a:lnTo>
                <a:lnTo>
                  <a:pt x="90582" y="24955"/>
                </a:lnTo>
                <a:lnTo>
                  <a:pt x="87915" y="27717"/>
                </a:lnTo>
                <a:lnTo>
                  <a:pt x="84908" y="28956"/>
                </a:lnTo>
                <a:lnTo>
                  <a:pt x="80772" y="28956"/>
                </a:lnTo>
                <a:lnTo>
                  <a:pt x="76866" y="29051"/>
                </a:lnTo>
                <a:close/>
              </a:path>
              <a:path w="161925" h="29210">
                <a:moveTo>
                  <a:pt x="84677" y="29051"/>
                </a:moveTo>
                <a:lnTo>
                  <a:pt x="80772" y="28956"/>
                </a:lnTo>
                <a:lnTo>
                  <a:pt x="84908" y="28956"/>
                </a:lnTo>
                <a:lnTo>
                  <a:pt x="84677" y="29051"/>
                </a:lnTo>
                <a:close/>
              </a:path>
              <a:path w="161925" h="29210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161925" h="29210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161925" h="29210">
                <a:moveTo>
                  <a:pt x="143922" y="29051"/>
                </a:moveTo>
                <a:lnTo>
                  <a:pt x="140684" y="27717"/>
                </a:lnTo>
                <a:lnTo>
                  <a:pt x="135445" y="22288"/>
                </a:lnTo>
                <a:lnTo>
                  <a:pt x="134112" y="18764"/>
                </a:lnTo>
                <a:lnTo>
                  <a:pt x="134112" y="10382"/>
                </a:lnTo>
                <a:lnTo>
                  <a:pt x="147828" y="0"/>
                </a:lnTo>
                <a:lnTo>
                  <a:pt x="151733" y="95"/>
                </a:lnTo>
                <a:lnTo>
                  <a:pt x="154971" y="1524"/>
                </a:lnTo>
                <a:lnTo>
                  <a:pt x="157638" y="4191"/>
                </a:lnTo>
                <a:lnTo>
                  <a:pt x="160305" y="6953"/>
                </a:lnTo>
                <a:lnTo>
                  <a:pt x="161544" y="10382"/>
                </a:lnTo>
                <a:lnTo>
                  <a:pt x="161544" y="18764"/>
                </a:lnTo>
                <a:lnTo>
                  <a:pt x="160305" y="22288"/>
                </a:lnTo>
                <a:lnTo>
                  <a:pt x="157638" y="24955"/>
                </a:lnTo>
                <a:lnTo>
                  <a:pt x="154971" y="27717"/>
                </a:lnTo>
                <a:lnTo>
                  <a:pt x="151964" y="28956"/>
                </a:lnTo>
                <a:lnTo>
                  <a:pt x="147828" y="28956"/>
                </a:lnTo>
                <a:lnTo>
                  <a:pt x="143922" y="29051"/>
                </a:lnTo>
                <a:close/>
              </a:path>
              <a:path w="161925" h="29210">
                <a:moveTo>
                  <a:pt x="151733" y="29051"/>
                </a:moveTo>
                <a:lnTo>
                  <a:pt x="147828" y="28956"/>
                </a:lnTo>
                <a:lnTo>
                  <a:pt x="151964" y="28956"/>
                </a:lnTo>
                <a:lnTo>
                  <a:pt x="151733" y="29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5" name="object 45"/>
          <p:cNvSpPr/>
          <p:nvPr/>
        </p:nvSpPr>
        <p:spPr>
          <a:xfrm>
            <a:off x="7222416" y="2571078"/>
            <a:ext cx="142875" cy="25773"/>
          </a:xfrm>
          <a:custGeom>
            <a:avLst/>
            <a:gdLst/>
            <a:ahLst/>
            <a:cxnLst/>
            <a:rect l="l" t="t" r="r" b="b"/>
            <a:pathLst>
              <a:path w="161925" h="29210">
                <a:moveTo>
                  <a:pt x="76866" y="29051"/>
                </a:moveTo>
                <a:lnTo>
                  <a:pt x="73628" y="27717"/>
                </a:lnTo>
                <a:lnTo>
                  <a:pt x="68389" y="22288"/>
                </a:lnTo>
                <a:lnTo>
                  <a:pt x="67056" y="18764"/>
                </a:lnTo>
                <a:lnTo>
                  <a:pt x="67056" y="10382"/>
                </a:lnTo>
                <a:lnTo>
                  <a:pt x="80772" y="0"/>
                </a:lnTo>
                <a:lnTo>
                  <a:pt x="84677" y="95"/>
                </a:lnTo>
                <a:lnTo>
                  <a:pt x="87915" y="1524"/>
                </a:lnTo>
                <a:lnTo>
                  <a:pt x="90582" y="4191"/>
                </a:lnTo>
                <a:lnTo>
                  <a:pt x="93249" y="6953"/>
                </a:lnTo>
                <a:lnTo>
                  <a:pt x="94488" y="10382"/>
                </a:lnTo>
                <a:lnTo>
                  <a:pt x="94488" y="18764"/>
                </a:lnTo>
                <a:lnTo>
                  <a:pt x="93249" y="22288"/>
                </a:lnTo>
                <a:lnTo>
                  <a:pt x="90582" y="24955"/>
                </a:lnTo>
                <a:lnTo>
                  <a:pt x="87915" y="27717"/>
                </a:lnTo>
                <a:lnTo>
                  <a:pt x="84908" y="28956"/>
                </a:lnTo>
                <a:lnTo>
                  <a:pt x="80772" y="28956"/>
                </a:lnTo>
                <a:lnTo>
                  <a:pt x="76866" y="29051"/>
                </a:lnTo>
                <a:close/>
              </a:path>
              <a:path w="161925" h="29210">
                <a:moveTo>
                  <a:pt x="84677" y="29051"/>
                </a:moveTo>
                <a:lnTo>
                  <a:pt x="80772" y="28956"/>
                </a:lnTo>
                <a:lnTo>
                  <a:pt x="84908" y="28956"/>
                </a:lnTo>
                <a:lnTo>
                  <a:pt x="84677" y="29051"/>
                </a:lnTo>
                <a:close/>
              </a:path>
              <a:path w="161925" h="29210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161925" h="29210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161925" h="29210">
                <a:moveTo>
                  <a:pt x="143922" y="29051"/>
                </a:moveTo>
                <a:lnTo>
                  <a:pt x="140684" y="27717"/>
                </a:lnTo>
                <a:lnTo>
                  <a:pt x="135445" y="22288"/>
                </a:lnTo>
                <a:lnTo>
                  <a:pt x="134112" y="18764"/>
                </a:lnTo>
                <a:lnTo>
                  <a:pt x="134112" y="10382"/>
                </a:lnTo>
                <a:lnTo>
                  <a:pt x="147828" y="0"/>
                </a:lnTo>
                <a:lnTo>
                  <a:pt x="151733" y="95"/>
                </a:lnTo>
                <a:lnTo>
                  <a:pt x="154971" y="1524"/>
                </a:lnTo>
                <a:lnTo>
                  <a:pt x="157638" y="4191"/>
                </a:lnTo>
                <a:lnTo>
                  <a:pt x="160305" y="6953"/>
                </a:lnTo>
                <a:lnTo>
                  <a:pt x="161544" y="10382"/>
                </a:lnTo>
                <a:lnTo>
                  <a:pt x="161544" y="18764"/>
                </a:lnTo>
                <a:lnTo>
                  <a:pt x="160305" y="22288"/>
                </a:lnTo>
                <a:lnTo>
                  <a:pt x="157638" y="24955"/>
                </a:lnTo>
                <a:lnTo>
                  <a:pt x="154971" y="27717"/>
                </a:lnTo>
                <a:lnTo>
                  <a:pt x="151964" y="28956"/>
                </a:lnTo>
                <a:lnTo>
                  <a:pt x="147828" y="28956"/>
                </a:lnTo>
                <a:lnTo>
                  <a:pt x="143922" y="29051"/>
                </a:lnTo>
                <a:close/>
              </a:path>
              <a:path w="161925" h="29210">
                <a:moveTo>
                  <a:pt x="151733" y="29051"/>
                </a:moveTo>
                <a:lnTo>
                  <a:pt x="147828" y="28956"/>
                </a:lnTo>
                <a:lnTo>
                  <a:pt x="151964" y="28956"/>
                </a:lnTo>
                <a:lnTo>
                  <a:pt x="151733" y="29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6" name="object 46"/>
          <p:cNvSpPr/>
          <p:nvPr/>
        </p:nvSpPr>
        <p:spPr>
          <a:xfrm>
            <a:off x="7596244" y="2571078"/>
            <a:ext cx="142875" cy="25773"/>
          </a:xfrm>
          <a:custGeom>
            <a:avLst/>
            <a:gdLst/>
            <a:ahLst/>
            <a:cxnLst/>
            <a:rect l="l" t="t" r="r" b="b"/>
            <a:pathLst>
              <a:path w="161925" h="29210">
                <a:moveTo>
                  <a:pt x="76866" y="29051"/>
                </a:moveTo>
                <a:lnTo>
                  <a:pt x="73628" y="27717"/>
                </a:lnTo>
                <a:lnTo>
                  <a:pt x="68389" y="22288"/>
                </a:lnTo>
                <a:lnTo>
                  <a:pt x="67056" y="18764"/>
                </a:lnTo>
                <a:lnTo>
                  <a:pt x="67056" y="10382"/>
                </a:lnTo>
                <a:lnTo>
                  <a:pt x="80772" y="0"/>
                </a:lnTo>
                <a:lnTo>
                  <a:pt x="84677" y="95"/>
                </a:lnTo>
                <a:lnTo>
                  <a:pt x="87915" y="1524"/>
                </a:lnTo>
                <a:lnTo>
                  <a:pt x="90582" y="4191"/>
                </a:lnTo>
                <a:lnTo>
                  <a:pt x="93249" y="6953"/>
                </a:lnTo>
                <a:lnTo>
                  <a:pt x="94488" y="10382"/>
                </a:lnTo>
                <a:lnTo>
                  <a:pt x="94488" y="18764"/>
                </a:lnTo>
                <a:lnTo>
                  <a:pt x="93249" y="22288"/>
                </a:lnTo>
                <a:lnTo>
                  <a:pt x="90582" y="24955"/>
                </a:lnTo>
                <a:lnTo>
                  <a:pt x="87915" y="27717"/>
                </a:lnTo>
                <a:lnTo>
                  <a:pt x="84908" y="28956"/>
                </a:lnTo>
                <a:lnTo>
                  <a:pt x="80772" y="28956"/>
                </a:lnTo>
                <a:lnTo>
                  <a:pt x="76866" y="29051"/>
                </a:lnTo>
                <a:close/>
              </a:path>
              <a:path w="161925" h="29210">
                <a:moveTo>
                  <a:pt x="84677" y="29051"/>
                </a:moveTo>
                <a:lnTo>
                  <a:pt x="80772" y="28956"/>
                </a:lnTo>
                <a:lnTo>
                  <a:pt x="84908" y="28956"/>
                </a:lnTo>
                <a:lnTo>
                  <a:pt x="84677" y="29051"/>
                </a:lnTo>
                <a:close/>
              </a:path>
              <a:path w="161925" h="29210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161925" h="29210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161925" h="29210">
                <a:moveTo>
                  <a:pt x="143922" y="29051"/>
                </a:moveTo>
                <a:lnTo>
                  <a:pt x="140684" y="27717"/>
                </a:lnTo>
                <a:lnTo>
                  <a:pt x="135445" y="22288"/>
                </a:lnTo>
                <a:lnTo>
                  <a:pt x="134112" y="18764"/>
                </a:lnTo>
                <a:lnTo>
                  <a:pt x="134112" y="10382"/>
                </a:lnTo>
                <a:lnTo>
                  <a:pt x="147828" y="0"/>
                </a:lnTo>
                <a:lnTo>
                  <a:pt x="151733" y="95"/>
                </a:lnTo>
                <a:lnTo>
                  <a:pt x="154971" y="1524"/>
                </a:lnTo>
                <a:lnTo>
                  <a:pt x="157638" y="4191"/>
                </a:lnTo>
                <a:lnTo>
                  <a:pt x="160305" y="6953"/>
                </a:lnTo>
                <a:lnTo>
                  <a:pt x="161544" y="10382"/>
                </a:lnTo>
                <a:lnTo>
                  <a:pt x="161544" y="18764"/>
                </a:lnTo>
                <a:lnTo>
                  <a:pt x="160305" y="22288"/>
                </a:lnTo>
                <a:lnTo>
                  <a:pt x="157638" y="24955"/>
                </a:lnTo>
                <a:lnTo>
                  <a:pt x="154971" y="27717"/>
                </a:lnTo>
                <a:lnTo>
                  <a:pt x="151964" y="28956"/>
                </a:lnTo>
                <a:lnTo>
                  <a:pt x="147828" y="28956"/>
                </a:lnTo>
                <a:lnTo>
                  <a:pt x="143922" y="29051"/>
                </a:lnTo>
                <a:close/>
              </a:path>
              <a:path w="161925" h="29210">
                <a:moveTo>
                  <a:pt x="151733" y="29051"/>
                </a:moveTo>
                <a:lnTo>
                  <a:pt x="147828" y="28956"/>
                </a:lnTo>
                <a:lnTo>
                  <a:pt x="151964" y="28956"/>
                </a:lnTo>
                <a:lnTo>
                  <a:pt x="151733" y="29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7" name="object 47"/>
          <p:cNvSpPr/>
          <p:nvPr/>
        </p:nvSpPr>
        <p:spPr>
          <a:xfrm>
            <a:off x="7974106" y="2546872"/>
            <a:ext cx="140773" cy="954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8" name="object 48"/>
          <p:cNvSpPr/>
          <p:nvPr/>
        </p:nvSpPr>
        <p:spPr>
          <a:xfrm>
            <a:off x="5210736" y="2782196"/>
            <a:ext cx="140773" cy="954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9" name="object 49"/>
          <p:cNvSpPr/>
          <p:nvPr/>
        </p:nvSpPr>
        <p:spPr>
          <a:xfrm>
            <a:off x="5759375" y="2782196"/>
            <a:ext cx="140773" cy="954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0" name="object 50"/>
          <p:cNvSpPr/>
          <p:nvPr/>
        </p:nvSpPr>
        <p:spPr>
          <a:xfrm>
            <a:off x="6306670" y="2782196"/>
            <a:ext cx="140773" cy="954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1" name="object 51"/>
          <p:cNvSpPr/>
          <p:nvPr/>
        </p:nvSpPr>
        <p:spPr>
          <a:xfrm>
            <a:off x="6848587" y="2806401"/>
            <a:ext cx="142875" cy="25773"/>
          </a:xfrm>
          <a:custGeom>
            <a:avLst/>
            <a:gdLst/>
            <a:ahLst/>
            <a:cxnLst/>
            <a:rect l="l" t="t" r="r" b="b"/>
            <a:pathLst>
              <a:path w="161925" h="29210">
                <a:moveTo>
                  <a:pt x="76866" y="29051"/>
                </a:moveTo>
                <a:lnTo>
                  <a:pt x="73628" y="27717"/>
                </a:lnTo>
                <a:lnTo>
                  <a:pt x="68389" y="22288"/>
                </a:lnTo>
                <a:lnTo>
                  <a:pt x="67056" y="18764"/>
                </a:lnTo>
                <a:lnTo>
                  <a:pt x="67056" y="10382"/>
                </a:lnTo>
                <a:lnTo>
                  <a:pt x="80772" y="0"/>
                </a:lnTo>
                <a:lnTo>
                  <a:pt x="84677" y="95"/>
                </a:lnTo>
                <a:lnTo>
                  <a:pt x="87915" y="1524"/>
                </a:lnTo>
                <a:lnTo>
                  <a:pt x="90582" y="4191"/>
                </a:lnTo>
                <a:lnTo>
                  <a:pt x="93249" y="6953"/>
                </a:lnTo>
                <a:lnTo>
                  <a:pt x="94488" y="10382"/>
                </a:lnTo>
                <a:lnTo>
                  <a:pt x="94488" y="18764"/>
                </a:lnTo>
                <a:lnTo>
                  <a:pt x="93249" y="22288"/>
                </a:lnTo>
                <a:lnTo>
                  <a:pt x="90582" y="24955"/>
                </a:lnTo>
                <a:lnTo>
                  <a:pt x="87915" y="27717"/>
                </a:lnTo>
                <a:lnTo>
                  <a:pt x="84908" y="28956"/>
                </a:lnTo>
                <a:lnTo>
                  <a:pt x="80772" y="28956"/>
                </a:lnTo>
                <a:lnTo>
                  <a:pt x="76866" y="29051"/>
                </a:lnTo>
                <a:close/>
              </a:path>
              <a:path w="161925" h="29210">
                <a:moveTo>
                  <a:pt x="84677" y="29051"/>
                </a:moveTo>
                <a:lnTo>
                  <a:pt x="80772" y="28956"/>
                </a:lnTo>
                <a:lnTo>
                  <a:pt x="84908" y="28956"/>
                </a:lnTo>
                <a:lnTo>
                  <a:pt x="84677" y="29051"/>
                </a:lnTo>
                <a:close/>
              </a:path>
              <a:path w="161925" h="29210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161925" h="29210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161925" h="29210">
                <a:moveTo>
                  <a:pt x="143922" y="29051"/>
                </a:moveTo>
                <a:lnTo>
                  <a:pt x="140684" y="27717"/>
                </a:lnTo>
                <a:lnTo>
                  <a:pt x="135445" y="22288"/>
                </a:lnTo>
                <a:lnTo>
                  <a:pt x="134112" y="18764"/>
                </a:lnTo>
                <a:lnTo>
                  <a:pt x="134112" y="10382"/>
                </a:lnTo>
                <a:lnTo>
                  <a:pt x="147828" y="0"/>
                </a:lnTo>
                <a:lnTo>
                  <a:pt x="151733" y="95"/>
                </a:lnTo>
                <a:lnTo>
                  <a:pt x="154971" y="1524"/>
                </a:lnTo>
                <a:lnTo>
                  <a:pt x="157638" y="4191"/>
                </a:lnTo>
                <a:lnTo>
                  <a:pt x="160305" y="6953"/>
                </a:lnTo>
                <a:lnTo>
                  <a:pt x="161544" y="10382"/>
                </a:lnTo>
                <a:lnTo>
                  <a:pt x="161544" y="18764"/>
                </a:lnTo>
                <a:lnTo>
                  <a:pt x="160305" y="22288"/>
                </a:lnTo>
                <a:lnTo>
                  <a:pt x="157638" y="24955"/>
                </a:lnTo>
                <a:lnTo>
                  <a:pt x="154971" y="27717"/>
                </a:lnTo>
                <a:lnTo>
                  <a:pt x="151964" y="28956"/>
                </a:lnTo>
                <a:lnTo>
                  <a:pt x="147828" y="28956"/>
                </a:lnTo>
                <a:lnTo>
                  <a:pt x="143922" y="29051"/>
                </a:lnTo>
                <a:close/>
              </a:path>
              <a:path w="161925" h="29210">
                <a:moveTo>
                  <a:pt x="151733" y="29051"/>
                </a:moveTo>
                <a:lnTo>
                  <a:pt x="147828" y="28956"/>
                </a:lnTo>
                <a:lnTo>
                  <a:pt x="151964" y="28956"/>
                </a:lnTo>
                <a:lnTo>
                  <a:pt x="151733" y="29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2" name="object 52"/>
          <p:cNvSpPr/>
          <p:nvPr/>
        </p:nvSpPr>
        <p:spPr>
          <a:xfrm>
            <a:off x="7222416" y="2806401"/>
            <a:ext cx="142875" cy="25773"/>
          </a:xfrm>
          <a:custGeom>
            <a:avLst/>
            <a:gdLst/>
            <a:ahLst/>
            <a:cxnLst/>
            <a:rect l="l" t="t" r="r" b="b"/>
            <a:pathLst>
              <a:path w="161925" h="29210">
                <a:moveTo>
                  <a:pt x="76866" y="29051"/>
                </a:moveTo>
                <a:lnTo>
                  <a:pt x="73628" y="27717"/>
                </a:lnTo>
                <a:lnTo>
                  <a:pt x="68389" y="22288"/>
                </a:lnTo>
                <a:lnTo>
                  <a:pt x="67056" y="18764"/>
                </a:lnTo>
                <a:lnTo>
                  <a:pt x="67056" y="10382"/>
                </a:lnTo>
                <a:lnTo>
                  <a:pt x="80772" y="0"/>
                </a:lnTo>
                <a:lnTo>
                  <a:pt x="84677" y="95"/>
                </a:lnTo>
                <a:lnTo>
                  <a:pt x="87915" y="1524"/>
                </a:lnTo>
                <a:lnTo>
                  <a:pt x="90582" y="4191"/>
                </a:lnTo>
                <a:lnTo>
                  <a:pt x="93249" y="6953"/>
                </a:lnTo>
                <a:lnTo>
                  <a:pt x="94488" y="10382"/>
                </a:lnTo>
                <a:lnTo>
                  <a:pt x="94488" y="18764"/>
                </a:lnTo>
                <a:lnTo>
                  <a:pt x="93249" y="22288"/>
                </a:lnTo>
                <a:lnTo>
                  <a:pt x="90582" y="24955"/>
                </a:lnTo>
                <a:lnTo>
                  <a:pt x="87915" y="27717"/>
                </a:lnTo>
                <a:lnTo>
                  <a:pt x="84908" y="28956"/>
                </a:lnTo>
                <a:lnTo>
                  <a:pt x="80772" y="28956"/>
                </a:lnTo>
                <a:lnTo>
                  <a:pt x="76866" y="29051"/>
                </a:lnTo>
                <a:close/>
              </a:path>
              <a:path w="161925" h="29210">
                <a:moveTo>
                  <a:pt x="84677" y="29051"/>
                </a:moveTo>
                <a:lnTo>
                  <a:pt x="80772" y="28956"/>
                </a:lnTo>
                <a:lnTo>
                  <a:pt x="84908" y="28956"/>
                </a:lnTo>
                <a:lnTo>
                  <a:pt x="84677" y="29051"/>
                </a:lnTo>
                <a:close/>
              </a:path>
              <a:path w="161925" h="29210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161925" h="29210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161925" h="29210">
                <a:moveTo>
                  <a:pt x="143922" y="29051"/>
                </a:moveTo>
                <a:lnTo>
                  <a:pt x="140684" y="27717"/>
                </a:lnTo>
                <a:lnTo>
                  <a:pt x="135445" y="22288"/>
                </a:lnTo>
                <a:lnTo>
                  <a:pt x="134112" y="18764"/>
                </a:lnTo>
                <a:lnTo>
                  <a:pt x="134112" y="10382"/>
                </a:lnTo>
                <a:lnTo>
                  <a:pt x="147828" y="0"/>
                </a:lnTo>
                <a:lnTo>
                  <a:pt x="151733" y="95"/>
                </a:lnTo>
                <a:lnTo>
                  <a:pt x="154971" y="1524"/>
                </a:lnTo>
                <a:lnTo>
                  <a:pt x="157638" y="4191"/>
                </a:lnTo>
                <a:lnTo>
                  <a:pt x="160305" y="6953"/>
                </a:lnTo>
                <a:lnTo>
                  <a:pt x="161544" y="10382"/>
                </a:lnTo>
                <a:lnTo>
                  <a:pt x="161544" y="18764"/>
                </a:lnTo>
                <a:lnTo>
                  <a:pt x="160305" y="22288"/>
                </a:lnTo>
                <a:lnTo>
                  <a:pt x="157638" y="24955"/>
                </a:lnTo>
                <a:lnTo>
                  <a:pt x="154971" y="27717"/>
                </a:lnTo>
                <a:lnTo>
                  <a:pt x="151964" y="28956"/>
                </a:lnTo>
                <a:lnTo>
                  <a:pt x="147828" y="28956"/>
                </a:lnTo>
                <a:lnTo>
                  <a:pt x="143922" y="29051"/>
                </a:lnTo>
                <a:close/>
              </a:path>
              <a:path w="161925" h="29210">
                <a:moveTo>
                  <a:pt x="151733" y="29051"/>
                </a:moveTo>
                <a:lnTo>
                  <a:pt x="147828" y="28956"/>
                </a:lnTo>
                <a:lnTo>
                  <a:pt x="151964" y="28956"/>
                </a:lnTo>
                <a:lnTo>
                  <a:pt x="151733" y="29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3" name="object 53"/>
          <p:cNvSpPr/>
          <p:nvPr/>
        </p:nvSpPr>
        <p:spPr>
          <a:xfrm>
            <a:off x="7596244" y="2806401"/>
            <a:ext cx="142875" cy="25773"/>
          </a:xfrm>
          <a:custGeom>
            <a:avLst/>
            <a:gdLst/>
            <a:ahLst/>
            <a:cxnLst/>
            <a:rect l="l" t="t" r="r" b="b"/>
            <a:pathLst>
              <a:path w="161925" h="29210">
                <a:moveTo>
                  <a:pt x="76866" y="29051"/>
                </a:moveTo>
                <a:lnTo>
                  <a:pt x="73628" y="27717"/>
                </a:lnTo>
                <a:lnTo>
                  <a:pt x="68389" y="22288"/>
                </a:lnTo>
                <a:lnTo>
                  <a:pt x="67056" y="18764"/>
                </a:lnTo>
                <a:lnTo>
                  <a:pt x="67056" y="10382"/>
                </a:lnTo>
                <a:lnTo>
                  <a:pt x="80772" y="0"/>
                </a:lnTo>
                <a:lnTo>
                  <a:pt x="84677" y="95"/>
                </a:lnTo>
                <a:lnTo>
                  <a:pt x="87915" y="1524"/>
                </a:lnTo>
                <a:lnTo>
                  <a:pt x="90582" y="4191"/>
                </a:lnTo>
                <a:lnTo>
                  <a:pt x="93249" y="6953"/>
                </a:lnTo>
                <a:lnTo>
                  <a:pt x="94488" y="10382"/>
                </a:lnTo>
                <a:lnTo>
                  <a:pt x="94488" y="18764"/>
                </a:lnTo>
                <a:lnTo>
                  <a:pt x="93249" y="22288"/>
                </a:lnTo>
                <a:lnTo>
                  <a:pt x="90582" y="24955"/>
                </a:lnTo>
                <a:lnTo>
                  <a:pt x="87915" y="27717"/>
                </a:lnTo>
                <a:lnTo>
                  <a:pt x="84908" y="28956"/>
                </a:lnTo>
                <a:lnTo>
                  <a:pt x="80772" y="28956"/>
                </a:lnTo>
                <a:lnTo>
                  <a:pt x="76866" y="29051"/>
                </a:lnTo>
                <a:close/>
              </a:path>
              <a:path w="161925" h="29210">
                <a:moveTo>
                  <a:pt x="84677" y="29051"/>
                </a:moveTo>
                <a:lnTo>
                  <a:pt x="80772" y="28956"/>
                </a:lnTo>
                <a:lnTo>
                  <a:pt x="84908" y="28956"/>
                </a:lnTo>
                <a:lnTo>
                  <a:pt x="84677" y="29051"/>
                </a:lnTo>
                <a:close/>
              </a:path>
              <a:path w="161925" h="29210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161925" h="29210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161925" h="29210">
                <a:moveTo>
                  <a:pt x="143922" y="29051"/>
                </a:moveTo>
                <a:lnTo>
                  <a:pt x="140684" y="27717"/>
                </a:lnTo>
                <a:lnTo>
                  <a:pt x="135445" y="22288"/>
                </a:lnTo>
                <a:lnTo>
                  <a:pt x="134112" y="18764"/>
                </a:lnTo>
                <a:lnTo>
                  <a:pt x="134112" y="10382"/>
                </a:lnTo>
                <a:lnTo>
                  <a:pt x="147828" y="0"/>
                </a:lnTo>
                <a:lnTo>
                  <a:pt x="151733" y="95"/>
                </a:lnTo>
                <a:lnTo>
                  <a:pt x="154971" y="1524"/>
                </a:lnTo>
                <a:lnTo>
                  <a:pt x="157638" y="4191"/>
                </a:lnTo>
                <a:lnTo>
                  <a:pt x="160305" y="6953"/>
                </a:lnTo>
                <a:lnTo>
                  <a:pt x="161544" y="10382"/>
                </a:lnTo>
                <a:lnTo>
                  <a:pt x="161544" y="18764"/>
                </a:lnTo>
                <a:lnTo>
                  <a:pt x="160305" y="22288"/>
                </a:lnTo>
                <a:lnTo>
                  <a:pt x="157638" y="24955"/>
                </a:lnTo>
                <a:lnTo>
                  <a:pt x="154971" y="27717"/>
                </a:lnTo>
                <a:lnTo>
                  <a:pt x="151964" y="28956"/>
                </a:lnTo>
                <a:lnTo>
                  <a:pt x="147828" y="28956"/>
                </a:lnTo>
                <a:lnTo>
                  <a:pt x="143922" y="29051"/>
                </a:lnTo>
                <a:close/>
              </a:path>
              <a:path w="161925" h="29210">
                <a:moveTo>
                  <a:pt x="151733" y="29051"/>
                </a:moveTo>
                <a:lnTo>
                  <a:pt x="147828" y="28956"/>
                </a:lnTo>
                <a:lnTo>
                  <a:pt x="151964" y="28956"/>
                </a:lnTo>
                <a:lnTo>
                  <a:pt x="151733" y="29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4" name="object 54"/>
          <p:cNvSpPr/>
          <p:nvPr/>
        </p:nvSpPr>
        <p:spPr>
          <a:xfrm>
            <a:off x="7976796" y="2782196"/>
            <a:ext cx="140773" cy="954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graphicFrame>
        <p:nvGraphicFramePr>
          <p:cNvPr id="55" name="object 55"/>
          <p:cNvGraphicFramePr>
            <a:graphicFrameLocks noGrp="1"/>
          </p:cNvGraphicFramePr>
          <p:nvPr/>
        </p:nvGraphicFramePr>
        <p:xfrm>
          <a:off x="4765858" y="2094179"/>
          <a:ext cx="3637429" cy="8566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9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79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88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32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2336">
                <a:tc>
                  <a:txBody>
                    <a:bodyPr/>
                    <a:lstStyle/>
                    <a:p>
                      <a:pPr marL="33020">
                        <a:lnSpc>
                          <a:spcPts val="1290"/>
                        </a:lnSpc>
                      </a:pPr>
                      <a:r>
                        <a:rPr sz="1100" spc="-65" dirty="0">
                          <a:latin typeface="DejaVu Sans"/>
                          <a:cs typeface="DejaVu Sans"/>
                        </a:rPr>
                        <a:t>11</a:t>
                      </a:r>
                      <a:endParaRPr sz="1100">
                        <a:latin typeface="DejaVu Sans"/>
                        <a:cs typeface="DejaVu San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90"/>
                        </a:lnSpc>
                      </a:pPr>
                      <a:r>
                        <a:rPr sz="1100" spc="-75" dirty="0">
                          <a:latin typeface="DejaVu Sans"/>
                          <a:cs typeface="DejaVu Sans"/>
                        </a:rPr>
                        <a:t>12</a:t>
                      </a:r>
                      <a:endParaRPr sz="1100">
                        <a:latin typeface="DejaVu Sans"/>
                        <a:cs typeface="DejaVu San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90"/>
                        </a:lnSpc>
                      </a:pPr>
                      <a:r>
                        <a:rPr sz="1100" spc="-65" dirty="0">
                          <a:latin typeface="DejaVu Sans"/>
                          <a:cs typeface="DejaVu Sans"/>
                        </a:rPr>
                        <a:t>13</a:t>
                      </a:r>
                      <a:endParaRPr sz="1100">
                        <a:latin typeface="DejaVu Sans"/>
                        <a:cs typeface="DejaVu San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ts val="1290"/>
                        </a:lnSpc>
                      </a:pPr>
                      <a:r>
                        <a:rPr sz="1100" spc="-75" dirty="0">
                          <a:latin typeface="DejaVu Sans"/>
                          <a:cs typeface="DejaVu Sans"/>
                        </a:rPr>
                        <a:t>14</a:t>
                      </a:r>
                      <a:endParaRPr sz="1100">
                        <a:latin typeface="DejaVu Sans"/>
                        <a:cs typeface="DejaVu San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1280" algn="r">
                        <a:lnSpc>
                          <a:spcPts val="1290"/>
                        </a:lnSpc>
                      </a:pPr>
                      <a:r>
                        <a:rPr sz="1100" spc="-15" dirty="0">
                          <a:latin typeface="DejaVu Sans"/>
                          <a:cs typeface="DejaVu Sans"/>
                        </a:rPr>
                        <a:t>1</a:t>
                      </a:r>
                      <a:r>
                        <a:rPr sz="1100" dirty="0">
                          <a:latin typeface="DejaVu Sans"/>
                          <a:cs typeface="DejaVu Sans"/>
                        </a:rPr>
                        <a:t>M</a:t>
                      </a:r>
                      <a:endParaRPr sz="1100">
                        <a:latin typeface="DejaVu Sans"/>
                        <a:cs typeface="DejaVu San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646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100" spc="-65" dirty="0">
                          <a:latin typeface="DejaVu Sans"/>
                          <a:cs typeface="DejaVu Sans"/>
                        </a:rPr>
                        <a:t>21</a:t>
                      </a:r>
                      <a:endParaRPr sz="1100">
                        <a:latin typeface="DejaVu Sans"/>
                        <a:cs typeface="DejaVu Sans"/>
                      </a:endParaRPr>
                    </a:p>
                  </a:txBody>
                  <a:tcPr marL="0" marR="0" marT="13447" marB="0"/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100" spc="-65" dirty="0">
                          <a:latin typeface="DejaVu Sans"/>
                          <a:cs typeface="DejaVu Sans"/>
                        </a:rPr>
                        <a:t>22</a:t>
                      </a:r>
                      <a:endParaRPr sz="1100">
                        <a:latin typeface="DejaVu Sans"/>
                        <a:cs typeface="DejaVu Sans"/>
                      </a:endParaRPr>
                    </a:p>
                  </a:txBody>
                  <a:tcPr marL="0" marR="0" marT="13447" marB="0"/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100" spc="-65" dirty="0">
                          <a:latin typeface="DejaVu Sans"/>
                          <a:cs typeface="DejaVu Sans"/>
                        </a:rPr>
                        <a:t>23</a:t>
                      </a:r>
                      <a:endParaRPr sz="1100">
                        <a:latin typeface="DejaVu Sans"/>
                        <a:cs typeface="DejaVu Sans"/>
                      </a:endParaRPr>
                    </a:p>
                  </a:txBody>
                  <a:tcPr marL="0" marR="0" marT="13447" marB="0"/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100" spc="-65" dirty="0">
                          <a:latin typeface="DejaVu Sans"/>
                          <a:cs typeface="DejaVu Sans"/>
                        </a:rPr>
                        <a:t>24</a:t>
                      </a:r>
                      <a:endParaRPr sz="1100">
                        <a:latin typeface="DejaVu Sans"/>
                        <a:cs typeface="DejaVu Sans"/>
                      </a:endParaRPr>
                    </a:p>
                  </a:txBody>
                  <a:tcPr marL="0" marR="0" marT="13447" marB="0"/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100" dirty="0">
                          <a:latin typeface="DejaVu Sans"/>
                          <a:cs typeface="DejaVu Sans"/>
                        </a:rPr>
                        <a:t>2M</a:t>
                      </a:r>
                      <a:endParaRPr sz="1100">
                        <a:latin typeface="DejaVu Sans"/>
                        <a:cs typeface="DejaVu Sans"/>
                      </a:endParaRPr>
                    </a:p>
                  </a:txBody>
                  <a:tcPr marL="0" marR="0" marT="13447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5997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100" spc="-65" dirty="0">
                          <a:latin typeface="DejaVu Sans"/>
                          <a:cs typeface="DejaVu Sans"/>
                        </a:rPr>
                        <a:t>31</a:t>
                      </a:r>
                      <a:endParaRPr sz="1100">
                        <a:latin typeface="DejaVu Sans"/>
                        <a:cs typeface="DejaVu Sans"/>
                      </a:endParaRPr>
                    </a:p>
                  </a:txBody>
                  <a:tcPr marL="0" marR="0" marT="13447" marB="0"/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100" spc="-65" dirty="0">
                          <a:latin typeface="DejaVu Sans"/>
                          <a:cs typeface="DejaVu Sans"/>
                        </a:rPr>
                        <a:t>32</a:t>
                      </a:r>
                      <a:endParaRPr sz="1100">
                        <a:latin typeface="DejaVu Sans"/>
                        <a:cs typeface="DejaVu Sans"/>
                      </a:endParaRPr>
                    </a:p>
                  </a:txBody>
                  <a:tcPr marL="0" marR="0" marT="13447" marB="0"/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100" spc="-65" dirty="0">
                          <a:latin typeface="DejaVu Sans"/>
                          <a:cs typeface="DejaVu Sans"/>
                        </a:rPr>
                        <a:t>33</a:t>
                      </a:r>
                      <a:endParaRPr sz="1100">
                        <a:latin typeface="DejaVu Sans"/>
                        <a:cs typeface="DejaVu Sans"/>
                      </a:endParaRPr>
                    </a:p>
                  </a:txBody>
                  <a:tcPr marL="0" marR="0" marT="13447" marB="0"/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100" spc="-65" dirty="0">
                          <a:latin typeface="DejaVu Sans"/>
                          <a:cs typeface="DejaVu Sans"/>
                        </a:rPr>
                        <a:t>34</a:t>
                      </a:r>
                      <a:endParaRPr sz="1100">
                        <a:latin typeface="DejaVu Sans"/>
                        <a:cs typeface="DejaVu Sans"/>
                      </a:endParaRPr>
                    </a:p>
                  </a:txBody>
                  <a:tcPr marL="0" marR="0" marT="13447" marB="0"/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100" dirty="0">
                          <a:latin typeface="DejaVu Sans"/>
                          <a:cs typeface="DejaVu Sans"/>
                        </a:rPr>
                        <a:t>3M</a:t>
                      </a:r>
                      <a:endParaRPr sz="1100">
                        <a:latin typeface="DejaVu Sans"/>
                        <a:cs typeface="DejaVu Sans"/>
                      </a:endParaRPr>
                    </a:p>
                  </a:txBody>
                  <a:tcPr marL="0" marR="0" marT="13447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686">
                <a:tc>
                  <a:txBody>
                    <a:bodyPr/>
                    <a:lstStyle/>
                    <a:p>
                      <a:pPr marL="31750">
                        <a:lnSpc>
                          <a:spcPts val="1495"/>
                        </a:lnSpc>
                        <a:spcBef>
                          <a:spcPts val="114"/>
                        </a:spcBef>
                      </a:pPr>
                      <a:r>
                        <a:rPr sz="1100" spc="-65" dirty="0">
                          <a:latin typeface="DejaVu Sans"/>
                          <a:cs typeface="DejaVu Sans"/>
                        </a:rPr>
                        <a:t>41</a:t>
                      </a:r>
                      <a:endParaRPr sz="1100">
                        <a:latin typeface="DejaVu Sans"/>
                        <a:cs typeface="DejaVu Sans"/>
                      </a:endParaRPr>
                    </a:p>
                  </a:txBody>
                  <a:tcPr marL="0" marR="0" marT="12886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95"/>
                        </a:lnSpc>
                        <a:spcBef>
                          <a:spcPts val="114"/>
                        </a:spcBef>
                      </a:pPr>
                      <a:r>
                        <a:rPr sz="1100" spc="-65" dirty="0">
                          <a:latin typeface="DejaVu Sans"/>
                          <a:cs typeface="DejaVu Sans"/>
                        </a:rPr>
                        <a:t>42</a:t>
                      </a:r>
                      <a:endParaRPr sz="1100">
                        <a:latin typeface="DejaVu Sans"/>
                        <a:cs typeface="DejaVu Sans"/>
                      </a:endParaRPr>
                    </a:p>
                  </a:txBody>
                  <a:tcPr marL="0" marR="0" marT="12886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95"/>
                        </a:lnSpc>
                        <a:spcBef>
                          <a:spcPts val="114"/>
                        </a:spcBef>
                      </a:pPr>
                      <a:r>
                        <a:rPr sz="1100" spc="-65" dirty="0">
                          <a:latin typeface="DejaVu Sans"/>
                          <a:cs typeface="DejaVu Sans"/>
                        </a:rPr>
                        <a:t>43</a:t>
                      </a:r>
                      <a:endParaRPr sz="1100">
                        <a:latin typeface="DejaVu Sans"/>
                        <a:cs typeface="DejaVu Sans"/>
                      </a:endParaRPr>
                    </a:p>
                  </a:txBody>
                  <a:tcPr marL="0" marR="0" marT="12886" marB="0"/>
                </a:tc>
                <a:tc>
                  <a:txBody>
                    <a:bodyPr/>
                    <a:lstStyle/>
                    <a:p>
                      <a:pPr marL="210185">
                        <a:lnSpc>
                          <a:spcPts val="1495"/>
                        </a:lnSpc>
                        <a:spcBef>
                          <a:spcPts val="114"/>
                        </a:spcBef>
                      </a:pPr>
                      <a:r>
                        <a:rPr sz="1100" spc="-65" dirty="0">
                          <a:latin typeface="DejaVu Sans"/>
                          <a:cs typeface="DejaVu Sans"/>
                        </a:rPr>
                        <a:t>44</a:t>
                      </a:r>
                      <a:endParaRPr sz="1100">
                        <a:latin typeface="DejaVu Sans"/>
                        <a:cs typeface="DejaVu Sans"/>
                      </a:endParaRPr>
                    </a:p>
                  </a:txBody>
                  <a:tcPr marL="0" marR="0" marT="12886" marB="0"/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ts val="1495"/>
                        </a:lnSpc>
                        <a:spcBef>
                          <a:spcPts val="114"/>
                        </a:spcBef>
                      </a:pPr>
                      <a:r>
                        <a:rPr sz="1100" dirty="0">
                          <a:latin typeface="DejaVu Sans"/>
                          <a:cs typeface="DejaVu Sans"/>
                        </a:rPr>
                        <a:t>4M</a:t>
                      </a:r>
                      <a:endParaRPr sz="1100">
                        <a:latin typeface="DejaVu Sans"/>
                        <a:cs typeface="DejaVu Sans"/>
                      </a:endParaRPr>
                    </a:p>
                  </a:txBody>
                  <a:tcPr marL="0" marR="0" marT="12886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6" name="object 56"/>
          <p:cNvGrpSpPr/>
          <p:nvPr/>
        </p:nvGrpSpPr>
        <p:grpSpPr>
          <a:xfrm>
            <a:off x="4647303" y="2983902"/>
            <a:ext cx="180415" cy="840441"/>
            <a:chOff x="5114544" y="3381755"/>
            <a:chExt cx="204470" cy="952500"/>
          </a:xfrm>
        </p:grpSpPr>
        <p:sp>
          <p:nvSpPr>
            <p:cNvPr id="57" name="object 57"/>
            <p:cNvSpPr/>
            <p:nvPr/>
          </p:nvSpPr>
          <p:spPr>
            <a:xfrm>
              <a:off x="5291315" y="3381755"/>
              <a:ext cx="27940" cy="684530"/>
            </a:xfrm>
            <a:custGeom>
              <a:avLst/>
              <a:gdLst/>
              <a:ahLst/>
              <a:cxnLst/>
              <a:rect l="l" t="t" r="r" b="b"/>
              <a:pathLst>
                <a:path w="27939" h="684529">
                  <a:moveTo>
                    <a:pt x="27444" y="665708"/>
                  </a:moveTo>
                  <a:lnTo>
                    <a:pt x="13728" y="655332"/>
                  </a:lnTo>
                  <a:lnTo>
                    <a:pt x="9817" y="655421"/>
                  </a:lnTo>
                  <a:lnTo>
                    <a:pt x="6578" y="656856"/>
                  </a:lnTo>
                  <a:lnTo>
                    <a:pt x="3911" y="659523"/>
                  </a:lnTo>
                  <a:lnTo>
                    <a:pt x="1333" y="662279"/>
                  </a:lnTo>
                  <a:lnTo>
                    <a:pt x="0" y="665708"/>
                  </a:lnTo>
                  <a:lnTo>
                    <a:pt x="0" y="674090"/>
                  </a:lnTo>
                  <a:lnTo>
                    <a:pt x="1333" y="677621"/>
                  </a:lnTo>
                  <a:lnTo>
                    <a:pt x="3911" y="680288"/>
                  </a:lnTo>
                  <a:lnTo>
                    <a:pt x="6578" y="682955"/>
                  </a:lnTo>
                  <a:lnTo>
                    <a:pt x="9817" y="684288"/>
                  </a:lnTo>
                  <a:lnTo>
                    <a:pt x="17627" y="684288"/>
                  </a:lnTo>
                  <a:lnTo>
                    <a:pt x="20866" y="682955"/>
                  </a:lnTo>
                  <a:lnTo>
                    <a:pt x="26200" y="677621"/>
                  </a:lnTo>
                  <a:lnTo>
                    <a:pt x="27444" y="674090"/>
                  </a:lnTo>
                  <a:lnTo>
                    <a:pt x="27444" y="665708"/>
                  </a:lnTo>
                  <a:close/>
                </a:path>
                <a:path w="27939" h="684529">
                  <a:moveTo>
                    <a:pt x="27444" y="606272"/>
                  </a:moveTo>
                  <a:lnTo>
                    <a:pt x="13728" y="595896"/>
                  </a:lnTo>
                  <a:lnTo>
                    <a:pt x="9817" y="595985"/>
                  </a:lnTo>
                  <a:lnTo>
                    <a:pt x="6578" y="597420"/>
                  </a:lnTo>
                  <a:lnTo>
                    <a:pt x="3911" y="600087"/>
                  </a:lnTo>
                  <a:lnTo>
                    <a:pt x="1333" y="602843"/>
                  </a:lnTo>
                  <a:lnTo>
                    <a:pt x="0" y="606272"/>
                  </a:lnTo>
                  <a:lnTo>
                    <a:pt x="0" y="614654"/>
                  </a:lnTo>
                  <a:lnTo>
                    <a:pt x="1333" y="618185"/>
                  </a:lnTo>
                  <a:lnTo>
                    <a:pt x="6578" y="623608"/>
                  </a:lnTo>
                  <a:lnTo>
                    <a:pt x="9817" y="624941"/>
                  </a:lnTo>
                  <a:lnTo>
                    <a:pt x="13728" y="624852"/>
                  </a:lnTo>
                  <a:lnTo>
                    <a:pt x="17627" y="624941"/>
                  </a:lnTo>
                  <a:lnTo>
                    <a:pt x="17856" y="624852"/>
                  </a:lnTo>
                  <a:lnTo>
                    <a:pt x="20866" y="623608"/>
                  </a:lnTo>
                  <a:lnTo>
                    <a:pt x="23533" y="620852"/>
                  </a:lnTo>
                  <a:lnTo>
                    <a:pt x="26200" y="618185"/>
                  </a:lnTo>
                  <a:lnTo>
                    <a:pt x="27444" y="614654"/>
                  </a:lnTo>
                  <a:lnTo>
                    <a:pt x="27444" y="606272"/>
                  </a:lnTo>
                  <a:close/>
                </a:path>
                <a:path w="27939" h="684529">
                  <a:moveTo>
                    <a:pt x="27444" y="546836"/>
                  </a:moveTo>
                  <a:lnTo>
                    <a:pt x="13728" y="536448"/>
                  </a:lnTo>
                  <a:lnTo>
                    <a:pt x="9817" y="536549"/>
                  </a:lnTo>
                  <a:lnTo>
                    <a:pt x="6578" y="537972"/>
                  </a:lnTo>
                  <a:lnTo>
                    <a:pt x="3911" y="540639"/>
                  </a:lnTo>
                  <a:lnTo>
                    <a:pt x="1333" y="543407"/>
                  </a:lnTo>
                  <a:lnTo>
                    <a:pt x="0" y="546836"/>
                  </a:lnTo>
                  <a:lnTo>
                    <a:pt x="0" y="555218"/>
                  </a:lnTo>
                  <a:lnTo>
                    <a:pt x="1333" y="558736"/>
                  </a:lnTo>
                  <a:lnTo>
                    <a:pt x="6578" y="564172"/>
                  </a:lnTo>
                  <a:lnTo>
                    <a:pt x="9817" y="565505"/>
                  </a:lnTo>
                  <a:lnTo>
                    <a:pt x="13728" y="565404"/>
                  </a:lnTo>
                  <a:lnTo>
                    <a:pt x="17627" y="565505"/>
                  </a:lnTo>
                  <a:lnTo>
                    <a:pt x="17856" y="565404"/>
                  </a:lnTo>
                  <a:lnTo>
                    <a:pt x="20866" y="564172"/>
                  </a:lnTo>
                  <a:lnTo>
                    <a:pt x="23533" y="561403"/>
                  </a:lnTo>
                  <a:lnTo>
                    <a:pt x="26200" y="558736"/>
                  </a:lnTo>
                  <a:lnTo>
                    <a:pt x="27444" y="555218"/>
                  </a:lnTo>
                  <a:lnTo>
                    <a:pt x="27444" y="546836"/>
                  </a:lnTo>
                  <a:close/>
                </a:path>
                <a:path w="27939" h="684529">
                  <a:moveTo>
                    <a:pt x="27444" y="397484"/>
                  </a:moveTo>
                  <a:lnTo>
                    <a:pt x="13728" y="387108"/>
                  </a:lnTo>
                  <a:lnTo>
                    <a:pt x="9817" y="387197"/>
                  </a:lnTo>
                  <a:lnTo>
                    <a:pt x="6578" y="388632"/>
                  </a:lnTo>
                  <a:lnTo>
                    <a:pt x="3911" y="391299"/>
                  </a:lnTo>
                  <a:lnTo>
                    <a:pt x="1333" y="394055"/>
                  </a:lnTo>
                  <a:lnTo>
                    <a:pt x="0" y="397484"/>
                  </a:lnTo>
                  <a:lnTo>
                    <a:pt x="0" y="405866"/>
                  </a:lnTo>
                  <a:lnTo>
                    <a:pt x="1333" y="409397"/>
                  </a:lnTo>
                  <a:lnTo>
                    <a:pt x="3911" y="412064"/>
                  </a:lnTo>
                  <a:lnTo>
                    <a:pt x="6578" y="414731"/>
                  </a:lnTo>
                  <a:lnTo>
                    <a:pt x="9817" y="416064"/>
                  </a:lnTo>
                  <a:lnTo>
                    <a:pt x="17627" y="416064"/>
                  </a:lnTo>
                  <a:lnTo>
                    <a:pt x="20866" y="414731"/>
                  </a:lnTo>
                  <a:lnTo>
                    <a:pt x="26200" y="409397"/>
                  </a:lnTo>
                  <a:lnTo>
                    <a:pt x="27444" y="405866"/>
                  </a:lnTo>
                  <a:lnTo>
                    <a:pt x="27444" y="397484"/>
                  </a:lnTo>
                  <a:close/>
                </a:path>
                <a:path w="27939" h="684529">
                  <a:moveTo>
                    <a:pt x="27444" y="338048"/>
                  </a:moveTo>
                  <a:lnTo>
                    <a:pt x="13728" y="327672"/>
                  </a:lnTo>
                  <a:lnTo>
                    <a:pt x="9817" y="327761"/>
                  </a:lnTo>
                  <a:lnTo>
                    <a:pt x="6578" y="329196"/>
                  </a:lnTo>
                  <a:lnTo>
                    <a:pt x="3911" y="331863"/>
                  </a:lnTo>
                  <a:lnTo>
                    <a:pt x="1333" y="334619"/>
                  </a:lnTo>
                  <a:lnTo>
                    <a:pt x="0" y="338048"/>
                  </a:lnTo>
                  <a:lnTo>
                    <a:pt x="0" y="346430"/>
                  </a:lnTo>
                  <a:lnTo>
                    <a:pt x="1333" y="349961"/>
                  </a:lnTo>
                  <a:lnTo>
                    <a:pt x="6578" y="355384"/>
                  </a:lnTo>
                  <a:lnTo>
                    <a:pt x="9817" y="356717"/>
                  </a:lnTo>
                  <a:lnTo>
                    <a:pt x="13728" y="356628"/>
                  </a:lnTo>
                  <a:lnTo>
                    <a:pt x="17627" y="356717"/>
                  </a:lnTo>
                  <a:lnTo>
                    <a:pt x="17856" y="356628"/>
                  </a:lnTo>
                  <a:lnTo>
                    <a:pt x="20866" y="355384"/>
                  </a:lnTo>
                  <a:lnTo>
                    <a:pt x="23533" y="352628"/>
                  </a:lnTo>
                  <a:lnTo>
                    <a:pt x="26200" y="349961"/>
                  </a:lnTo>
                  <a:lnTo>
                    <a:pt x="27444" y="346430"/>
                  </a:lnTo>
                  <a:lnTo>
                    <a:pt x="27444" y="338048"/>
                  </a:lnTo>
                  <a:close/>
                </a:path>
                <a:path w="27939" h="684529">
                  <a:moveTo>
                    <a:pt x="27444" y="278612"/>
                  </a:moveTo>
                  <a:lnTo>
                    <a:pt x="13728" y="268224"/>
                  </a:lnTo>
                  <a:lnTo>
                    <a:pt x="9817" y="268325"/>
                  </a:lnTo>
                  <a:lnTo>
                    <a:pt x="6578" y="269748"/>
                  </a:lnTo>
                  <a:lnTo>
                    <a:pt x="3911" y="272415"/>
                  </a:lnTo>
                  <a:lnTo>
                    <a:pt x="1333" y="275183"/>
                  </a:lnTo>
                  <a:lnTo>
                    <a:pt x="0" y="278612"/>
                  </a:lnTo>
                  <a:lnTo>
                    <a:pt x="0" y="286994"/>
                  </a:lnTo>
                  <a:lnTo>
                    <a:pt x="1333" y="290512"/>
                  </a:lnTo>
                  <a:lnTo>
                    <a:pt x="6578" y="295948"/>
                  </a:lnTo>
                  <a:lnTo>
                    <a:pt x="9817" y="297281"/>
                  </a:lnTo>
                  <a:lnTo>
                    <a:pt x="13728" y="297180"/>
                  </a:lnTo>
                  <a:lnTo>
                    <a:pt x="17627" y="297281"/>
                  </a:lnTo>
                  <a:lnTo>
                    <a:pt x="17856" y="297180"/>
                  </a:lnTo>
                  <a:lnTo>
                    <a:pt x="20866" y="295948"/>
                  </a:lnTo>
                  <a:lnTo>
                    <a:pt x="23533" y="293179"/>
                  </a:lnTo>
                  <a:lnTo>
                    <a:pt x="26200" y="290512"/>
                  </a:lnTo>
                  <a:lnTo>
                    <a:pt x="27444" y="286994"/>
                  </a:lnTo>
                  <a:lnTo>
                    <a:pt x="27444" y="278612"/>
                  </a:lnTo>
                  <a:close/>
                </a:path>
                <a:path w="27939" h="684529">
                  <a:moveTo>
                    <a:pt x="27444" y="129260"/>
                  </a:moveTo>
                  <a:lnTo>
                    <a:pt x="13728" y="118884"/>
                  </a:lnTo>
                  <a:lnTo>
                    <a:pt x="9817" y="118973"/>
                  </a:lnTo>
                  <a:lnTo>
                    <a:pt x="6578" y="120408"/>
                  </a:lnTo>
                  <a:lnTo>
                    <a:pt x="3911" y="123075"/>
                  </a:lnTo>
                  <a:lnTo>
                    <a:pt x="1333" y="125831"/>
                  </a:lnTo>
                  <a:lnTo>
                    <a:pt x="0" y="129260"/>
                  </a:lnTo>
                  <a:lnTo>
                    <a:pt x="0" y="137642"/>
                  </a:lnTo>
                  <a:lnTo>
                    <a:pt x="1333" y="141173"/>
                  </a:lnTo>
                  <a:lnTo>
                    <a:pt x="3911" y="143840"/>
                  </a:lnTo>
                  <a:lnTo>
                    <a:pt x="6578" y="146507"/>
                  </a:lnTo>
                  <a:lnTo>
                    <a:pt x="9817" y="147840"/>
                  </a:lnTo>
                  <a:lnTo>
                    <a:pt x="17627" y="147840"/>
                  </a:lnTo>
                  <a:lnTo>
                    <a:pt x="20866" y="146507"/>
                  </a:lnTo>
                  <a:lnTo>
                    <a:pt x="26200" y="141173"/>
                  </a:lnTo>
                  <a:lnTo>
                    <a:pt x="27444" y="137642"/>
                  </a:lnTo>
                  <a:lnTo>
                    <a:pt x="27444" y="129260"/>
                  </a:lnTo>
                  <a:close/>
                </a:path>
                <a:path w="27939" h="684529">
                  <a:moveTo>
                    <a:pt x="27444" y="69824"/>
                  </a:moveTo>
                  <a:lnTo>
                    <a:pt x="13728" y="59448"/>
                  </a:lnTo>
                  <a:lnTo>
                    <a:pt x="9817" y="59537"/>
                  </a:lnTo>
                  <a:lnTo>
                    <a:pt x="6578" y="60972"/>
                  </a:lnTo>
                  <a:lnTo>
                    <a:pt x="3911" y="63639"/>
                  </a:lnTo>
                  <a:lnTo>
                    <a:pt x="1333" y="66395"/>
                  </a:lnTo>
                  <a:lnTo>
                    <a:pt x="0" y="69824"/>
                  </a:lnTo>
                  <a:lnTo>
                    <a:pt x="0" y="78206"/>
                  </a:lnTo>
                  <a:lnTo>
                    <a:pt x="1333" y="81737"/>
                  </a:lnTo>
                  <a:lnTo>
                    <a:pt x="6578" y="87160"/>
                  </a:lnTo>
                  <a:lnTo>
                    <a:pt x="9817" y="88493"/>
                  </a:lnTo>
                  <a:lnTo>
                    <a:pt x="13728" y="88404"/>
                  </a:lnTo>
                  <a:lnTo>
                    <a:pt x="17627" y="88493"/>
                  </a:lnTo>
                  <a:lnTo>
                    <a:pt x="17856" y="88404"/>
                  </a:lnTo>
                  <a:lnTo>
                    <a:pt x="20866" y="87160"/>
                  </a:lnTo>
                  <a:lnTo>
                    <a:pt x="23533" y="84404"/>
                  </a:lnTo>
                  <a:lnTo>
                    <a:pt x="26200" y="81737"/>
                  </a:lnTo>
                  <a:lnTo>
                    <a:pt x="27444" y="78206"/>
                  </a:lnTo>
                  <a:lnTo>
                    <a:pt x="27444" y="69824"/>
                  </a:lnTo>
                  <a:close/>
                </a:path>
                <a:path w="27939" h="684529">
                  <a:moveTo>
                    <a:pt x="27444" y="10388"/>
                  </a:moveTo>
                  <a:lnTo>
                    <a:pt x="13728" y="0"/>
                  </a:lnTo>
                  <a:lnTo>
                    <a:pt x="9817" y="101"/>
                  </a:lnTo>
                  <a:lnTo>
                    <a:pt x="6578" y="1524"/>
                  </a:lnTo>
                  <a:lnTo>
                    <a:pt x="3911" y="4191"/>
                  </a:lnTo>
                  <a:lnTo>
                    <a:pt x="1333" y="6959"/>
                  </a:lnTo>
                  <a:lnTo>
                    <a:pt x="0" y="10388"/>
                  </a:lnTo>
                  <a:lnTo>
                    <a:pt x="0" y="18770"/>
                  </a:lnTo>
                  <a:lnTo>
                    <a:pt x="1333" y="22288"/>
                  </a:lnTo>
                  <a:lnTo>
                    <a:pt x="6578" y="27724"/>
                  </a:lnTo>
                  <a:lnTo>
                    <a:pt x="9817" y="29057"/>
                  </a:lnTo>
                  <a:lnTo>
                    <a:pt x="13728" y="28956"/>
                  </a:lnTo>
                  <a:lnTo>
                    <a:pt x="17627" y="29057"/>
                  </a:lnTo>
                  <a:lnTo>
                    <a:pt x="17856" y="28956"/>
                  </a:lnTo>
                  <a:lnTo>
                    <a:pt x="20866" y="27724"/>
                  </a:lnTo>
                  <a:lnTo>
                    <a:pt x="23533" y="24955"/>
                  </a:lnTo>
                  <a:lnTo>
                    <a:pt x="26200" y="22288"/>
                  </a:lnTo>
                  <a:lnTo>
                    <a:pt x="27444" y="18770"/>
                  </a:lnTo>
                  <a:lnTo>
                    <a:pt x="27444" y="103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8" name="object 58"/>
            <p:cNvSpPr/>
            <p:nvPr/>
          </p:nvSpPr>
          <p:spPr>
            <a:xfrm>
              <a:off x="5114544" y="4226052"/>
              <a:ext cx="159543" cy="10820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59" name="object 59"/>
          <p:cNvSpPr/>
          <p:nvPr/>
        </p:nvSpPr>
        <p:spPr>
          <a:xfrm>
            <a:off x="5350585" y="2983902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39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39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39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39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39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0" name="object 60"/>
          <p:cNvSpPr/>
          <p:nvPr/>
        </p:nvSpPr>
        <p:spPr>
          <a:xfrm>
            <a:off x="5899225" y="2983902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40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40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40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40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40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1" name="object 61"/>
          <p:cNvSpPr/>
          <p:nvPr/>
        </p:nvSpPr>
        <p:spPr>
          <a:xfrm>
            <a:off x="6446520" y="2983902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40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40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40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40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40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2" name="object 62"/>
          <p:cNvSpPr/>
          <p:nvPr/>
        </p:nvSpPr>
        <p:spPr>
          <a:xfrm>
            <a:off x="6907754" y="2983902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40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40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40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40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40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3" name="object 63"/>
          <p:cNvSpPr/>
          <p:nvPr/>
        </p:nvSpPr>
        <p:spPr>
          <a:xfrm>
            <a:off x="7281581" y="2983902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40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40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40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40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40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4" name="object 64"/>
          <p:cNvSpPr/>
          <p:nvPr/>
        </p:nvSpPr>
        <p:spPr>
          <a:xfrm>
            <a:off x="7655410" y="2983902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40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40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40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40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40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5" name="object 65"/>
          <p:cNvSpPr/>
          <p:nvPr/>
        </p:nvSpPr>
        <p:spPr>
          <a:xfrm>
            <a:off x="8139504" y="2983902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40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40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40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40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40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6" name="object 66"/>
          <p:cNvSpPr/>
          <p:nvPr/>
        </p:nvSpPr>
        <p:spPr>
          <a:xfrm>
            <a:off x="5350585" y="3220570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39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39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39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39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39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7" name="object 67"/>
          <p:cNvSpPr/>
          <p:nvPr/>
        </p:nvSpPr>
        <p:spPr>
          <a:xfrm>
            <a:off x="5899225" y="3220570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40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40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40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40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40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8" name="object 68"/>
          <p:cNvSpPr/>
          <p:nvPr/>
        </p:nvSpPr>
        <p:spPr>
          <a:xfrm>
            <a:off x="6446520" y="3220570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40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40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40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40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40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9" name="object 69"/>
          <p:cNvSpPr/>
          <p:nvPr/>
        </p:nvSpPr>
        <p:spPr>
          <a:xfrm>
            <a:off x="6907754" y="3220570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40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40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40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40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40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0" name="object 70"/>
          <p:cNvSpPr/>
          <p:nvPr/>
        </p:nvSpPr>
        <p:spPr>
          <a:xfrm>
            <a:off x="7281581" y="3220570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40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40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40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40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40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1" name="object 71"/>
          <p:cNvSpPr/>
          <p:nvPr/>
        </p:nvSpPr>
        <p:spPr>
          <a:xfrm>
            <a:off x="7655410" y="3220570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40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40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40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40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40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2" name="object 72"/>
          <p:cNvSpPr/>
          <p:nvPr/>
        </p:nvSpPr>
        <p:spPr>
          <a:xfrm>
            <a:off x="8139504" y="3220570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40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40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40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40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40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3" name="object 73"/>
          <p:cNvSpPr/>
          <p:nvPr/>
        </p:nvSpPr>
        <p:spPr>
          <a:xfrm>
            <a:off x="5350585" y="3457238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39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39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39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39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39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4" name="object 74"/>
          <p:cNvSpPr/>
          <p:nvPr/>
        </p:nvSpPr>
        <p:spPr>
          <a:xfrm>
            <a:off x="5899225" y="3457238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40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40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40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40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40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5" name="object 75"/>
          <p:cNvSpPr/>
          <p:nvPr/>
        </p:nvSpPr>
        <p:spPr>
          <a:xfrm>
            <a:off x="6446520" y="3457238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40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40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40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40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40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6" name="object 76"/>
          <p:cNvSpPr/>
          <p:nvPr/>
        </p:nvSpPr>
        <p:spPr>
          <a:xfrm>
            <a:off x="6907754" y="3457238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40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40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40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40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40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7" name="object 77"/>
          <p:cNvSpPr/>
          <p:nvPr/>
        </p:nvSpPr>
        <p:spPr>
          <a:xfrm>
            <a:off x="7281581" y="3457238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40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40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40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40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40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8" name="object 78"/>
          <p:cNvSpPr/>
          <p:nvPr/>
        </p:nvSpPr>
        <p:spPr>
          <a:xfrm>
            <a:off x="7655410" y="3457238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40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40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40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40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40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9" name="object 79"/>
          <p:cNvSpPr/>
          <p:nvPr/>
        </p:nvSpPr>
        <p:spPr>
          <a:xfrm>
            <a:off x="8139504" y="3457238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40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40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40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40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40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0" name="object 80"/>
          <p:cNvSpPr txBox="1"/>
          <p:nvPr/>
        </p:nvSpPr>
        <p:spPr>
          <a:xfrm>
            <a:off x="4773278" y="3705590"/>
            <a:ext cx="219075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13" dirty="0">
                <a:latin typeface="DejaVu Sans"/>
                <a:cs typeface="DejaVu Sans"/>
              </a:rPr>
              <a:t>N</a:t>
            </a:r>
            <a:r>
              <a:rPr sz="1147" spc="-57" dirty="0">
                <a:latin typeface="DejaVu Sans"/>
                <a:cs typeface="DejaVu Sans"/>
              </a:rPr>
              <a:t>1</a:t>
            </a:r>
            <a:endParaRPr sz="1147">
              <a:latin typeface="DejaVu Sans"/>
              <a:cs typeface="DejaVu Sans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5195943" y="3728869"/>
            <a:ext cx="140773" cy="954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2" name="object 82"/>
          <p:cNvSpPr txBox="1"/>
          <p:nvPr/>
        </p:nvSpPr>
        <p:spPr>
          <a:xfrm>
            <a:off x="5321921" y="3705590"/>
            <a:ext cx="219075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13" dirty="0">
                <a:latin typeface="DejaVu Sans"/>
                <a:cs typeface="DejaVu Sans"/>
              </a:rPr>
              <a:t>N</a:t>
            </a:r>
            <a:r>
              <a:rPr sz="1147" spc="-57" dirty="0">
                <a:latin typeface="DejaVu Sans"/>
                <a:cs typeface="DejaVu Sans"/>
              </a:rPr>
              <a:t>2</a:t>
            </a:r>
            <a:endParaRPr sz="1147">
              <a:latin typeface="DejaVu Sans"/>
              <a:cs typeface="DejaVu Sans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5743239" y="3728869"/>
            <a:ext cx="140773" cy="954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4" name="object 84"/>
          <p:cNvSpPr txBox="1"/>
          <p:nvPr/>
        </p:nvSpPr>
        <p:spPr>
          <a:xfrm>
            <a:off x="5869164" y="3705590"/>
            <a:ext cx="219075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13" dirty="0">
                <a:latin typeface="DejaVu Sans"/>
                <a:cs typeface="DejaVu Sans"/>
              </a:rPr>
              <a:t>N</a:t>
            </a:r>
            <a:r>
              <a:rPr sz="1147" spc="-57" dirty="0">
                <a:latin typeface="DejaVu Sans"/>
                <a:cs typeface="DejaVu Sans"/>
              </a:rPr>
              <a:t>3</a:t>
            </a:r>
            <a:endParaRPr sz="1147">
              <a:latin typeface="DejaVu Sans"/>
              <a:cs typeface="DejaVu Sans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6291879" y="3728869"/>
            <a:ext cx="140773" cy="954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6" name="object 86"/>
          <p:cNvSpPr txBox="1"/>
          <p:nvPr/>
        </p:nvSpPr>
        <p:spPr>
          <a:xfrm>
            <a:off x="6417853" y="3705590"/>
            <a:ext cx="219075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13" dirty="0">
                <a:latin typeface="DejaVu Sans"/>
                <a:cs typeface="DejaVu Sans"/>
              </a:rPr>
              <a:t>N</a:t>
            </a:r>
            <a:r>
              <a:rPr sz="1147" spc="-57" dirty="0">
                <a:latin typeface="DejaVu Sans"/>
                <a:cs typeface="DejaVu Sans"/>
              </a:rPr>
              <a:t>4</a:t>
            </a:r>
            <a:endParaRPr sz="1147">
              <a:latin typeface="DejaVu Sans"/>
              <a:cs typeface="DejaVu Sans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6848587" y="3753074"/>
            <a:ext cx="142875" cy="25773"/>
          </a:xfrm>
          <a:custGeom>
            <a:avLst/>
            <a:gdLst/>
            <a:ahLst/>
            <a:cxnLst/>
            <a:rect l="l" t="t" r="r" b="b"/>
            <a:pathLst>
              <a:path w="161925" h="29210">
                <a:moveTo>
                  <a:pt x="76866" y="29051"/>
                </a:moveTo>
                <a:lnTo>
                  <a:pt x="73628" y="27717"/>
                </a:lnTo>
                <a:lnTo>
                  <a:pt x="68389" y="22288"/>
                </a:lnTo>
                <a:lnTo>
                  <a:pt x="67056" y="18764"/>
                </a:lnTo>
                <a:lnTo>
                  <a:pt x="67056" y="10382"/>
                </a:lnTo>
                <a:lnTo>
                  <a:pt x="80772" y="0"/>
                </a:lnTo>
                <a:lnTo>
                  <a:pt x="84677" y="95"/>
                </a:lnTo>
                <a:lnTo>
                  <a:pt x="87915" y="1524"/>
                </a:lnTo>
                <a:lnTo>
                  <a:pt x="90582" y="4191"/>
                </a:lnTo>
                <a:lnTo>
                  <a:pt x="93249" y="6953"/>
                </a:lnTo>
                <a:lnTo>
                  <a:pt x="94488" y="10382"/>
                </a:lnTo>
                <a:lnTo>
                  <a:pt x="94488" y="18764"/>
                </a:lnTo>
                <a:lnTo>
                  <a:pt x="93249" y="22288"/>
                </a:lnTo>
                <a:lnTo>
                  <a:pt x="90582" y="24955"/>
                </a:lnTo>
                <a:lnTo>
                  <a:pt x="87915" y="27717"/>
                </a:lnTo>
                <a:lnTo>
                  <a:pt x="84908" y="28956"/>
                </a:lnTo>
                <a:lnTo>
                  <a:pt x="80772" y="28956"/>
                </a:lnTo>
                <a:lnTo>
                  <a:pt x="76866" y="29051"/>
                </a:lnTo>
                <a:close/>
              </a:path>
              <a:path w="161925" h="29210">
                <a:moveTo>
                  <a:pt x="84677" y="29051"/>
                </a:moveTo>
                <a:lnTo>
                  <a:pt x="80772" y="28956"/>
                </a:lnTo>
                <a:lnTo>
                  <a:pt x="84908" y="28956"/>
                </a:lnTo>
                <a:lnTo>
                  <a:pt x="84677" y="29051"/>
                </a:lnTo>
                <a:close/>
              </a:path>
              <a:path w="161925" h="29210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161925" h="29210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161925" h="29210">
                <a:moveTo>
                  <a:pt x="143922" y="29051"/>
                </a:moveTo>
                <a:lnTo>
                  <a:pt x="140684" y="27717"/>
                </a:lnTo>
                <a:lnTo>
                  <a:pt x="135445" y="22288"/>
                </a:lnTo>
                <a:lnTo>
                  <a:pt x="134112" y="18764"/>
                </a:lnTo>
                <a:lnTo>
                  <a:pt x="134112" y="10382"/>
                </a:lnTo>
                <a:lnTo>
                  <a:pt x="147828" y="0"/>
                </a:lnTo>
                <a:lnTo>
                  <a:pt x="151733" y="95"/>
                </a:lnTo>
                <a:lnTo>
                  <a:pt x="154971" y="1524"/>
                </a:lnTo>
                <a:lnTo>
                  <a:pt x="157638" y="4191"/>
                </a:lnTo>
                <a:lnTo>
                  <a:pt x="160305" y="6953"/>
                </a:lnTo>
                <a:lnTo>
                  <a:pt x="161544" y="10382"/>
                </a:lnTo>
                <a:lnTo>
                  <a:pt x="161544" y="18764"/>
                </a:lnTo>
                <a:lnTo>
                  <a:pt x="160305" y="22288"/>
                </a:lnTo>
                <a:lnTo>
                  <a:pt x="157638" y="24955"/>
                </a:lnTo>
                <a:lnTo>
                  <a:pt x="154971" y="27717"/>
                </a:lnTo>
                <a:lnTo>
                  <a:pt x="151964" y="28956"/>
                </a:lnTo>
                <a:lnTo>
                  <a:pt x="147828" y="28956"/>
                </a:lnTo>
                <a:lnTo>
                  <a:pt x="143922" y="29051"/>
                </a:lnTo>
                <a:close/>
              </a:path>
              <a:path w="161925" h="29210">
                <a:moveTo>
                  <a:pt x="151733" y="29051"/>
                </a:moveTo>
                <a:lnTo>
                  <a:pt x="147828" y="28956"/>
                </a:lnTo>
                <a:lnTo>
                  <a:pt x="151964" y="28956"/>
                </a:lnTo>
                <a:lnTo>
                  <a:pt x="151733" y="29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8" name="object 88"/>
          <p:cNvSpPr/>
          <p:nvPr/>
        </p:nvSpPr>
        <p:spPr>
          <a:xfrm>
            <a:off x="7222416" y="3753074"/>
            <a:ext cx="142875" cy="25773"/>
          </a:xfrm>
          <a:custGeom>
            <a:avLst/>
            <a:gdLst/>
            <a:ahLst/>
            <a:cxnLst/>
            <a:rect l="l" t="t" r="r" b="b"/>
            <a:pathLst>
              <a:path w="161925" h="29210">
                <a:moveTo>
                  <a:pt x="76866" y="29051"/>
                </a:moveTo>
                <a:lnTo>
                  <a:pt x="73628" y="27717"/>
                </a:lnTo>
                <a:lnTo>
                  <a:pt x="68389" y="22288"/>
                </a:lnTo>
                <a:lnTo>
                  <a:pt x="67056" y="18764"/>
                </a:lnTo>
                <a:lnTo>
                  <a:pt x="67056" y="10382"/>
                </a:lnTo>
                <a:lnTo>
                  <a:pt x="80772" y="0"/>
                </a:lnTo>
                <a:lnTo>
                  <a:pt x="84677" y="95"/>
                </a:lnTo>
                <a:lnTo>
                  <a:pt x="87915" y="1524"/>
                </a:lnTo>
                <a:lnTo>
                  <a:pt x="90582" y="4191"/>
                </a:lnTo>
                <a:lnTo>
                  <a:pt x="93249" y="6953"/>
                </a:lnTo>
                <a:lnTo>
                  <a:pt x="94488" y="10382"/>
                </a:lnTo>
                <a:lnTo>
                  <a:pt x="94488" y="18764"/>
                </a:lnTo>
                <a:lnTo>
                  <a:pt x="93249" y="22288"/>
                </a:lnTo>
                <a:lnTo>
                  <a:pt x="90582" y="24955"/>
                </a:lnTo>
                <a:lnTo>
                  <a:pt x="87915" y="27717"/>
                </a:lnTo>
                <a:lnTo>
                  <a:pt x="84908" y="28956"/>
                </a:lnTo>
                <a:lnTo>
                  <a:pt x="80772" y="28956"/>
                </a:lnTo>
                <a:lnTo>
                  <a:pt x="76866" y="29051"/>
                </a:lnTo>
                <a:close/>
              </a:path>
              <a:path w="161925" h="29210">
                <a:moveTo>
                  <a:pt x="84677" y="29051"/>
                </a:moveTo>
                <a:lnTo>
                  <a:pt x="80772" y="28956"/>
                </a:lnTo>
                <a:lnTo>
                  <a:pt x="84908" y="28956"/>
                </a:lnTo>
                <a:lnTo>
                  <a:pt x="84677" y="29051"/>
                </a:lnTo>
                <a:close/>
              </a:path>
              <a:path w="161925" h="29210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161925" h="29210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161925" h="29210">
                <a:moveTo>
                  <a:pt x="143922" y="29051"/>
                </a:moveTo>
                <a:lnTo>
                  <a:pt x="140684" y="27717"/>
                </a:lnTo>
                <a:lnTo>
                  <a:pt x="135445" y="22288"/>
                </a:lnTo>
                <a:lnTo>
                  <a:pt x="134112" y="18764"/>
                </a:lnTo>
                <a:lnTo>
                  <a:pt x="134112" y="10382"/>
                </a:lnTo>
                <a:lnTo>
                  <a:pt x="147828" y="0"/>
                </a:lnTo>
                <a:lnTo>
                  <a:pt x="151733" y="95"/>
                </a:lnTo>
                <a:lnTo>
                  <a:pt x="154971" y="1524"/>
                </a:lnTo>
                <a:lnTo>
                  <a:pt x="157638" y="4191"/>
                </a:lnTo>
                <a:lnTo>
                  <a:pt x="160305" y="6953"/>
                </a:lnTo>
                <a:lnTo>
                  <a:pt x="161544" y="10382"/>
                </a:lnTo>
                <a:lnTo>
                  <a:pt x="161544" y="18764"/>
                </a:lnTo>
                <a:lnTo>
                  <a:pt x="160305" y="22288"/>
                </a:lnTo>
                <a:lnTo>
                  <a:pt x="157638" y="24955"/>
                </a:lnTo>
                <a:lnTo>
                  <a:pt x="154971" y="27717"/>
                </a:lnTo>
                <a:lnTo>
                  <a:pt x="151964" y="28956"/>
                </a:lnTo>
                <a:lnTo>
                  <a:pt x="147828" y="28956"/>
                </a:lnTo>
                <a:lnTo>
                  <a:pt x="143922" y="29051"/>
                </a:lnTo>
                <a:close/>
              </a:path>
              <a:path w="161925" h="29210">
                <a:moveTo>
                  <a:pt x="151733" y="29051"/>
                </a:moveTo>
                <a:lnTo>
                  <a:pt x="147828" y="28956"/>
                </a:lnTo>
                <a:lnTo>
                  <a:pt x="151964" y="28956"/>
                </a:lnTo>
                <a:lnTo>
                  <a:pt x="151733" y="29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9" name="object 89"/>
          <p:cNvSpPr/>
          <p:nvPr/>
        </p:nvSpPr>
        <p:spPr>
          <a:xfrm>
            <a:off x="7596244" y="3753074"/>
            <a:ext cx="142875" cy="25773"/>
          </a:xfrm>
          <a:custGeom>
            <a:avLst/>
            <a:gdLst/>
            <a:ahLst/>
            <a:cxnLst/>
            <a:rect l="l" t="t" r="r" b="b"/>
            <a:pathLst>
              <a:path w="161925" h="29210">
                <a:moveTo>
                  <a:pt x="76866" y="29051"/>
                </a:moveTo>
                <a:lnTo>
                  <a:pt x="73628" y="27717"/>
                </a:lnTo>
                <a:lnTo>
                  <a:pt x="68389" y="22288"/>
                </a:lnTo>
                <a:lnTo>
                  <a:pt x="67056" y="18764"/>
                </a:lnTo>
                <a:lnTo>
                  <a:pt x="67056" y="10382"/>
                </a:lnTo>
                <a:lnTo>
                  <a:pt x="80772" y="0"/>
                </a:lnTo>
                <a:lnTo>
                  <a:pt x="84677" y="95"/>
                </a:lnTo>
                <a:lnTo>
                  <a:pt x="87915" y="1524"/>
                </a:lnTo>
                <a:lnTo>
                  <a:pt x="90582" y="4191"/>
                </a:lnTo>
                <a:lnTo>
                  <a:pt x="93249" y="6953"/>
                </a:lnTo>
                <a:lnTo>
                  <a:pt x="94488" y="10382"/>
                </a:lnTo>
                <a:lnTo>
                  <a:pt x="94488" y="18764"/>
                </a:lnTo>
                <a:lnTo>
                  <a:pt x="93249" y="22288"/>
                </a:lnTo>
                <a:lnTo>
                  <a:pt x="90582" y="24955"/>
                </a:lnTo>
                <a:lnTo>
                  <a:pt x="87915" y="27717"/>
                </a:lnTo>
                <a:lnTo>
                  <a:pt x="84908" y="28956"/>
                </a:lnTo>
                <a:lnTo>
                  <a:pt x="80772" y="28956"/>
                </a:lnTo>
                <a:lnTo>
                  <a:pt x="76866" y="29051"/>
                </a:lnTo>
                <a:close/>
              </a:path>
              <a:path w="161925" h="29210">
                <a:moveTo>
                  <a:pt x="84677" y="29051"/>
                </a:moveTo>
                <a:lnTo>
                  <a:pt x="80772" y="28956"/>
                </a:lnTo>
                <a:lnTo>
                  <a:pt x="84908" y="28956"/>
                </a:lnTo>
                <a:lnTo>
                  <a:pt x="84677" y="29051"/>
                </a:lnTo>
                <a:close/>
              </a:path>
              <a:path w="161925" h="29210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161925" h="29210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161925" h="29210">
                <a:moveTo>
                  <a:pt x="143922" y="29051"/>
                </a:moveTo>
                <a:lnTo>
                  <a:pt x="140684" y="27717"/>
                </a:lnTo>
                <a:lnTo>
                  <a:pt x="135445" y="22288"/>
                </a:lnTo>
                <a:lnTo>
                  <a:pt x="134112" y="18764"/>
                </a:lnTo>
                <a:lnTo>
                  <a:pt x="134112" y="10382"/>
                </a:lnTo>
                <a:lnTo>
                  <a:pt x="147828" y="0"/>
                </a:lnTo>
                <a:lnTo>
                  <a:pt x="151733" y="95"/>
                </a:lnTo>
                <a:lnTo>
                  <a:pt x="154971" y="1524"/>
                </a:lnTo>
                <a:lnTo>
                  <a:pt x="157638" y="4191"/>
                </a:lnTo>
                <a:lnTo>
                  <a:pt x="160305" y="6953"/>
                </a:lnTo>
                <a:lnTo>
                  <a:pt x="161544" y="10382"/>
                </a:lnTo>
                <a:lnTo>
                  <a:pt x="161544" y="18764"/>
                </a:lnTo>
                <a:lnTo>
                  <a:pt x="160305" y="22288"/>
                </a:lnTo>
                <a:lnTo>
                  <a:pt x="157638" y="24955"/>
                </a:lnTo>
                <a:lnTo>
                  <a:pt x="154971" y="27717"/>
                </a:lnTo>
                <a:lnTo>
                  <a:pt x="151964" y="28956"/>
                </a:lnTo>
                <a:lnTo>
                  <a:pt x="147828" y="28956"/>
                </a:lnTo>
                <a:lnTo>
                  <a:pt x="143922" y="29051"/>
                </a:lnTo>
                <a:close/>
              </a:path>
              <a:path w="161925" h="29210">
                <a:moveTo>
                  <a:pt x="151733" y="29051"/>
                </a:moveTo>
                <a:lnTo>
                  <a:pt x="147828" y="28956"/>
                </a:lnTo>
                <a:lnTo>
                  <a:pt x="151964" y="28956"/>
                </a:lnTo>
                <a:lnTo>
                  <a:pt x="151733" y="29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0" name="object 90"/>
          <p:cNvSpPr/>
          <p:nvPr/>
        </p:nvSpPr>
        <p:spPr>
          <a:xfrm>
            <a:off x="7962004" y="3728869"/>
            <a:ext cx="140773" cy="954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1" name="object 91"/>
          <p:cNvSpPr txBox="1"/>
          <p:nvPr/>
        </p:nvSpPr>
        <p:spPr>
          <a:xfrm>
            <a:off x="8087931" y="3705590"/>
            <a:ext cx="263899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13" dirty="0">
                <a:latin typeface="DejaVu Sans"/>
                <a:cs typeface="DejaVu Sans"/>
              </a:rPr>
              <a:t>N</a:t>
            </a:r>
            <a:r>
              <a:rPr sz="1147" spc="31" dirty="0">
                <a:latin typeface="DejaVu Sans"/>
                <a:cs typeface="DejaVu Sans"/>
              </a:rPr>
              <a:t>M</a:t>
            </a:r>
            <a:endParaRPr sz="1147">
              <a:latin typeface="DejaVu Sans"/>
              <a:cs typeface="DejaVu Sans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705970" y="2922046"/>
            <a:ext cx="1380004" cy="1890993"/>
          </a:xfrm>
          <a:custGeom>
            <a:avLst/>
            <a:gdLst/>
            <a:ahLst/>
            <a:cxnLst/>
            <a:rect l="l" t="t" r="r" b="b"/>
            <a:pathLst>
              <a:path w="1564005" h="2143125">
                <a:moveTo>
                  <a:pt x="358140" y="76200"/>
                </a:moveTo>
                <a:lnTo>
                  <a:pt x="357136" y="51116"/>
                </a:lnTo>
                <a:lnTo>
                  <a:pt x="370332" y="50292"/>
                </a:lnTo>
                <a:lnTo>
                  <a:pt x="368808" y="24384"/>
                </a:lnTo>
                <a:lnTo>
                  <a:pt x="356067" y="24384"/>
                </a:lnTo>
                <a:lnTo>
                  <a:pt x="355092" y="0"/>
                </a:lnTo>
                <a:lnTo>
                  <a:pt x="409160" y="24384"/>
                </a:lnTo>
                <a:lnTo>
                  <a:pt x="368808" y="24384"/>
                </a:lnTo>
                <a:lnTo>
                  <a:pt x="356098" y="25154"/>
                </a:lnTo>
                <a:lnTo>
                  <a:pt x="410868" y="25154"/>
                </a:lnTo>
                <a:lnTo>
                  <a:pt x="432816" y="35052"/>
                </a:lnTo>
                <a:lnTo>
                  <a:pt x="358140" y="76200"/>
                </a:lnTo>
                <a:close/>
              </a:path>
              <a:path w="1564005" h="2143125">
                <a:moveTo>
                  <a:pt x="357136" y="51116"/>
                </a:moveTo>
                <a:lnTo>
                  <a:pt x="356098" y="25154"/>
                </a:lnTo>
                <a:lnTo>
                  <a:pt x="368808" y="24384"/>
                </a:lnTo>
                <a:lnTo>
                  <a:pt x="370332" y="50292"/>
                </a:lnTo>
                <a:lnTo>
                  <a:pt x="357136" y="51116"/>
                </a:lnTo>
                <a:close/>
              </a:path>
              <a:path w="1564005" h="2143125">
                <a:moveTo>
                  <a:pt x="1540764" y="2142744"/>
                </a:moveTo>
                <a:lnTo>
                  <a:pt x="1510284" y="2081784"/>
                </a:lnTo>
                <a:lnTo>
                  <a:pt x="1481328" y="2022348"/>
                </a:lnTo>
                <a:lnTo>
                  <a:pt x="1420368" y="1906524"/>
                </a:lnTo>
                <a:lnTo>
                  <a:pt x="1353312" y="1796796"/>
                </a:lnTo>
                <a:lnTo>
                  <a:pt x="1335024" y="1770888"/>
                </a:lnTo>
                <a:lnTo>
                  <a:pt x="1316736" y="1746504"/>
                </a:lnTo>
                <a:lnTo>
                  <a:pt x="1298448" y="1720596"/>
                </a:lnTo>
                <a:lnTo>
                  <a:pt x="1278636" y="1697736"/>
                </a:lnTo>
                <a:lnTo>
                  <a:pt x="1258824" y="1673352"/>
                </a:lnTo>
                <a:lnTo>
                  <a:pt x="1239012" y="1652016"/>
                </a:lnTo>
                <a:lnTo>
                  <a:pt x="1179576" y="1592580"/>
                </a:lnTo>
                <a:lnTo>
                  <a:pt x="1138428" y="1556004"/>
                </a:lnTo>
                <a:lnTo>
                  <a:pt x="1069848" y="1501140"/>
                </a:lnTo>
                <a:lnTo>
                  <a:pt x="1019556" y="1464564"/>
                </a:lnTo>
                <a:lnTo>
                  <a:pt x="992124" y="1444752"/>
                </a:lnTo>
                <a:lnTo>
                  <a:pt x="934212" y="1402080"/>
                </a:lnTo>
                <a:lnTo>
                  <a:pt x="902208" y="1377696"/>
                </a:lnTo>
                <a:lnTo>
                  <a:pt x="885444" y="1367028"/>
                </a:lnTo>
                <a:lnTo>
                  <a:pt x="868680" y="1354836"/>
                </a:lnTo>
                <a:lnTo>
                  <a:pt x="848868" y="1342644"/>
                </a:lnTo>
                <a:lnTo>
                  <a:pt x="830580" y="1330452"/>
                </a:lnTo>
                <a:lnTo>
                  <a:pt x="810768" y="1318260"/>
                </a:lnTo>
                <a:lnTo>
                  <a:pt x="789432" y="1304544"/>
                </a:lnTo>
                <a:lnTo>
                  <a:pt x="769620" y="1292352"/>
                </a:lnTo>
                <a:lnTo>
                  <a:pt x="746760" y="1278636"/>
                </a:lnTo>
                <a:lnTo>
                  <a:pt x="702564" y="1252728"/>
                </a:lnTo>
                <a:lnTo>
                  <a:pt x="656844" y="1226820"/>
                </a:lnTo>
                <a:lnTo>
                  <a:pt x="609600" y="1199388"/>
                </a:lnTo>
                <a:lnTo>
                  <a:pt x="563880" y="1171956"/>
                </a:lnTo>
                <a:lnTo>
                  <a:pt x="516636" y="1143000"/>
                </a:lnTo>
                <a:lnTo>
                  <a:pt x="470916" y="1115568"/>
                </a:lnTo>
                <a:lnTo>
                  <a:pt x="403860" y="1072896"/>
                </a:lnTo>
                <a:lnTo>
                  <a:pt x="382524" y="1057656"/>
                </a:lnTo>
                <a:lnTo>
                  <a:pt x="362712" y="1043940"/>
                </a:lnTo>
                <a:lnTo>
                  <a:pt x="341376" y="1028700"/>
                </a:lnTo>
                <a:lnTo>
                  <a:pt x="323088" y="1013460"/>
                </a:lnTo>
                <a:lnTo>
                  <a:pt x="304800" y="999744"/>
                </a:lnTo>
                <a:lnTo>
                  <a:pt x="269748" y="969264"/>
                </a:lnTo>
                <a:lnTo>
                  <a:pt x="239268" y="938784"/>
                </a:lnTo>
                <a:lnTo>
                  <a:pt x="211836" y="908304"/>
                </a:lnTo>
                <a:lnTo>
                  <a:pt x="185928" y="877824"/>
                </a:lnTo>
                <a:lnTo>
                  <a:pt x="161544" y="844296"/>
                </a:lnTo>
                <a:lnTo>
                  <a:pt x="140208" y="810768"/>
                </a:lnTo>
                <a:lnTo>
                  <a:pt x="100584" y="743712"/>
                </a:lnTo>
                <a:lnTo>
                  <a:pt x="68580" y="675132"/>
                </a:lnTo>
                <a:lnTo>
                  <a:pt x="44196" y="608076"/>
                </a:lnTo>
                <a:lnTo>
                  <a:pt x="24384" y="542544"/>
                </a:lnTo>
                <a:lnTo>
                  <a:pt x="10668" y="481584"/>
                </a:lnTo>
                <a:lnTo>
                  <a:pt x="6096" y="452628"/>
                </a:lnTo>
                <a:lnTo>
                  <a:pt x="1524" y="426720"/>
                </a:lnTo>
                <a:lnTo>
                  <a:pt x="1524" y="413004"/>
                </a:lnTo>
                <a:lnTo>
                  <a:pt x="0" y="399288"/>
                </a:lnTo>
                <a:lnTo>
                  <a:pt x="1524" y="373380"/>
                </a:lnTo>
                <a:lnTo>
                  <a:pt x="9144" y="323088"/>
                </a:lnTo>
                <a:lnTo>
                  <a:pt x="33528" y="252984"/>
                </a:lnTo>
                <a:lnTo>
                  <a:pt x="56388" y="210312"/>
                </a:lnTo>
                <a:lnTo>
                  <a:pt x="96012" y="153924"/>
                </a:lnTo>
                <a:lnTo>
                  <a:pt x="123444" y="121920"/>
                </a:lnTo>
                <a:lnTo>
                  <a:pt x="166116" y="82296"/>
                </a:lnTo>
                <a:lnTo>
                  <a:pt x="213360" y="54864"/>
                </a:lnTo>
                <a:lnTo>
                  <a:pt x="228600" y="47244"/>
                </a:lnTo>
                <a:lnTo>
                  <a:pt x="246888" y="41148"/>
                </a:lnTo>
                <a:lnTo>
                  <a:pt x="263652" y="36576"/>
                </a:lnTo>
                <a:lnTo>
                  <a:pt x="318516" y="27432"/>
                </a:lnTo>
                <a:lnTo>
                  <a:pt x="356098" y="25154"/>
                </a:lnTo>
                <a:lnTo>
                  <a:pt x="357136" y="51116"/>
                </a:lnTo>
                <a:lnTo>
                  <a:pt x="321564" y="53340"/>
                </a:lnTo>
                <a:lnTo>
                  <a:pt x="304800" y="54864"/>
                </a:lnTo>
                <a:lnTo>
                  <a:pt x="254508" y="65532"/>
                </a:lnTo>
                <a:lnTo>
                  <a:pt x="208788" y="83820"/>
                </a:lnTo>
                <a:lnTo>
                  <a:pt x="169164" y="112776"/>
                </a:lnTo>
                <a:lnTo>
                  <a:pt x="115824" y="169164"/>
                </a:lnTo>
                <a:lnTo>
                  <a:pt x="103632" y="185928"/>
                </a:lnTo>
                <a:lnTo>
                  <a:pt x="89916" y="204216"/>
                </a:lnTo>
                <a:lnTo>
                  <a:pt x="56388" y="262128"/>
                </a:lnTo>
                <a:lnTo>
                  <a:pt x="39624" y="304800"/>
                </a:lnTo>
                <a:lnTo>
                  <a:pt x="28956" y="350520"/>
                </a:lnTo>
                <a:lnTo>
                  <a:pt x="25908" y="374904"/>
                </a:lnTo>
                <a:lnTo>
                  <a:pt x="25908" y="409956"/>
                </a:lnTo>
                <a:lnTo>
                  <a:pt x="30480" y="449580"/>
                </a:lnTo>
                <a:lnTo>
                  <a:pt x="41148" y="505968"/>
                </a:lnTo>
                <a:lnTo>
                  <a:pt x="57912" y="566928"/>
                </a:lnTo>
                <a:lnTo>
                  <a:pt x="67056" y="598932"/>
                </a:lnTo>
                <a:lnTo>
                  <a:pt x="79248" y="632460"/>
                </a:lnTo>
                <a:lnTo>
                  <a:pt x="92964" y="664464"/>
                </a:lnTo>
                <a:lnTo>
                  <a:pt x="106680" y="697992"/>
                </a:lnTo>
                <a:lnTo>
                  <a:pt x="141732" y="765048"/>
                </a:lnTo>
                <a:lnTo>
                  <a:pt x="182880" y="829056"/>
                </a:lnTo>
                <a:lnTo>
                  <a:pt x="205740" y="861060"/>
                </a:lnTo>
                <a:lnTo>
                  <a:pt x="230124" y="891540"/>
                </a:lnTo>
                <a:lnTo>
                  <a:pt x="257556" y="922020"/>
                </a:lnTo>
                <a:lnTo>
                  <a:pt x="286512" y="950976"/>
                </a:lnTo>
                <a:lnTo>
                  <a:pt x="320040" y="978408"/>
                </a:lnTo>
                <a:lnTo>
                  <a:pt x="338328" y="993648"/>
                </a:lnTo>
                <a:lnTo>
                  <a:pt x="356616" y="1007364"/>
                </a:lnTo>
                <a:lnTo>
                  <a:pt x="376428" y="1022604"/>
                </a:lnTo>
                <a:lnTo>
                  <a:pt x="397764" y="1036320"/>
                </a:lnTo>
                <a:lnTo>
                  <a:pt x="417576" y="1051560"/>
                </a:lnTo>
                <a:lnTo>
                  <a:pt x="438912" y="1065276"/>
                </a:lnTo>
                <a:lnTo>
                  <a:pt x="483108" y="1094232"/>
                </a:lnTo>
                <a:lnTo>
                  <a:pt x="528828" y="1121664"/>
                </a:lnTo>
                <a:lnTo>
                  <a:pt x="576072" y="1149096"/>
                </a:lnTo>
                <a:lnTo>
                  <a:pt x="623316" y="1178052"/>
                </a:lnTo>
                <a:lnTo>
                  <a:pt x="669036" y="1203960"/>
                </a:lnTo>
                <a:lnTo>
                  <a:pt x="760476" y="1257300"/>
                </a:lnTo>
                <a:lnTo>
                  <a:pt x="781812" y="1271016"/>
                </a:lnTo>
                <a:lnTo>
                  <a:pt x="824484" y="1295400"/>
                </a:lnTo>
                <a:lnTo>
                  <a:pt x="844296" y="1309116"/>
                </a:lnTo>
                <a:lnTo>
                  <a:pt x="864108" y="1321308"/>
                </a:lnTo>
                <a:lnTo>
                  <a:pt x="900684" y="1345692"/>
                </a:lnTo>
                <a:lnTo>
                  <a:pt x="917448" y="1357884"/>
                </a:lnTo>
                <a:lnTo>
                  <a:pt x="947928" y="1380744"/>
                </a:lnTo>
                <a:lnTo>
                  <a:pt x="978408" y="1402080"/>
                </a:lnTo>
                <a:lnTo>
                  <a:pt x="1007364" y="1423416"/>
                </a:lnTo>
                <a:lnTo>
                  <a:pt x="1034796" y="1443228"/>
                </a:lnTo>
                <a:lnTo>
                  <a:pt x="1060704" y="1463040"/>
                </a:lnTo>
                <a:lnTo>
                  <a:pt x="1109472" y="1499616"/>
                </a:lnTo>
                <a:lnTo>
                  <a:pt x="1132332" y="1517904"/>
                </a:lnTo>
                <a:lnTo>
                  <a:pt x="1153668" y="1536192"/>
                </a:lnTo>
                <a:lnTo>
                  <a:pt x="1176528" y="1554480"/>
                </a:lnTo>
                <a:lnTo>
                  <a:pt x="1258824" y="1635252"/>
                </a:lnTo>
                <a:lnTo>
                  <a:pt x="1298448" y="1680972"/>
                </a:lnTo>
                <a:lnTo>
                  <a:pt x="1338072" y="1731264"/>
                </a:lnTo>
                <a:lnTo>
                  <a:pt x="1374648" y="1784604"/>
                </a:lnTo>
                <a:lnTo>
                  <a:pt x="1409700" y="1837944"/>
                </a:lnTo>
                <a:lnTo>
                  <a:pt x="1441704" y="1894332"/>
                </a:lnTo>
                <a:lnTo>
                  <a:pt x="1473708" y="1952244"/>
                </a:lnTo>
                <a:lnTo>
                  <a:pt x="1504188" y="2011680"/>
                </a:lnTo>
                <a:lnTo>
                  <a:pt x="1533144" y="2071116"/>
                </a:lnTo>
                <a:lnTo>
                  <a:pt x="1563624" y="2130552"/>
                </a:lnTo>
                <a:lnTo>
                  <a:pt x="1540764" y="2142744"/>
                </a:lnTo>
                <a:close/>
              </a:path>
            </a:pathLst>
          </a:custGeom>
          <a:solidFill>
            <a:srgbClr val="385D89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349F965-F521-4E7D-84B7-19C623BF3B1A}"/>
              </a:ext>
            </a:extLst>
          </p:cNvPr>
          <p:cNvSpPr txBox="1"/>
          <p:nvPr/>
        </p:nvSpPr>
        <p:spPr>
          <a:xfrm>
            <a:off x="0" y="6604084"/>
            <a:ext cx="9060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50" dirty="0" err="1"/>
              <a:t>Bhiksha</a:t>
            </a:r>
            <a:r>
              <a:rPr lang="en-US" sz="1050" dirty="0"/>
              <a:t> Raj</a:t>
            </a:r>
            <a:endParaRPr kumimoji="0" lang="en-US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&amp; Justin Johnson &amp;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Serena</a:t>
            </a:r>
            <a:r>
              <a:rPr kumimoji="0" sz="12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Yeung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11</a:t>
            </a:r>
            <a:r>
              <a:rPr kumimoji="0" sz="1200" b="0" i="0" u="none" strike="noStrike" kern="1200" cap="none" spc="-8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12"/>
          </p:nvPr>
        </p:nvSpPr>
        <p:spPr>
          <a:xfrm>
            <a:off x="6994755" y="7999087"/>
            <a:ext cx="3333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marR="0" lvl="0" indent="0" algn="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25400" marR="0" lvl="0" indent="0" algn="r" defTabSz="914400" rtl="0" eaLnBrk="1" fontAlgn="auto" latinLnBrk="0" hangingPunct="1">
                <a:lnSpc>
                  <a:spcPts val="23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160</a:t>
            </a:fld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17282" y="3623170"/>
            <a:ext cx="591820" cy="191135"/>
          </a:xfrm>
          <a:custGeom>
            <a:avLst/>
            <a:gdLst/>
            <a:ahLst/>
            <a:cxnLst/>
            <a:rect l="l" t="t" r="r" b="b"/>
            <a:pathLst>
              <a:path w="591819" h="191135">
                <a:moveTo>
                  <a:pt x="415386" y="190524"/>
                </a:moveTo>
                <a:lnTo>
                  <a:pt x="0" y="190524"/>
                </a:lnTo>
                <a:lnTo>
                  <a:pt x="176112" y="0"/>
                </a:lnTo>
                <a:lnTo>
                  <a:pt x="591486" y="0"/>
                </a:lnTo>
                <a:lnTo>
                  <a:pt x="415386" y="190524"/>
                </a:lnTo>
                <a:close/>
              </a:path>
            </a:pathLst>
          </a:custGeom>
          <a:solidFill>
            <a:srgbClr val="E6E6E6">
              <a:alpha val="79998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17282" y="3623170"/>
            <a:ext cx="591820" cy="191135"/>
          </a:xfrm>
          <a:custGeom>
            <a:avLst/>
            <a:gdLst/>
            <a:ahLst/>
            <a:cxnLst/>
            <a:rect l="l" t="t" r="r" b="b"/>
            <a:pathLst>
              <a:path w="591819" h="191135">
                <a:moveTo>
                  <a:pt x="0" y="190524"/>
                </a:moveTo>
                <a:lnTo>
                  <a:pt x="176112" y="0"/>
                </a:lnTo>
                <a:lnTo>
                  <a:pt x="591486" y="0"/>
                </a:lnTo>
                <a:lnTo>
                  <a:pt x="415386" y="190524"/>
                </a:lnTo>
                <a:lnTo>
                  <a:pt x="0" y="190524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95082" y="4104324"/>
            <a:ext cx="3601492" cy="12161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95082" y="4104318"/>
            <a:ext cx="3601720" cy="1216660"/>
          </a:xfrm>
          <a:custGeom>
            <a:avLst/>
            <a:gdLst/>
            <a:ahLst/>
            <a:cxnLst/>
            <a:rect l="l" t="t" r="r" b="b"/>
            <a:pathLst>
              <a:path w="3601720" h="1216660">
                <a:moveTo>
                  <a:pt x="0" y="1216122"/>
                </a:moveTo>
                <a:lnTo>
                  <a:pt x="1124045" y="0"/>
                </a:lnTo>
                <a:lnTo>
                  <a:pt x="3601507" y="0"/>
                </a:lnTo>
                <a:lnTo>
                  <a:pt x="2477460" y="1216122"/>
                </a:lnTo>
                <a:lnTo>
                  <a:pt x="0" y="1216122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28426" y="5219649"/>
            <a:ext cx="842179" cy="1495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40206" y="3374869"/>
            <a:ext cx="5388807" cy="19362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44144" y="4294892"/>
            <a:ext cx="1899920" cy="288290"/>
          </a:xfrm>
          <a:custGeom>
            <a:avLst/>
            <a:gdLst/>
            <a:ahLst/>
            <a:cxnLst/>
            <a:rect l="l" t="t" r="r" b="b"/>
            <a:pathLst>
              <a:path w="1899920" h="288289">
                <a:moveTo>
                  <a:pt x="1899821" y="0"/>
                </a:moveTo>
                <a:lnTo>
                  <a:pt x="0" y="288174"/>
                </a:lnTo>
              </a:path>
            </a:pathLst>
          </a:custGeom>
          <a:ln w="19049">
            <a:solidFill>
              <a:srgbClr val="C8492B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49145" y="4542443"/>
            <a:ext cx="109249" cy="812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11262" y="4300918"/>
            <a:ext cx="3107055" cy="798830"/>
          </a:xfrm>
          <a:custGeom>
            <a:avLst/>
            <a:gdLst/>
            <a:ahLst/>
            <a:cxnLst/>
            <a:rect l="l" t="t" r="r" b="b"/>
            <a:pathLst>
              <a:path w="3107054" h="798829">
                <a:moveTo>
                  <a:pt x="3106728" y="0"/>
                </a:moveTo>
                <a:lnTo>
                  <a:pt x="0" y="798698"/>
                </a:lnTo>
              </a:path>
            </a:pathLst>
          </a:custGeom>
          <a:ln w="19049">
            <a:solidFill>
              <a:srgbClr val="C8492B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18009" y="5059617"/>
            <a:ext cx="110612" cy="79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48890" y="4043905"/>
            <a:ext cx="1722682" cy="1970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944575" y="4318046"/>
            <a:ext cx="1938671" cy="19898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946907" y="4597100"/>
            <a:ext cx="699503" cy="1576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727629" y="4594272"/>
            <a:ext cx="442386" cy="1968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56514" y="5562144"/>
            <a:ext cx="15640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10,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4" name="Title 10">
            <a:extLst>
              <a:ext uri="{FF2B5EF4-FFF2-40B4-BE49-F238E27FC236}">
                <a16:creationId xmlns:a16="http://schemas.microsoft.com/office/drawing/2014/main" id="{FA3109CC-035C-4303-9BDB-0DEA8E1F7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R-CNN</a:t>
            </a:r>
            <a:endParaRPr lang="en-US" dirty="0"/>
          </a:p>
        </p:txBody>
      </p:sp>
      <p:sp>
        <p:nvSpPr>
          <p:cNvPr id="26" name="object 79">
            <a:extLst>
              <a:ext uri="{FF2B5EF4-FFF2-40B4-BE49-F238E27FC236}">
                <a16:creationId xmlns:a16="http://schemas.microsoft.com/office/drawing/2014/main" id="{41303D3B-C730-4EE8-B7EC-6E443A52D530}"/>
              </a:ext>
            </a:extLst>
          </p:cNvPr>
          <p:cNvSpPr txBox="1"/>
          <p:nvPr/>
        </p:nvSpPr>
        <p:spPr>
          <a:xfrm>
            <a:off x="32210" y="6613072"/>
            <a:ext cx="9031962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46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Girshick</a:t>
            </a:r>
            <a:r>
              <a:rPr kumimoji="0" lang="en-US" sz="1400" b="0" i="1" u="none" strike="noStrike" kern="1200" cap="none" spc="4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 et al., “</a:t>
            </a:r>
            <a:r>
              <a:rPr kumimoji="0" lang="en-US" sz="1400" b="0" i="1" u="none" strike="noStrike" kern="1200" cap="none" spc="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Rich </a:t>
            </a:r>
            <a:r>
              <a:rPr kumimoji="0" lang="en-US" sz="1400" b="0" i="1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Feature </a:t>
            </a:r>
            <a:r>
              <a:rPr kumimoji="0" lang="en-US" sz="1400" b="0" i="1" u="none" strike="noStrike" kern="120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Hierarchies </a:t>
            </a:r>
            <a:r>
              <a:rPr kumimoji="0" lang="en-US" sz="1400" b="0" i="1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for </a:t>
            </a:r>
            <a:r>
              <a:rPr kumimoji="0" lang="en-US" sz="1400" b="0" i="1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Accurate </a:t>
            </a:r>
            <a:r>
              <a:rPr kumimoji="0" lang="en-US" sz="1400" b="0" i="1" u="none" strike="noStrike" kern="120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Object Detection and Semantic </a:t>
            </a:r>
            <a:r>
              <a:rPr kumimoji="0" lang="en-US" sz="1400" b="0" i="1" u="none" strike="noStrike" kern="120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Segmentation”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 CVPR 2014</a:t>
            </a:r>
          </a:p>
        </p:txBody>
      </p:sp>
    </p:spTree>
    <p:extLst>
      <p:ext uri="{BB962C8B-B14F-4D97-AF65-F5344CB8AC3E}">
        <p14:creationId xmlns:p14="http://schemas.microsoft.com/office/powerpoint/2010/main" val="2333983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3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&amp; Justin Johnson &amp;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Serena</a:t>
            </a:r>
            <a:r>
              <a:rPr kumimoji="0" sz="12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Yeung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11</a:t>
            </a:r>
            <a:r>
              <a:rPr kumimoji="0" sz="1200" b="0" i="0" u="none" strike="noStrike" kern="1200" cap="none" spc="-8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12"/>
          </p:nvPr>
        </p:nvSpPr>
        <p:spPr>
          <a:xfrm>
            <a:off x="6994755" y="7999087"/>
            <a:ext cx="3333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marR="0" lvl="0" indent="0" algn="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25400" marR="0" lvl="0" indent="0" algn="r" defTabSz="914400" rtl="0" eaLnBrk="1" fontAlgn="auto" latinLnBrk="0" hangingPunct="1">
                <a:lnSpc>
                  <a:spcPts val="23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161</a:t>
            </a:fld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17282" y="3623170"/>
            <a:ext cx="591820" cy="191135"/>
          </a:xfrm>
          <a:custGeom>
            <a:avLst/>
            <a:gdLst/>
            <a:ahLst/>
            <a:cxnLst/>
            <a:rect l="l" t="t" r="r" b="b"/>
            <a:pathLst>
              <a:path w="591819" h="191135">
                <a:moveTo>
                  <a:pt x="415386" y="190524"/>
                </a:moveTo>
                <a:lnTo>
                  <a:pt x="0" y="190524"/>
                </a:lnTo>
                <a:lnTo>
                  <a:pt x="176112" y="0"/>
                </a:lnTo>
                <a:lnTo>
                  <a:pt x="591486" y="0"/>
                </a:lnTo>
                <a:lnTo>
                  <a:pt x="415386" y="190524"/>
                </a:lnTo>
                <a:close/>
              </a:path>
            </a:pathLst>
          </a:custGeom>
          <a:solidFill>
            <a:srgbClr val="E6E6E6">
              <a:alpha val="79998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17282" y="3623170"/>
            <a:ext cx="591820" cy="191135"/>
          </a:xfrm>
          <a:custGeom>
            <a:avLst/>
            <a:gdLst/>
            <a:ahLst/>
            <a:cxnLst/>
            <a:rect l="l" t="t" r="r" b="b"/>
            <a:pathLst>
              <a:path w="591819" h="191135">
                <a:moveTo>
                  <a:pt x="0" y="190524"/>
                </a:moveTo>
                <a:lnTo>
                  <a:pt x="176112" y="0"/>
                </a:lnTo>
                <a:lnTo>
                  <a:pt x="591486" y="0"/>
                </a:lnTo>
                <a:lnTo>
                  <a:pt x="415386" y="190524"/>
                </a:lnTo>
                <a:lnTo>
                  <a:pt x="0" y="190524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95082" y="4104324"/>
            <a:ext cx="3601492" cy="12161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95082" y="4104318"/>
            <a:ext cx="3601720" cy="1216660"/>
          </a:xfrm>
          <a:custGeom>
            <a:avLst/>
            <a:gdLst/>
            <a:ahLst/>
            <a:cxnLst/>
            <a:rect l="l" t="t" r="r" b="b"/>
            <a:pathLst>
              <a:path w="3601720" h="1216660">
                <a:moveTo>
                  <a:pt x="0" y="1216122"/>
                </a:moveTo>
                <a:lnTo>
                  <a:pt x="1124045" y="0"/>
                </a:lnTo>
                <a:lnTo>
                  <a:pt x="3601507" y="0"/>
                </a:lnTo>
                <a:lnTo>
                  <a:pt x="2477460" y="1216122"/>
                </a:lnTo>
                <a:lnTo>
                  <a:pt x="0" y="1216122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28426" y="5219649"/>
            <a:ext cx="842179" cy="1495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40206" y="1913811"/>
            <a:ext cx="5388807" cy="33973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44144" y="4294892"/>
            <a:ext cx="1899920" cy="288290"/>
          </a:xfrm>
          <a:custGeom>
            <a:avLst/>
            <a:gdLst/>
            <a:ahLst/>
            <a:cxnLst/>
            <a:rect l="l" t="t" r="r" b="b"/>
            <a:pathLst>
              <a:path w="1899920" h="288289">
                <a:moveTo>
                  <a:pt x="1899821" y="0"/>
                </a:moveTo>
                <a:lnTo>
                  <a:pt x="0" y="288174"/>
                </a:lnTo>
              </a:path>
            </a:pathLst>
          </a:custGeom>
          <a:ln w="19049">
            <a:solidFill>
              <a:srgbClr val="C8492B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49145" y="4542443"/>
            <a:ext cx="109249" cy="812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11262" y="4300918"/>
            <a:ext cx="3107055" cy="798830"/>
          </a:xfrm>
          <a:custGeom>
            <a:avLst/>
            <a:gdLst/>
            <a:ahLst/>
            <a:cxnLst/>
            <a:rect l="l" t="t" r="r" b="b"/>
            <a:pathLst>
              <a:path w="3107054" h="798829">
                <a:moveTo>
                  <a:pt x="3106728" y="0"/>
                </a:moveTo>
                <a:lnTo>
                  <a:pt x="0" y="798698"/>
                </a:lnTo>
              </a:path>
            </a:pathLst>
          </a:custGeom>
          <a:ln w="19049">
            <a:solidFill>
              <a:srgbClr val="C8492B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18009" y="5059617"/>
            <a:ext cx="110612" cy="79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48890" y="4043905"/>
            <a:ext cx="1722682" cy="1970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944575" y="4318046"/>
            <a:ext cx="1938671" cy="19898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946907" y="4597100"/>
            <a:ext cx="699503" cy="1576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727629" y="4594272"/>
            <a:ext cx="442386" cy="1968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922916" y="2376579"/>
            <a:ext cx="1233965" cy="15760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920931" y="2652804"/>
            <a:ext cx="1356840" cy="1963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914581" y="2938255"/>
            <a:ext cx="785588" cy="14838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456514" y="5562144"/>
            <a:ext cx="15640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10,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7" name="Title 10">
            <a:extLst>
              <a:ext uri="{FF2B5EF4-FFF2-40B4-BE49-F238E27FC236}">
                <a16:creationId xmlns:a16="http://schemas.microsoft.com/office/drawing/2014/main" id="{DD259A71-5055-4330-9AD0-5D150A55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R-CNN</a:t>
            </a:r>
            <a:endParaRPr lang="en-US" dirty="0"/>
          </a:p>
        </p:txBody>
      </p:sp>
      <p:sp>
        <p:nvSpPr>
          <p:cNvPr id="29" name="object 79">
            <a:extLst>
              <a:ext uri="{FF2B5EF4-FFF2-40B4-BE49-F238E27FC236}">
                <a16:creationId xmlns:a16="http://schemas.microsoft.com/office/drawing/2014/main" id="{34E1E235-E3CF-4BDB-923B-D102C7FCE9C5}"/>
              </a:ext>
            </a:extLst>
          </p:cNvPr>
          <p:cNvSpPr txBox="1"/>
          <p:nvPr/>
        </p:nvSpPr>
        <p:spPr>
          <a:xfrm>
            <a:off x="32210" y="6613072"/>
            <a:ext cx="9031962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46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Girshick</a:t>
            </a:r>
            <a:r>
              <a:rPr kumimoji="0" lang="en-US" sz="1400" b="0" i="1" u="none" strike="noStrike" kern="1200" cap="none" spc="4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 et al., “</a:t>
            </a:r>
            <a:r>
              <a:rPr kumimoji="0" lang="en-US" sz="1400" b="0" i="1" u="none" strike="noStrike" kern="1200" cap="none" spc="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Rich </a:t>
            </a:r>
            <a:r>
              <a:rPr kumimoji="0" lang="en-US" sz="1400" b="0" i="1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Feature </a:t>
            </a:r>
            <a:r>
              <a:rPr kumimoji="0" lang="en-US" sz="1400" b="0" i="1" u="none" strike="noStrike" kern="120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Hierarchies </a:t>
            </a:r>
            <a:r>
              <a:rPr kumimoji="0" lang="en-US" sz="1400" b="0" i="1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for </a:t>
            </a:r>
            <a:r>
              <a:rPr kumimoji="0" lang="en-US" sz="1400" b="0" i="1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Accurate </a:t>
            </a:r>
            <a:r>
              <a:rPr kumimoji="0" lang="en-US" sz="1400" b="0" i="1" u="none" strike="noStrike" kern="120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Object Detection and Semantic </a:t>
            </a:r>
            <a:r>
              <a:rPr kumimoji="0" lang="en-US" sz="1400" b="0" i="1" u="none" strike="noStrike" kern="120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Segmentation”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 CVPR 2014</a:t>
            </a:r>
          </a:p>
        </p:txBody>
      </p:sp>
      <p:sp>
        <p:nvSpPr>
          <p:cNvPr id="30" name="object 33">
            <a:extLst>
              <a:ext uri="{FF2B5EF4-FFF2-40B4-BE49-F238E27FC236}">
                <a16:creationId xmlns:a16="http://schemas.microsoft.com/office/drawing/2014/main" id="{EBE9DCB0-FB93-4FF3-A525-A15C157EF4B1}"/>
              </a:ext>
            </a:extLst>
          </p:cNvPr>
          <p:cNvSpPr txBox="1"/>
          <p:nvPr/>
        </p:nvSpPr>
        <p:spPr>
          <a:xfrm>
            <a:off x="1256142" y="3054147"/>
            <a:ext cx="723734" cy="55399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10922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Conv</a:t>
            </a:r>
            <a:endParaRPr kumimoji="0" lang="en-US" sz="1800" b="0" i="0" u="none" strike="noStrike" kern="120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0922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Net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1" name="object 33">
            <a:extLst>
              <a:ext uri="{FF2B5EF4-FFF2-40B4-BE49-F238E27FC236}">
                <a16:creationId xmlns:a16="http://schemas.microsoft.com/office/drawing/2014/main" id="{E6BFF1AD-1271-48EB-BA96-EA71853CD80A}"/>
              </a:ext>
            </a:extLst>
          </p:cNvPr>
          <p:cNvSpPr txBox="1"/>
          <p:nvPr/>
        </p:nvSpPr>
        <p:spPr>
          <a:xfrm>
            <a:off x="2400466" y="2715091"/>
            <a:ext cx="723734" cy="55399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10922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Conv</a:t>
            </a:r>
            <a:endParaRPr kumimoji="0" lang="en-US" sz="1800" b="0" i="0" u="none" strike="noStrike" kern="120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0922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Net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2" name="object 33">
            <a:extLst>
              <a:ext uri="{FF2B5EF4-FFF2-40B4-BE49-F238E27FC236}">
                <a16:creationId xmlns:a16="http://schemas.microsoft.com/office/drawing/2014/main" id="{7C42D3F6-2D0B-4C9A-8626-3C4EAA0B8DFB}"/>
              </a:ext>
            </a:extLst>
          </p:cNvPr>
          <p:cNvSpPr txBox="1"/>
          <p:nvPr/>
        </p:nvSpPr>
        <p:spPr>
          <a:xfrm>
            <a:off x="3654349" y="2417734"/>
            <a:ext cx="723734" cy="55399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10922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Conv</a:t>
            </a:r>
            <a:endParaRPr kumimoji="0" lang="en-US" sz="1800" b="0" i="0" u="none" strike="noStrike" kern="120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0922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Net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7330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5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&amp; Justin Johnson &amp;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Serena</a:t>
            </a:r>
            <a:r>
              <a:rPr kumimoji="0" sz="12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Yeung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11</a:t>
            </a:r>
            <a:r>
              <a:rPr kumimoji="0" sz="1200" b="0" i="0" u="none" strike="noStrike" kern="1200" cap="none" spc="-8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12"/>
          </p:nvPr>
        </p:nvSpPr>
        <p:spPr>
          <a:xfrm>
            <a:off x="6994755" y="7999087"/>
            <a:ext cx="3333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marR="0" lvl="0" indent="0" algn="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25400" marR="0" lvl="0" indent="0" algn="r" defTabSz="914400" rtl="0" eaLnBrk="1" fontAlgn="auto" latinLnBrk="0" hangingPunct="1">
                <a:lnSpc>
                  <a:spcPts val="23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162</a:t>
            </a:fld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17282" y="3623170"/>
            <a:ext cx="591820" cy="191135"/>
          </a:xfrm>
          <a:custGeom>
            <a:avLst/>
            <a:gdLst/>
            <a:ahLst/>
            <a:cxnLst/>
            <a:rect l="l" t="t" r="r" b="b"/>
            <a:pathLst>
              <a:path w="591819" h="191135">
                <a:moveTo>
                  <a:pt x="415386" y="190524"/>
                </a:moveTo>
                <a:lnTo>
                  <a:pt x="0" y="190524"/>
                </a:lnTo>
                <a:lnTo>
                  <a:pt x="176112" y="0"/>
                </a:lnTo>
                <a:lnTo>
                  <a:pt x="591486" y="0"/>
                </a:lnTo>
                <a:lnTo>
                  <a:pt x="415386" y="190524"/>
                </a:lnTo>
                <a:close/>
              </a:path>
            </a:pathLst>
          </a:custGeom>
          <a:solidFill>
            <a:srgbClr val="E6E6E6">
              <a:alpha val="79998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17282" y="3623170"/>
            <a:ext cx="591820" cy="191135"/>
          </a:xfrm>
          <a:custGeom>
            <a:avLst/>
            <a:gdLst/>
            <a:ahLst/>
            <a:cxnLst/>
            <a:rect l="l" t="t" r="r" b="b"/>
            <a:pathLst>
              <a:path w="591819" h="191135">
                <a:moveTo>
                  <a:pt x="0" y="190524"/>
                </a:moveTo>
                <a:lnTo>
                  <a:pt x="176112" y="0"/>
                </a:lnTo>
                <a:lnTo>
                  <a:pt x="591486" y="0"/>
                </a:lnTo>
                <a:lnTo>
                  <a:pt x="415386" y="190524"/>
                </a:lnTo>
                <a:lnTo>
                  <a:pt x="0" y="190524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95082" y="4104324"/>
            <a:ext cx="3601492" cy="12161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95082" y="4104318"/>
            <a:ext cx="3601720" cy="1216660"/>
          </a:xfrm>
          <a:custGeom>
            <a:avLst/>
            <a:gdLst/>
            <a:ahLst/>
            <a:cxnLst/>
            <a:rect l="l" t="t" r="r" b="b"/>
            <a:pathLst>
              <a:path w="3601720" h="1216660">
                <a:moveTo>
                  <a:pt x="0" y="1216122"/>
                </a:moveTo>
                <a:lnTo>
                  <a:pt x="1124045" y="0"/>
                </a:lnTo>
                <a:lnTo>
                  <a:pt x="3601507" y="0"/>
                </a:lnTo>
                <a:lnTo>
                  <a:pt x="2477460" y="1216122"/>
                </a:lnTo>
                <a:lnTo>
                  <a:pt x="0" y="1216122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28426" y="5219649"/>
            <a:ext cx="842179" cy="1495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40206" y="1531699"/>
            <a:ext cx="5388807" cy="37794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44144" y="4294892"/>
            <a:ext cx="1899920" cy="288290"/>
          </a:xfrm>
          <a:custGeom>
            <a:avLst/>
            <a:gdLst/>
            <a:ahLst/>
            <a:cxnLst/>
            <a:rect l="l" t="t" r="r" b="b"/>
            <a:pathLst>
              <a:path w="1899920" h="288289">
                <a:moveTo>
                  <a:pt x="1899821" y="0"/>
                </a:moveTo>
                <a:lnTo>
                  <a:pt x="0" y="288174"/>
                </a:lnTo>
              </a:path>
            </a:pathLst>
          </a:custGeom>
          <a:ln w="19049">
            <a:solidFill>
              <a:srgbClr val="C8492B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49145" y="4542443"/>
            <a:ext cx="109249" cy="812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11262" y="4300918"/>
            <a:ext cx="3107055" cy="798830"/>
          </a:xfrm>
          <a:custGeom>
            <a:avLst/>
            <a:gdLst/>
            <a:ahLst/>
            <a:cxnLst/>
            <a:rect l="l" t="t" r="r" b="b"/>
            <a:pathLst>
              <a:path w="3107054" h="798829">
                <a:moveTo>
                  <a:pt x="3106728" y="0"/>
                </a:moveTo>
                <a:lnTo>
                  <a:pt x="0" y="798698"/>
                </a:lnTo>
              </a:path>
            </a:pathLst>
          </a:custGeom>
          <a:ln w="19049">
            <a:solidFill>
              <a:srgbClr val="C8492B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18009" y="5059617"/>
            <a:ext cx="110612" cy="79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48890" y="4043905"/>
            <a:ext cx="1722682" cy="1970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944575" y="4318046"/>
            <a:ext cx="1938671" cy="19898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946907" y="4597100"/>
            <a:ext cx="699503" cy="1576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727629" y="4594272"/>
            <a:ext cx="442386" cy="1968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922916" y="2376579"/>
            <a:ext cx="1233965" cy="15760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920931" y="2652804"/>
            <a:ext cx="1356840" cy="1963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914581" y="2938255"/>
            <a:ext cx="785588" cy="14838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873066" y="1612998"/>
            <a:ext cx="1652050" cy="1724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870566" y="1869129"/>
            <a:ext cx="445367" cy="13007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456514" y="5562144"/>
            <a:ext cx="15640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10,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9" name="Title 10">
            <a:extLst>
              <a:ext uri="{FF2B5EF4-FFF2-40B4-BE49-F238E27FC236}">
                <a16:creationId xmlns:a16="http://schemas.microsoft.com/office/drawing/2014/main" id="{65A587EA-6229-4C6A-BABF-16E922C78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R-CNN</a:t>
            </a:r>
            <a:endParaRPr lang="en-US" dirty="0"/>
          </a:p>
        </p:txBody>
      </p:sp>
      <p:sp>
        <p:nvSpPr>
          <p:cNvPr id="31" name="object 79">
            <a:extLst>
              <a:ext uri="{FF2B5EF4-FFF2-40B4-BE49-F238E27FC236}">
                <a16:creationId xmlns:a16="http://schemas.microsoft.com/office/drawing/2014/main" id="{156F74FB-0F6E-414B-87E4-87D22A9A9859}"/>
              </a:ext>
            </a:extLst>
          </p:cNvPr>
          <p:cNvSpPr txBox="1"/>
          <p:nvPr/>
        </p:nvSpPr>
        <p:spPr>
          <a:xfrm>
            <a:off x="32210" y="6613072"/>
            <a:ext cx="9031962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46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Girshick</a:t>
            </a:r>
            <a:r>
              <a:rPr kumimoji="0" lang="en-US" sz="1400" b="0" i="1" u="none" strike="noStrike" kern="1200" cap="none" spc="4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 et al., “</a:t>
            </a:r>
            <a:r>
              <a:rPr kumimoji="0" lang="en-US" sz="1400" b="0" i="1" u="none" strike="noStrike" kern="1200" cap="none" spc="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Rich </a:t>
            </a:r>
            <a:r>
              <a:rPr kumimoji="0" lang="en-US" sz="1400" b="0" i="1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Feature </a:t>
            </a:r>
            <a:r>
              <a:rPr kumimoji="0" lang="en-US" sz="1400" b="0" i="1" u="none" strike="noStrike" kern="120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Hierarchies </a:t>
            </a:r>
            <a:r>
              <a:rPr kumimoji="0" lang="en-US" sz="1400" b="0" i="1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for </a:t>
            </a:r>
            <a:r>
              <a:rPr kumimoji="0" lang="en-US" sz="1400" b="0" i="1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Accurate </a:t>
            </a:r>
            <a:r>
              <a:rPr kumimoji="0" lang="en-US" sz="1400" b="0" i="1" u="none" strike="noStrike" kern="120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Object Detection and Semantic </a:t>
            </a:r>
            <a:r>
              <a:rPr kumimoji="0" lang="en-US" sz="1400" b="0" i="1" u="none" strike="noStrike" kern="120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Segmentation”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 CVPR 2014</a:t>
            </a:r>
          </a:p>
        </p:txBody>
      </p:sp>
      <p:sp>
        <p:nvSpPr>
          <p:cNvPr id="32" name="object 33">
            <a:extLst>
              <a:ext uri="{FF2B5EF4-FFF2-40B4-BE49-F238E27FC236}">
                <a16:creationId xmlns:a16="http://schemas.microsoft.com/office/drawing/2014/main" id="{C002DE1D-EAA9-4734-BC5A-7B6AFCE23B55}"/>
              </a:ext>
            </a:extLst>
          </p:cNvPr>
          <p:cNvSpPr txBox="1"/>
          <p:nvPr/>
        </p:nvSpPr>
        <p:spPr>
          <a:xfrm>
            <a:off x="1256142" y="3054147"/>
            <a:ext cx="723734" cy="55399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10922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Conv</a:t>
            </a:r>
            <a:endParaRPr kumimoji="0" lang="en-US" sz="1800" b="0" i="0" u="none" strike="noStrike" kern="120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0922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Net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D5CE7A52-9D2E-4D5F-8B0B-459B2874C36C}"/>
              </a:ext>
            </a:extLst>
          </p:cNvPr>
          <p:cNvSpPr txBox="1"/>
          <p:nvPr/>
        </p:nvSpPr>
        <p:spPr>
          <a:xfrm>
            <a:off x="2400466" y="2715091"/>
            <a:ext cx="723734" cy="55399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10922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Conv</a:t>
            </a:r>
            <a:endParaRPr kumimoji="0" lang="en-US" sz="1800" b="0" i="0" u="none" strike="noStrike" kern="120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0922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Net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FD7CAD71-32B5-40B9-8CBE-AFC4EFD525A3}"/>
              </a:ext>
            </a:extLst>
          </p:cNvPr>
          <p:cNvSpPr txBox="1"/>
          <p:nvPr/>
        </p:nvSpPr>
        <p:spPr>
          <a:xfrm>
            <a:off x="3654349" y="2417734"/>
            <a:ext cx="723734" cy="55399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10922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Conv</a:t>
            </a:r>
            <a:endParaRPr kumimoji="0" lang="en-US" sz="1800" b="0" i="0" u="none" strike="noStrike" kern="120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0922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Net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9551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&amp; Justin Johnson &amp;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Serena</a:t>
            </a:r>
            <a:r>
              <a:rPr kumimoji="0" sz="12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Yeung</a:t>
            </a: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11</a:t>
            </a:r>
            <a:r>
              <a:rPr kumimoji="0" sz="1200" b="0" i="0" u="none" strike="noStrike" kern="1200" cap="none" spc="-8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12"/>
          </p:nvPr>
        </p:nvSpPr>
        <p:spPr>
          <a:xfrm>
            <a:off x="6994755" y="7999087"/>
            <a:ext cx="3333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marR="0" lvl="0" indent="0" algn="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25400" marR="0" lvl="0" indent="0" algn="r" defTabSz="914400" rtl="0" eaLnBrk="1" fontAlgn="auto" latinLnBrk="0" hangingPunct="1">
                <a:lnSpc>
                  <a:spcPts val="23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163</a:t>
            </a:fld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17282" y="3623170"/>
            <a:ext cx="591820" cy="191135"/>
          </a:xfrm>
          <a:custGeom>
            <a:avLst/>
            <a:gdLst/>
            <a:ahLst/>
            <a:cxnLst/>
            <a:rect l="l" t="t" r="r" b="b"/>
            <a:pathLst>
              <a:path w="591819" h="191135">
                <a:moveTo>
                  <a:pt x="415386" y="190524"/>
                </a:moveTo>
                <a:lnTo>
                  <a:pt x="0" y="190524"/>
                </a:lnTo>
                <a:lnTo>
                  <a:pt x="176112" y="0"/>
                </a:lnTo>
                <a:lnTo>
                  <a:pt x="591486" y="0"/>
                </a:lnTo>
                <a:lnTo>
                  <a:pt x="415386" y="190524"/>
                </a:lnTo>
                <a:close/>
              </a:path>
            </a:pathLst>
          </a:custGeom>
          <a:solidFill>
            <a:srgbClr val="E6E6E6">
              <a:alpha val="79998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17282" y="3623170"/>
            <a:ext cx="591820" cy="191135"/>
          </a:xfrm>
          <a:custGeom>
            <a:avLst/>
            <a:gdLst/>
            <a:ahLst/>
            <a:cxnLst/>
            <a:rect l="l" t="t" r="r" b="b"/>
            <a:pathLst>
              <a:path w="591819" h="191135">
                <a:moveTo>
                  <a:pt x="0" y="190524"/>
                </a:moveTo>
                <a:lnTo>
                  <a:pt x="176112" y="0"/>
                </a:lnTo>
                <a:lnTo>
                  <a:pt x="591486" y="0"/>
                </a:lnTo>
                <a:lnTo>
                  <a:pt x="415386" y="190524"/>
                </a:lnTo>
                <a:lnTo>
                  <a:pt x="0" y="190524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95082" y="4104324"/>
            <a:ext cx="3601492" cy="12161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95082" y="4104318"/>
            <a:ext cx="3601720" cy="1216660"/>
          </a:xfrm>
          <a:custGeom>
            <a:avLst/>
            <a:gdLst/>
            <a:ahLst/>
            <a:cxnLst/>
            <a:rect l="l" t="t" r="r" b="b"/>
            <a:pathLst>
              <a:path w="3601720" h="1216660">
                <a:moveTo>
                  <a:pt x="0" y="1216122"/>
                </a:moveTo>
                <a:lnTo>
                  <a:pt x="1124045" y="0"/>
                </a:lnTo>
                <a:lnTo>
                  <a:pt x="3601507" y="0"/>
                </a:lnTo>
                <a:lnTo>
                  <a:pt x="2477460" y="1216122"/>
                </a:lnTo>
                <a:lnTo>
                  <a:pt x="0" y="1216122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28426" y="5219649"/>
            <a:ext cx="842179" cy="1495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40206" y="1531699"/>
            <a:ext cx="5388807" cy="37794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44144" y="4294892"/>
            <a:ext cx="1899920" cy="288290"/>
          </a:xfrm>
          <a:custGeom>
            <a:avLst/>
            <a:gdLst/>
            <a:ahLst/>
            <a:cxnLst/>
            <a:rect l="l" t="t" r="r" b="b"/>
            <a:pathLst>
              <a:path w="1899920" h="288289">
                <a:moveTo>
                  <a:pt x="1899821" y="0"/>
                </a:moveTo>
                <a:lnTo>
                  <a:pt x="0" y="288174"/>
                </a:lnTo>
              </a:path>
            </a:pathLst>
          </a:custGeom>
          <a:ln w="19049">
            <a:solidFill>
              <a:srgbClr val="C8492B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49145" y="4542443"/>
            <a:ext cx="109249" cy="812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11262" y="4300918"/>
            <a:ext cx="3107055" cy="798830"/>
          </a:xfrm>
          <a:custGeom>
            <a:avLst/>
            <a:gdLst/>
            <a:ahLst/>
            <a:cxnLst/>
            <a:rect l="l" t="t" r="r" b="b"/>
            <a:pathLst>
              <a:path w="3107054" h="798829">
                <a:moveTo>
                  <a:pt x="3106728" y="0"/>
                </a:moveTo>
                <a:lnTo>
                  <a:pt x="0" y="798698"/>
                </a:lnTo>
              </a:path>
            </a:pathLst>
          </a:custGeom>
          <a:ln w="19049">
            <a:solidFill>
              <a:srgbClr val="C8492B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18009" y="5059617"/>
            <a:ext cx="110612" cy="79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48890" y="4043905"/>
            <a:ext cx="1722682" cy="1970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944575" y="4318046"/>
            <a:ext cx="1938671" cy="19898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946907" y="4597100"/>
            <a:ext cx="699503" cy="1576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727629" y="4594272"/>
            <a:ext cx="442386" cy="1968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922916" y="2376579"/>
            <a:ext cx="1233965" cy="15760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920931" y="2652804"/>
            <a:ext cx="1356840" cy="1963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914581" y="2938255"/>
            <a:ext cx="785588" cy="14838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873066" y="1612998"/>
            <a:ext cx="1652050" cy="1724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870566" y="1869129"/>
            <a:ext cx="445367" cy="13007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80855" y="2198048"/>
            <a:ext cx="1023945" cy="56449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498616" y="1822989"/>
            <a:ext cx="1000380" cy="56450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119044" y="1531699"/>
            <a:ext cx="893373" cy="56534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880358" y="1116399"/>
            <a:ext cx="3493738" cy="17249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456514" y="5562144"/>
            <a:ext cx="15640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10,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3" name="Title 10">
            <a:extLst>
              <a:ext uri="{FF2B5EF4-FFF2-40B4-BE49-F238E27FC236}">
                <a16:creationId xmlns:a16="http://schemas.microsoft.com/office/drawing/2014/main" id="{A62705EE-558C-47FA-BC29-337B3E047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R-CNN</a:t>
            </a:r>
            <a:endParaRPr lang="en-US" dirty="0"/>
          </a:p>
        </p:txBody>
      </p:sp>
      <p:sp>
        <p:nvSpPr>
          <p:cNvPr id="35" name="object 79">
            <a:extLst>
              <a:ext uri="{FF2B5EF4-FFF2-40B4-BE49-F238E27FC236}">
                <a16:creationId xmlns:a16="http://schemas.microsoft.com/office/drawing/2014/main" id="{E0D38382-5B53-4458-92E9-64907649F135}"/>
              </a:ext>
            </a:extLst>
          </p:cNvPr>
          <p:cNvSpPr txBox="1"/>
          <p:nvPr/>
        </p:nvSpPr>
        <p:spPr>
          <a:xfrm>
            <a:off x="32210" y="6613072"/>
            <a:ext cx="9031962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46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Girshick</a:t>
            </a:r>
            <a:r>
              <a:rPr kumimoji="0" lang="en-US" sz="1400" b="0" i="1" u="none" strike="noStrike" kern="1200" cap="none" spc="4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 et al., “</a:t>
            </a:r>
            <a:r>
              <a:rPr kumimoji="0" lang="en-US" sz="1400" b="0" i="1" u="none" strike="noStrike" kern="1200" cap="none" spc="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Rich </a:t>
            </a:r>
            <a:r>
              <a:rPr kumimoji="0" lang="en-US" sz="1400" b="0" i="1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Feature </a:t>
            </a:r>
            <a:r>
              <a:rPr kumimoji="0" lang="en-US" sz="1400" b="0" i="1" u="none" strike="noStrike" kern="120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Hierarchies </a:t>
            </a:r>
            <a:r>
              <a:rPr kumimoji="0" lang="en-US" sz="1400" b="0" i="1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for </a:t>
            </a:r>
            <a:r>
              <a:rPr kumimoji="0" lang="en-US" sz="1400" b="0" i="1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Accurate </a:t>
            </a:r>
            <a:r>
              <a:rPr kumimoji="0" lang="en-US" sz="1400" b="0" i="1" u="none" strike="noStrike" kern="120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Object Detection and Semantic </a:t>
            </a:r>
            <a:r>
              <a:rPr kumimoji="0" lang="en-US" sz="1400" b="0" i="1" u="none" strike="noStrike" kern="120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Segmentation”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 CVPR 2014</a:t>
            </a:r>
          </a:p>
        </p:txBody>
      </p:sp>
      <p:sp>
        <p:nvSpPr>
          <p:cNvPr id="36" name="object 33">
            <a:extLst>
              <a:ext uri="{FF2B5EF4-FFF2-40B4-BE49-F238E27FC236}">
                <a16:creationId xmlns:a16="http://schemas.microsoft.com/office/drawing/2014/main" id="{7B619FDE-E2CA-434F-9AE5-DFE927E0893F}"/>
              </a:ext>
            </a:extLst>
          </p:cNvPr>
          <p:cNvSpPr txBox="1"/>
          <p:nvPr/>
        </p:nvSpPr>
        <p:spPr>
          <a:xfrm>
            <a:off x="1256142" y="3054147"/>
            <a:ext cx="723734" cy="55399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10922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Conv</a:t>
            </a:r>
            <a:endParaRPr kumimoji="0" lang="en-US" sz="1800" b="0" i="0" u="none" strike="noStrike" kern="120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0922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Net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7" name="object 33">
            <a:extLst>
              <a:ext uri="{FF2B5EF4-FFF2-40B4-BE49-F238E27FC236}">
                <a16:creationId xmlns:a16="http://schemas.microsoft.com/office/drawing/2014/main" id="{3ED1CECB-5C18-4CE4-91CD-8BFBBA2C9AB3}"/>
              </a:ext>
            </a:extLst>
          </p:cNvPr>
          <p:cNvSpPr txBox="1"/>
          <p:nvPr/>
        </p:nvSpPr>
        <p:spPr>
          <a:xfrm>
            <a:off x="2400466" y="2715091"/>
            <a:ext cx="723734" cy="55399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10922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Conv</a:t>
            </a:r>
            <a:endParaRPr kumimoji="0" lang="en-US" sz="1800" b="0" i="0" u="none" strike="noStrike" kern="120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0922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Net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8" name="object 33">
            <a:extLst>
              <a:ext uri="{FF2B5EF4-FFF2-40B4-BE49-F238E27FC236}">
                <a16:creationId xmlns:a16="http://schemas.microsoft.com/office/drawing/2014/main" id="{43FC7BD2-F78F-45E7-8F86-5CA55478165D}"/>
              </a:ext>
            </a:extLst>
          </p:cNvPr>
          <p:cNvSpPr txBox="1"/>
          <p:nvPr/>
        </p:nvSpPr>
        <p:spPr>
          <a:xfrm>
            <a:off x="3654349" y="2417734"/>
            <a:ext cx="723734" cy="55399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10922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Conv</a:t>
            </a:r>
            <a:endParaRPr kumimoji="0" lang="en-US" sz="1800" b="0" i="0" u="none" strike="noStrike" kern="120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0922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Net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3500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7171" y="1120177"/>
            <a:ext cx="6386513" cy="446"/>
          </a:xfrm>
          <a:custGeom>
            <a:avLst/>
            <a:gdLst/>
            <a:ahLst/>
            <a:cxnLst/>
            <a:rect l="l" t="t" r="r" b="b"/>
            <a:pathLst>
              <a:path w="9083040" h="634">
                <a:moveTo>
                  <a:pt x="0" y="126"/>
                </a:moveTo>
                <a:lnTo>
                  <a:pt x="9082925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4869"/>
            <a:r>
              <a:rPr spc="35" dirty="0"/>
              <a:t>R-CNN </a:t>
            </a:r>
            <a:r>
              <a:rPr spc="70" dirty="0"/>
              <a:t>on </a:t>
            </a:r>
            <a:r>
              <a:rPr spc="39" dirty="0"/>
              <a:t>ImageNet</a:t>
            </a:r>
            <a:r>
              <a:rPr spc="-429" dirty="0"/>
              <a:t> </a:t>
            </a:r>
            <a:r>
              <a:rPr spc="39" dirty="0"/>
              <a:t>detection</a:t>
            </a:r>
          </a:p>
        </p:txBody>
      </p:sp>
      <p:sp>
        <p:nvSpPr>
          <p:cNvPr id="4" name="object 4"/>
          <p:cNvSpPr/>
          <p:nvPr/>
        </p:nvSpPr>
        <p:spPr>
          <a:xfrm>
            <a:off x="1303734" y="1223717"/>
            <a:ext cx="6527602" cy="5172075"/>
          </a:xfrm>
          <a:custGeom>
            <a:avLst/>
            <a:gdLst/>
            <a:ahLst/>
            <a:cxnLst/>
            <a:rect l="l" t="t" r="r" b="b"/>
            <a:pathLst>
              <a:path w="9283700" h="7355840">
                <a:moveTo>
                  <a:pt x="0" y="7355611"/>
                </a:moveTo>
                <a:lnTo>
                  <a:pt x="9283700" y="7355611"/>
                </a:lnTo>
                <a:lnTo>
                  <a:pt x="9283700" y="0"/>
                </a:lnTo>
                <a:lnTo>
                  <a:pt x="0" y="0"/>
                </a:lnTo>
                <a:lnTo>
                  <a:pt x="0" y="73556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40812" y="1615399"/>
            <a:ext cx="4976068" cy="4262140"/>
          </a:xfrm>
          <a:custGeom>
            <a:avLst/>
            <a:gdLst/>
            <a:ahLst/>
            <a:cxnLst/>
            <a:rect l="l" t="t" r="r" b="b"/>
            <a:pathLst>
              <a:path w="7077075" h="6061709">
                <a:moveTo>
                  <a:pt x="0" y="6061214"/>
                </a:moveTo>
                <a:lnTo>
                  <a:pt x="7076465" y="6061214"/>
                </a:lnTo>
                <a:lnTo>
                  <a:pt x="7076465" y="0"/>
                </a:lnTo>
                <a:lnTo>
                  <a:pt x="0" y="0"/>
                </a:lnTo>
                <a:lnTo>
                  <a:pt x="0" y="60612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40811" y="1615409"/>
            <a:ext cx="4976068" cy="4262140"/>
          </a:xfrm>
          <a:custGeom>
            <a:avLst/>
            <a:gdLst/>
            <a:ahLst/>
            <a:cxnLst/>
            <a:rect l="l" t="t" r="r" b="b"/>
            <a:pathLst>
              <a:path w="7077075" h="6061709">
                <a:moveTo>
                  <a:pt x="0" y="6061206"/>
                </a:moveTo>
                <a:lnTo>
                  <a:pt x="0" y="0"/>
                </a:lnTo>
                <a:lnTo>
                  <a:pt x="7076474" y="0"/>
                </a:lnTo>
                <a:lnTo>
                  <a:pt x="7076474" y="6061206"/>
                </a:lnTo>
                <a:lnTo>
                  <a:pt x="0" y="6061206"/>
                </a:lnTo>
              </a:path>
            </a:pathLst>
          </a:custGeom>
          <a:ln w="886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40810" y="1615409"/>
            <a:ext cx="0" cy="4262140"/>
          </a:xfrm>
          <a:custGeom>
            <a:avLst/>
            <a:gdLst/>
            <a:ahLst/>
            <a:cxnLst/>
            <a:rect l="l" t="t" r="r" b="b"/>
            <a:pathLst>
              <a:path h="6061709">
                <a:moveTo>
                  <a:pt x="0" y="6061206"/>
                </a:moveTo>
                <a:lnTo>
                  <a:pt x="0" y="0"/>
                </a:lnTo>
              </a:path>
            </a:pathLst>
          </a:custGeom>
          <a:ln w="590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40810" y="16154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91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635324" y="1615409"/>
            <a:ext cx="0" cy="42863"/>
          </a:xfrm>
          <a:custGeom>
            <a:avLst/>
            <a:gdLst/>
            <a:ahLst/>
            <a:cxnLst/>
            <a:rect l="l" t="t" r="r" b="b"/>
            <a:pathLst>
              <a:path h="60960">
                <a:moveTo>
                  <a:pt x="0" y="0"/>
                </a:moveTo>
                <a:lnTo>
                  <a:pt x="0" y="60568"/>
                </a:lnTo>
              </a:path>
            </a:pathLst>
          </a:custGeom>
          <a:ln w="590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635324" y="1998778"/>
            <a:ext cx="0" cy="85279"/>
          </a:xfrm>
          <a:custGeom>
            <a:avLst/>
            <a:gdLst/>
            <a:ahLst/>
            <a:cxnLst/>
            <a:rect l="l" t="t" r="r" b="b"/>
            <a:pathLst>
              <a:path h="121285">
                <a:moveTo>
                  <a:pt x="0" y="0"/>
                </a:moveTo>
                <a:lnTo>
                  <a:pt x="0" y="121156"/>
                </a:lnTo>
              </a:path>
            </a:pathLst>
          </a:custGeom>
          <a:ln w="590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35324" y="2424742"/>
            <a:ext cx="0" cy="85279"/>
          </a:xfrm>
          <a:custGeom>
            <a:avLst/>
            <a:gdLst/>
            <a:ahLst/>
            <a:cxnLst/>
            <a:rect l="l" t="t" r="r" b="b"/>
            <a:pathLst>
              <a:path h="121285">
                <a:moveTo>
                  <a:pt x="0" y="0"/>
                </a:moveTo>
                <a:lnTo>
                  <a:pt x="0" y="121169"/>
                </a:lnTo>
              </a:path>
            </a:pathLst>
          </a:custGeom>
          <a:ln w="590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635324" y="2850715"/>
            <a:ext cx="0" cy="85279"/>
          </a:xfrm>
          <a:custGeom>
            <a:avLst/>
            <a:gdLst/>
            <a:ahLst/>
            <a:cxnLst/>
            <a:rect l="l" t="t" r="r" b="b"/>
            <a:pathLst>
              <a:path h="121285">
                <a:moveTo>
                  <a:pt x="0" y="0"/>
                </a:moveTo>
                <a:lnTo>
                  <a:pt x="0" y="121174"/>
                </a:lnTo>
              </a:path>
            </a:pathLst>
          </a:custGeom>
          <a:ln w="590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635324" y="3276697"/>
            <a:ext cx="0" cy="2600771"/>
          </a:xfrm>
          <a:custGeom>
            <a:avLst/>
            <a:gdLst/>
            <a:ahLst/>
            <a:cxnLst/>
            <a:rect l="l" t="t" r="r" b="b"/>
            <a:pathLst>
              <a:path h="3698875">
                <a:moveTo>
                  <a:pt x="0" y="0"/>
                </a:moveTo>
                <a:lnTo>
                  <a:pt x="0" y="3698487"/>
                </a:lnTo>
              </a:path>
            </a:pathLst>
          </a:custGeom>
          <a:ln w="590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635324" y="16154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91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630859" y="1615409"/>
            <a:ext cx="0" cy="4262140"/>
          </a:xfrm>
          <a:custGeom>
            <a:avLst/>
            <a:gdLst/>
            <a:ahLst/>
            <a:cxnLst/>
            <a:rect l="l" t="t" r="r" b="b"/>
            <a:pathLst>
              <a:path h="6061709">
                <a:moveTo>
                  <a:pt x="0" y="6061206"/>
                </a:moveTo>
                <a:lnTo>
                  <a:pt x="0" y="0"/>
                </a:lnTo>
              </a:path>
            </a:pathLst>
          </a:custGeom>
          <a:ln w="590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630859" y="16154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91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625373" y="1615409"/>
            <a:ext cx="0" cy="3682157"/>
          </a:xfrm>
          <a:custGeom>
            <a:avLst/>
            <a:gdLst/>
            <a:ahLst/>
            <a:cxnLst/>
            <a:rect l="l" t="t" r="r" b="b"/>
            <a:pathLst>
              <a:path h="5236845">
                <a:moveTo>
                  <a:pt x="0" y="0"/>
                </a:moveTo>
                <a:lnTo>
                  <a:pt x="0" y="5236686"/>
                </a:lnTo>
              </a:path>
            </a:pathLst>
          </a:custGeom>
          <a:ln w="590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625373" y="5816934"/>
            <a:ext cx="0" cy="6027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05"/>
                </a:lnTo>
              </a:path>
            </a:pathLst>
          </a:custGeom>
          <a:ln w="590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625373" y="16154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91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20908" y="1615409"/>
            <a:ext cx="0" cy="3682157"/>
          </a:xfrm>
          <a:custGeom>
            <a:avLst/>
            <a:gdLst/>
            <a:ahLst/>
            <a:cxnLst/>
            <a:rect l="l" t="t" r="r" b="b"/>
            <a:pathLst>
              <a:path h="5236845">
                <a:moveTo>
                  <a:pt x="0" y="0"/>
                </a:moveTo>
                <a:lnTo>
                  <a:pt x="0" y="5236686"/>
                </a:lnTo>
              </a:path>
            </a:pathLst>
          </a:custGeom>
          <a:ln w="590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620908" y="5816934"/>
            <a:ext cx="0" cy="6027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05"/>
                </a:lnTo>
              </a:path>
            </a:pathLst>
          </a:custGeom>
          <a:ln w="590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620908" y="16154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91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616456" y="1615409"/>
            <a:ext cx="0" cy="4262140"/>
          </a:xfrm>
          <a:custGeom>
            <a:avLst/>
            <a:gdLst/>
            <a:ahLst/>
            <a:cxnLst/>
            <a:rect l="l" t="t" r="r" b="b"/>
            <a:pathLst>
              <a:path h="6061709">
                <a:moveTo>
                  <a:pt x="0" y="6061206"/>
                </a:moveTo>
                <a:lnTo>
                  <a:pt x="0" y="0"/>
                </a:lnTo>
              </a:path>
            </a:pathLst>
          </a:custGeom>
          <a:ln w="590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616456" y="16154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91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640811" y="5877195"/>
            <a:ext cx="4976068" cy="0"/>
          </a:xfrm>
          <a:custGeom>
            <a:avLst/>
            <a:gdLst/>
            <a:ahLst/>
            <a:cxnLst/>
            <a:rect l="l" t="t" r="r" b="b"/>
            <a:pathLst>
              <a:path w="7077075">
                <a:moveTo>
                  <a:pt x="0" y="0"/>
                </a:moveTo>
                <a:lnTo>
                  <a:pt x="7076474" y="0"/>
                </a:lnTo>
              </a:path>
            </a:pathLst>
          </a:custGeom>
          <a:ln w="8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640811" y="1615409"/>
            <a:ext cx="4976068" cy="0"/>
          </a:xfrm>
          <a:custGeom>
            <a:avLst/>
            <a:gdLst/>
            <a:ahLst/>
            <a:cxnLst/>
            <a:rect l="l" t="t" r="r" b="b"/>
            <a:pathLst>
              <a:path w="7077075">
                <a:moveTo>
                  <a:pt x="0" y="0"/>
                </a:moveTo>
                <a:lnTo>
                  <a:pt x="7076474" y="0"/>
                </a:lnTo>
              </a:path>
            </a:pathLst>
          </a:custGeom>
          <a:ln w="8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640810" y="1615409"/>
            <a:ext cx="0" cy="4262140"/>
          </a:xfrm>
          <a:custGeom>
            <a:avLst/>
            <a:gdLst/>
            <a:ahLst/>
            <a:cxnLst/>
            <a:rect l="l" t="t" r="r" b="b"/>
            <a:pathLst>
              <a:path h="6061709">
                <a:moveTo>
                  <a:pt x="0" y="6061206"/>
                </a:moveTo>
                <a:lnTo>
                  <a:pt x="0" y="0"/>
                </a:lnTo>
              </a:path>
            </a:pathLst>
          </a:custGeom>
          <a:ln w="8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616456" y="1615409"/>
            <a:ext cx="0" cy="4262140"/>
          </a:xfrm>
          <a:custGeom>
            <a:avLst/>
            <a:gdLst/>
            <a:ahLst/>
            <a:cxnLst/>
            <a:rect l="l" t="t" r="r" b="b"/>
            <a:pathLst>
              <a:path h="6061709">
                <a:moveTo>
                  <a:pt x="0" y="6061206"/>
                </a:moveTo>
                <a:lnTo>
                  <a:pt x="0" y="0"/>
                </a:lnTo>
              </a:path>
            </a:pathLst>
          </a:custGeom>
          <a:ln w="8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640811" y="5877195"/>
            <a:ext cx="4976068" cy="0"/>
          </a:xfrm>
          <a:custGeom>
            <a:avLst/>
            <a:gdLst/>
            <a:ahLst/>
            <a:cxnLst/>
            <a:rect l="l" t="t" r="r" b="b"/>
            <a:pathLst>
              <a:path w="7077075">
                <a:moveTo>
                  <a:pt x="0" y="0"/>
                </a:moveTo>
                <a:lnTo>
                  <a:pt x="7076474" y="0"/>
                </a:lnTo>
              </a:path>
            </a:pathLst>
          </a:custGeom>
          <a:ln w="8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640810" y="1615409"/>
            <a:ext cx="0" cy="4262140"/>
          </a:xfrm>
          <a:custGeom>
            <a:avLst/>
            <a:gdLst/>
            <a:ahLst/>
            <a:cxnLst/>
            <a:rect l="l" t="t" r="r" b="b"/>
            <a:pathLst>
              <a:path h="6061709">
                <a:moveTo>
                  <a:pt x="0" y="6061206"/>
                </a:moveTo>
                <a:lnTo>
                  <a:pt x="0" y="0"/>
                </a:lnTo>
              </a:path>
            </a:pathLst>
          </a:custGeom>
          <a:ln w="8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640810" y="5827326"/>
            <a:ext cx="0" cy="50006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70925"/>
                </a:moveTo>
                <a:lnTo>
                  <a:pt x="0" y="0"/>
                </a:lnTo>
              </a:path>
            </a:pathLst>
          </a:custGeom>
          <a:ln w="8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640810" y="1615409"/>
            <a:ext cx="0" cy="49113"/>
          </a:xfrm>
          <a:custGeom>
            <a:avLst/>
            <a:gdLst/>
            <a:ahLst/>
            <a:cxnLst/>
            <a:rect l="l" t="t" r="r" b="b"/>
            <a:pathLst>
              <a:path h="69850">
                <a:moveTo>
                  <a:pt x="0" y="0"/>
                </a:moveTo>
                <a:lnTo>
                  <a:pt x="0" y="69436"/>
                </a:lnTo>
              </a:path>
            </a:pathLst>
          </a:custGeom>
          <a:ln w="8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585799" y="5901002"/>
            <a:ext cx="111175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47" b="0" i="0" u="none" strike="noStrike" kern="1200" cap="none" spc="1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endParaRPr kumimoji="0" sz="154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635324" y="5827326"/>
            <a:ext cx="0" cy="50006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70925"/>
                </a:moveTo>
                <a:lnTo>
                  <a:pt x="0" y="0"/>
                </a:lnTo>
              </a:path>
            </a:pathLst>
          </a:custGeom>
          <a:ln w="8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635324" y="1615409"/>
            <a:ext cx="0" cy="49113"/>
          </a:xfrm>
          <a:custGeom>
            <a:avLst/>
            <a:gdLst/>
            <a:ahLst/>
            <a:cxnLst/>
            <a:rect l="l" t="t" r="r" b="b"/>
            <a:pathLst>
              <a:path h="69850">
                <a:moveTo>
                  <a:pt x="0" y="0"/>
                </a:moveTo>
                <a:lnTo>
                  <a:pt x="0" y="69436"/>
                </a:lnTo>
              </a:path>
            </a:pathLst>
          </a:custGeom>
          <a:ln w="8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630859" y="5827326"/>
            <a:ext cx="0" cy="50006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70925"/>
                </a:moveTo>
                <a:lnTo>
                  <a:pt x="0" y="0"/>
                </a:lnTo>
              </a:path>
            </a:pathLst>
          </a:custGeom>
          <a:ln w="8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630859" y="1615409"/>
            <a:ext cx="0" cy="49113"/>
          </a:xfrm>
          <a:custGeom>
            <a:avLst/>
            <a:gdLst/>
            <a:ahLst/>
            <a:cxnLst/>
            <a:rect l="l" t="t" r="r" b="b"/>
            <a:pathLst>
              <a:path h="69850">
                <a:moveTo>
                  <a:pt x="0" y="0"/>
                </a:moveTo>
                <a:lnTo>
                  <a:pt x="0" y="69436"/>
                </a:lnTo>
              </a:path>
            </a:pathLst>
          </a:custGeom>
          <a:ln w="8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625373" y="5827326"/>
            <a:ext cx="0" cy="50006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70925"/>
                </a:moveTo>
                <a:lnTo>
                  <a:pt x="0" y="0"/>
                </a:lnTo>
              </a:path>
            </a:pathLst>
          </a:custGeom>
          <a:ln w="8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625373" y="1615409"/>
            <a:ext cx="0" cy="49113"/>
          </a:xfrm>
          <a:custGeom>
            <a:avLst/>
            <a:gdLst/>
            <a:ahLst/>
            <a:cxnLst/>
            <a:rect l="l" t="t" r="r" b="b"/>
            <a:pathLst>
              <a:path h="69850">
                <a:moveTo>
                  <a:pt x="0" y="0"/>
                </a:moveTo>
                <a:lnTo>
                  <a:pt x="0" y="69436"/>
                </a:lnTo>
              </a:path>
            </a:pathLst>
          </a:custGeom>
          <a:ln w="8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620908" y="5827326"/>
            <a:ext cx="0" cy="50006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70925"/>
                </a:moveTo>
                <a:lnTo>
                  <a:pt x="0" y="0"/>
                </a:lnTo>
              </a:path>
            </a:pathLst>
          </a:custGeom>
          <a:ln w="8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620908" y="1615409"/>
            <a:ext cx="0" cy="49113"/>
          </a:xfrm>
          <a:custGeom>
            <a:avLst/>
            <a:gdLst/>
            <a:ahLst/>
            <a:cxnLst/>
            <a:rect l="l" t="t" r="r" b="b"/>
            <a:pathLst>
              <a:path h="69850">
                <a:moveTo>
                  <a:pt x="0" y="0"/>
                </a:moveTo>
                <a:lnTo>
                  <a:pt x="0" y="69436"/>
                </a:lnTo>
              </a:path>
            </a:pathLst>
          </a:custGeom>
          <a:ln w="8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616456" y="5827326"/>
            <a:ext cx="0" cy="50006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70925"/>
                </a:moveTo>
                <a:lnTo>
                  <a:pt x="0" y="0"/>
                </a:lnTo>
              </a:path>
            </a:pathLst>
          </a:custGeom>
          <a:ln w="8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616456" y="1615409"/>
            <a:ext cx="0" cy="49113"/>
          </a:xfrm>
          <a:custGeom>
            <a:avLst/>
            <a:gdLst/>
            <a:ahLst/>
            <a:cxnLst/>
            <a:rect l="l" t="t" r="r" b="b"/>
            <a:pathLst>
              <a:path h="69850">
                <a:moveTo>
                  <a:pt x="0" y="0"/>
                </a:moveTo>
                <a:lnTo>
                  <a:pt x="0" y="69436"/>
                </a:lnTo>
              </a:path>
            </a:pathLst>
          </a:custGeom>
          <a:ln w="8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450363" y="5901002"/>
            <a:ext cx="389900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47" b="0" i="0" u="none" strike="noStrike" kern="1200" cap="none" spc="1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100</a:t>
            </a:r>
            <a:endParaRPr kumimoji="0" sz="154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2640810" y="56631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2" y="0"/>
                </a:lnTo>
              </a:path>
            </a:pathLst>
          </a:custGeom>
          <a:ln w="8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566628" y="5663169"/>
            <a:ext cx="50006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0868" y="0"/>
                </a:moveTo>
                <a:lnTo>
                  <a:pt x="0" y="0"/>
                </a:lnTo>
              </a:path>
            </a:pathLst>
          </a:custGeom>
          <a:ln w="8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635929" y="5540484"/>
            <a:ext cx="913954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47" b="0" i="0" u="none" strike="noStrike" kern="1200" cap="none" spc="1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UIUC−IFP</a:t>
            </a:r>
            <a:endParaRPr kumimoji="0" sz="154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640810" y="523720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2" y="0"/>
                </a:lnTo>
              </a:path>
            </a:pathLst>
          </a:custGeom>
          <a:ln w="8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566628" y="5237201"/>
            <a:ext cx="50006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0868" y="0"/>
                </a:moveTo>
                <a:lnTo>
                  <a:pt x="0" y="0"/>
                </a:lnTo>
              </a:path>
            </a:pathLst>
          </a:custGeom>
          <a:ln w="8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084391" y="5114511"/>
            <a:ext cx="465237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47" b="0" i="0" u="none" strike="noStrike" kern="1200" cap="none" spc="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Delta</a:t>
            </a:r>
            <a:endParaRPr kumimoji="0" sz="154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640810" y="48112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2" y="0"/>
                </a:lnTo>
              </a:path>
            </a:pathLst>
          </a:custGeom>
          <a:ln w="8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566628" y="4811228"/>
            <a:ext cx="50006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0868" y="0"/>
                </a:moveTo>
                <a:lnTo>
                  <a:pt x="0" y="0"/>
                </a:lnTo>
              </a:path>
            </a:pathLst>
          </a:custGeom>
          <a:ln w="8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475022" y="4688545"/>
            <a:ext cx="1074688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47" b="0" i="0" u="none" strike="noStrike" kern="1200" cap="none" spc="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GPU_UCLA</a:t>
            </a:r>
            <a:endParaRPr kumimoji="0" sz="154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640810" y="438525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2" y="0"/>
                </a:lnTo>
              </a:path>
            </a:pathLst>
          </a:custGeom>
          <a:ln w="8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566628" y="4385253"/>
            <a:ext cx="50006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0868" y="0"/>
                </a:moveTo>
                <a:lnTo>
                  <a:pt x="0" y="0"/>
                </a:lnTo>
              </a:path>
            </a:pathLst>
          </a:custGeom>
          <a:ln w="8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353563" y="4262570"/>
            <a:ext cx="1196578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47" b="0" i="0" u="none" strike="noStrike" kern="1200" cap="none" spc="1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SYSU_Vision</a:t>
            </a:r>
            <a:endParaRPr kumimoji="0" sz="154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2640810" y="39592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2" y="0"/>
                </a:lnTo>
              </a:path>
            </a:pathLst>
          </a:custGeom>
          <a:ln w="8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566628" y="3959290"/>
            <a:ext cx="50006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0868" y="0"/>
                </a:moveTo>
                <a:lnTo>
                  <a:pt x="0" y="0"/>
                </a:lnTo>
              </a:path>
            </a:pathLst>
          </a:custGeom>
          <a:ln w="8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698216" y="3836595"/>
            <a:ext cx="875556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47" b="0" i="0" u="none" strike="noStrike" kern="1200" cap="none" spc="1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Toronto</a:t>
            </a:r>
            <a:r>
              <a:rPr kumimoji="0" sz="1547" b="0" i="0" u="none" strike="noStrike" kern="1200" cap="none" spc="-6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547" b="0" i="0" u="none" strike="noStrike" kern="1200" cap="none" spc="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endParaRPr kumimoji="0" sz="154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2640810" y="353228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2" y="0"/>
                </a:lnTo>
              </a:path>
            </a:pathLst>
          </a:custGeom>
          <a:ln w="8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566628" y="3532280"/>
            <a:ext cx="50006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0868" y="0"/>
                </a:moveTo>
                <a:lnTo>
                  <a:pt x="0" y="0"/>
                </a:lnTo>
              </a:path>
            </a:pathLst>
          </a:custGeom>
          <a:ln w="8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353563" y="3409584"/>
            <a:ext cx="120729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47" b="0" i="0" u="none" strike="noStrike" kern="1200" cap="none" spc="1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*OverFeat</a:t>
            </a:r>
            <a:r>
              <a:rPr kumimoji="0" sz="1547" b="0" i="0" u="none" strike="noStrike" kern="1200" cap="none" spc="-5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547" b="0" i="0" u="none" strike="noStrike" kern="1200" cap="none" spc="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(1)</a:t>
            </a:r>
            <a:endParaRPr kumimoji="0" sz="154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2640810" y="31063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2" y="0"/>
                </a:lnTo>
              </a:path>
            </a:pathLst>
          </a:custGeom>
          <a:ln w="8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566628" y="3106305"/>
            <a:ext cx="50006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0868" y="0"/>
                </a:moveTo>
                <a:lnTo>
                  <a:pt x="0" y="0"/>
                </a:lnTo>
              </a:path>
            </a:pathLst>
          </a:custGeom>
          <a:ln w="8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624510" y="2983621"/>
            <a:ext cx="924669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47" b="0" i="0" u="none" strike="noStrike" kern="1200" cap="none" spc="1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*NEC−</a:t>
            </a:r>
            <a:r>
              <a:rPr kumimoji="0" sz="1547" b="0" i="0" u="none" strike="noStrike" kern="1200" cap="none" spc="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MU</a:t>
            </a:r>
            <a:endParaRPr kumimoji="0" sz="154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2640810" y="268032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2" y="0"/>
                </a:lnTo>
              </a:path>
            </a:pathLst>
          </a:custGeom>
          <a:ln w="8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566628" y="2680329"/>
            <a:ext cx="50006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0868" y="0"/>
                </a:moveTo>
                <a:lnTo>
                  <a:pt x="0" y="0"/>
                </a:lnTo>
              </a:path>
            </a:pathLst>
          </a:custGeom>
          <a:ln w="8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303734" y="2557646"/>
            <a:ext cx="1393239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47" b="0" i="0" u="none" strike="noStrike" kern="1200" cap="none" spc="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UvA</a:t>
            </a:r>
            <a:r>
              <a:rPr kumimoji="0" sz="1547" b="0" i="0" u="none" strike="noStrike" kern="1200" cap="none" spc="1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−Euvision</a:t>
            </a:r>
            <a:endParaRPr kumimoji="0" sz="154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2640810" y="225436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2" y="0"/>
                </a:lnTo>
              </a:path>
            </a:pathLst>
          </a:custGeom>
          <a:ln w="8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566628" y="2254366"/>
            <a:ext cx="50006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0868" y="0"/>
                </a:moveTo>
                <a:lnTo>
                  <a:pt x="0" y="0"/>
                </a:lnTo>
              </a:path>
            </a:pathLst>
          </a:custGeom>
          <a:ln w="8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353563" y="2131671"/>
            <a:ext cx="120729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47" b="0" i="0" u="none" strike="noStrike" kern="1200" cap="none" spc="1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*OverFeat</a:t>
            </a:r>
            <a:r>
              <a:rPr kumimoji="0" sz="1547" b="0" i="0" u="none" strike="noStrike" kern="1200" cap="none" spc="-5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547" b="0" i="0" u="none" strike="noStrike" kern="1200" cap="none" spc="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(2)</a:t>
            </a:r>
            <a:endParaRPr kumimoji="0" sz="154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2640810" y="182839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2" y="0"/>
                </a:lnTo>
              </a:path>
            </a:pathLst>
          </a:custGeom>
          <a:ln w="8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7566628" y="1828391"/>
            <a:ext cx="50006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0868" y="0"/>
                </a:moveTo>
                <a:lnTo>
                  <a:pt x="0" y="0"/>
                </a:lnTo>
              </a:path>
            </a:pathLst>
          </a:custGeom>
          <a:ln w="8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458413" y="1705708"/>
            <a:ext cx="1091208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47" b="0" i="0" u="none" strike="noStrike" kern="1200" cap="none" spc="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*R−CNN</a:t>
            </a:r>
            <a:r>
              <a:rPr kumimoji="0" sz="1547" b="0" i="0" u="none" strike="noStrike" kern="1200" cap="none" spc="-6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547" b="0" i="0" u="none" strike="noStrike" kern="1200" cap="none" spc="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BB</a:t>
            </a:r>
            <a:endParaRPr kumimoji="0" sz="154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2640811" y="5877195"/>
            <a:ext cx="4976068" cy="0"/>
          </a:xfrm>
          <a:custGeom>
            <a:avLst/>
            <a:gdLst/>
            <a:ahLst/>
            <a:cxnLst/>
            <a:rect l="l" t="t" r="r" b="b"/>
            <a:pathLst>
              <a:path w="7077075">
                <a:moveTo>
                  <a:pt x="0" y="0"/>
                </a:moveTo>
                <a:lnTo>
                  <a:pt x="7076474" y="0"/>
                </a:lnTo>
              </a:path>
            </a:pathLst>
          </a:custGeom>
          <a:ln w="8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2640811" y="1615409"/>
            <a:ext cx="4976068" cy="0"/>
          </a:xfrm>
          <a:custGeom>
            <a:avLst/>
            <a:gdLst/>
            <a:ahLst/>
            <a:cxnLst/>
            <a:rect l="l" t="t" r="r" b="b"/>
            <a:pathLst>
              <a:path w="7077075">
                <a:moveTo>
                  <a:pt x="0" y="0"/>
                </a:moveTo>
                <a:lnTo>
                  <a:pt x="7076474" y="0"/>
                </a:lnTo>
              </a:path>
            </a:pathLst>
          </a:custGeom>
          <a:ln w="8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2640810" y="1615409"/>
            <a:ext cx="0" cy="4262140"/>
          </a:xfrm>
          <a:custGeom>
            <a:avLst/>
            <a:gdLst/>
            <a:ahLst/>
            <a:cxnLst/>
            <a:rect l="l" t="t" r="r" b="b"/>
            <a:pathLst>
              <a:path h="6061709">
                <a:moveTo>
                  <a:pt x="0" y="6061206"/>
                </a:moveTo>
                <a:lnTo>
                  <a:pt x="0" y="0"/>
                </a:lnTo>
              </a:path>
            </a:pathLst>
          </a:custGeom>
          <a:ln w="8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7616456" y="1615409"/>
            <a:ext cx="0" cy="4262140"/>
          </a:xfrm>
          <a:custGeom>
            <a:avLst/>
            <a:gdLst/>
            <a:ahLst/>
            <a:cxnLst/>
            <a:rect l="l" t="t" r="r" b="b"/>
            <a:pathLst>
              <a:path h="6061709">
                <a:moveTo>
                  <a:pt x="0" y="6061206"/>
                </a:moveTo>
                <a:lnTo>
                  <a:pt x="0" y="0"/>
                </a:lnTo>
              </a:path>
            </a:pathLst>
          </a:custGeom>
          <a:ln w="8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2640812" y="5492785"/>
            <a:ext cx="49113" cy="341114"/>
          </a:xfrm>
          <a:custGeom>
            <a:avLst/>
            <a:gdLst/>
            <a:ahLst/>
            <a:cxnLst/>
            <a:rect l="l" t="t" r="r" b="b"/>
            <a:pathLst>
              <a:path w="69850" h="485140">
                <a:moveTo>
                  <a:pt x="0" y="484658"/>
                </a:moveTo>
                <a:lnTo>
                  <a:pt x="69393" y="484658"/>
                </a:lnTo>
                <a:lnTo>
                  <a:pt x="69393" y="0"/>
                </a:lnTo>
                <a:lnTo>
                  <a:pt x="0" y="0"/>
                </a:lnTo>
                <a:lnTo>
                  <a:pt x="0" y="484658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2640810" y="5492784"/>
            <a:ext cx="49113" cy="341114"/>
          </a:xfrm>
          <a:custGeom>
            <a:avLst/>
            <a:gdLst/>
            <a:ahLst/>
            <a:cxnLst/>
            <a:rect l="l" t="t" r="r" b="b"/>
            <a:pathLst>
              <a:path w="69850" h="485140">
                <a:moveTo>
                  <a:pt x="0" y="484658"/>
                </a:moveTo>
                <a:lnTo>
                  <a:pt x="69397" y="484658"/>
                </a:lnTo>
                <a:lnTo>
                  <a:pt x="69397" y="0"/>
                </a:lnTo>
                <a:lnTo>
                  <a:pt x="0" y="0"/>
                </a:lnTo>
                <a:lnTo>
                  <a:pt x="0" y="484658"/>
                </a:lnTo>
              </a:path>
            </a:pathLst>
          </a:custGeom>
          <a:ln w="8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2640812" y="5066812"/>
            <a:ext cx="303163" cy="341114"/>
          </a:xfrm>
          <a:custGeom>
            <a:avLst/>
            <a:gdLst/>
            <a:ahLst/>
            <a:cxnLst/>
            <a:rect l="l" t="t" r="r" b="b"/>
            <a:pathLst>
              <a:path w="431164" h="485140">
                <a:moveTo>
                  <a:pt x="0" y="484658"/>
                </a:moveTo>
                <a:lnTo>
                  <a:pt x="431118" y="484658"/>
                </a:lnTo>
                <a:lnTo>
                  <a:pt x="431118" y="0"/>
                </a:lnTo>
                <a:lnTo>
                  <a:pt x="0" y="0"/>
                </a:lnTo>
                <a:lnTo>
                  <a:pt x="0" y="484658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2640811" y="5066811"/>
            <a:ext cx="303163" cy="341114"/>
          </a:xfrm>
          <a:custGeom>
            <a:avLst/>
            <a:gdLst/>
            <a:ahLst/>
            <a:cxnLst/>
            <a:rect l="l" t="t" r="r" b="b"/>
            <a:pathLst>
              <a:path w="431164" h="485140">
                <a:moveTo>
                  <a:pt x="0" y="484658"/>
                </a:moveTo>
                <a:lnTo>
                  <a:pt x="431125" y="484658"/>
                </a:lnTo>
                <a:lnTo>
                  <a:pt x="431125" y="0"/>
                </a:lnTo>
                <a:lnTo>
                  <a:pt x="0" y="0"/>
                </a:lnTo>
                <a:lnTo>
                  <a:pt x="0" y="484658"/>
                </a:lnTo>
              </a:path>
            </a:pathLst>
          </a:custGeom>
          <a:ln w="88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2640812" y="4640843"/>
            <a:ext cx="487114" cy="341114"/>
          </a:xfrm>
          <a:custGeom>
            <a:avLst/>
            <a:gdLst/>
            <a:ahLst/>
            <a:cxnLst/>
            <a:rect l="l" t="t" r="r" b="b"/>
            <a:pathLst>
              <a:path w="692785" h="485140">
                <a:moveTo>
                  <a:pt x="0" y="484666"/>
                </a:moveTo>
                <a:lnTo>
                  <a:pt x="692443" y="484666"/>
                </a:lnTo>
                <a:lnTo>
                  <a:pt x="692443" y="0"/>
                </a:lnTo>
                <a:lnTo>
                  <a:pt x="0" y="0"/>
                </a:lnTo>
                <a:lnTo>
                  <a:pt x="0" y="48466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2640811" y="4640836"/>
            <a:ext cx="487114" cy="341114"/>
          </a:xfrm>
          <a:custGeom>
            <a:avLst/>
            <a:gdLst/>
            <a:ahLst/>
            <a:cxnLst/>
            <a:rect l="l" t="t" r="r" b="b"/>
            <a:pathLst>
              <a:path w="692785" h="485140">
                <a:moveTo>
                  <a:pt x="0" y="484672"/>
                </a:moveTo>
                <a:lnTo>
                  <a:pt x="692451" y="484672"/>
                </a:lnTo>
                <a:lnTo>
                  <a:pt x="692451" y="0"/>
                </a:lnTo>
                <a:lnTo>
                  <a:pt x="0" y="0"/>
                </a:lnTo>
                <a:lnTo>
                  <a:pt x="0" y="484672"/>
                </a:lnTo>
              </a:path>
            </a:pathLst>
          </a:custGeom>
          <a:ln w="88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2640812" y="4214867"/>
            <a:ext cx="522387" cy="341114"/>
          </a:xfrm>
          <a:custGeom>
            <a:avLst/>
            <a:gdLst/>
            <a:ahLst/>
            <a:cxnLst/>
            <a:rect l="l" t="t" r="r" b="b"/>
            <a:pathLst>
              <a:path w="742950" h="485139">
                <a:moveTo>
                  <a:pt x="0" y="484658"/>
                </a:moveTo>
                <a:lnTo>
                  <a:pt x="742638" y="484658"/>
                </a:lnTo>
                <a:lnTo>
                  <a:pt x="742638" y="0"/>
                </a:lnTo>
                <a:lnTo>
                  <a:pt x="0" y="0"/>
                </a:lnTo>
                <a:lnTo>
                  <a:pt x="0" y="484658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2640810" y="4214873"/>
            <a:ext cx="522387" cy="341114"/>
          </a:xfrm>
          <a:custGeom>
            <a:avLst/>
            <a:gdLst/>
            <a:ahLst/>
            <a:cxnLst/>
            <a:rect l="l" t="t" r="r" b="b"/>
            <a:pathLst>
              <a:path w="742950" h="485139">
                <a:moveTo>
                  <a:pt x="0" y="484654"/>
                </a:moveTo>
                <a:lnTo>
                  <a:pt x="742643" y="484654"/>
                </a:lnTo>
                <a:lnTo>
                  <a:pt x="742643" y="0"/>
                </a:lnTo>
                <a:lnTo>
                  <a:pt x="0" y="0"/>
                </a:lnTo>
                <a:lnTo>
                  <a:pt x="0" y="484654"/>
                </a:lnTo>
              </a:path>
            </a:pathLst>
          </a:custGeom>
          <a:ln w="88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2640812" y="3788894"/>
            <a:ext cx="572392" cy="341114"/>
          </a:xfrm>
          <a:custGeom>
            <a:avLst/>
            <a:gdLst/>
            <a:ahLst/>
            <a:cxnLst/>
            <a:rect l="l" t="t" r="r" b="b"/>
            <a:pathLst>
              <a:path w="814070" h="485139">
                <a:moveTo>
                  <a:pt x="0" y="484658"/>
                </a:moveTo>
                <a:lnTo>
                  <a:pt x="813507" y="484658"/>
                </a:lnTo>
                <a:lnTo>
                  <a:pt x="813507" y="0"/>
                </a:lnTo>
                <a:lnTo>
                  <a:pt x="0" y="0"/>
                </a:lnTo>
                <a:lnTo>
                  <a:pt x="0" y="484658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2640811" y="3788897"/>
            <a:ext cx="572392" cy="341114"/>
          </a:xfrm>
          <a:custGeom>
            <a:avLst/>
            <a:gdLst/>
            <a:ahLst/>
            <a:cxnLst/>
            <a:rect l="l" t="t" r="r" b="b"/>
            <a:pathLst>
              <a:path w="814070" h="485139">
                <a:moveTo>
                  <a:pt x="0" y="484654"/>
                </a:moveTo>
                <a:lnTo>
                  <a:pt x="813511" y="484654"/>
                </a:lnTo>
                <a:lnTo>
                  <a:pt x="813511" y="0"/>
                </a:lnTo>
                <a:lnTo>
                  <a:pt x="0" y="0"/>
                </a:lnTo>
                <a:lnTo>
                  <a:pt x="0" y="484654"/>
                </a:lnTo>
              </a:path>
            </a:pathLst>
          </a:custGeom>
          <a:ln w="88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2640812" y="3361885"/>
            <a:ext cx="964406" cy="341114"/>
          </a:xfrm>
          <a:custGeom>
            <a:avLst/>
            <a:gdLst/>
            <a:ahLst/>
            <a:cxnLst/>
            <a:rect l="l" t="t" r="r" b="b"/>
            <a:pathLst>
              <a:path w="1371600" h="485139">
                <a:moveTo>
                  <a:pt x="0" y="484658"/>
                </a:moveTo>
                <a:lnTo>
                  <a:pt x="1371587" y="484658"/>
                </a:lnTo>
                <a:lnTo>
                  <a:pt x="1371587" y="0"/>
                </a:lnTo>
                <a:lnTo>
                  <a:pt x="0" y="0"/>
                </a:lnTo>
                <a:lnTo>
                  <a:pt x="0" y="484658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2640810" y="3361887"/>
            <a:ext cx="964406" cy="341114"/>
          </a:xfrm>
          <a:custGeom>
            <a:avLst/>
            <a:gdLst/>
            <a:ahLst/>
            <a:cxnLst/>
            <a:rect l="l" t="t" r="r" b="b"/>
            <a:pathLst>
              <a:path w="1371600" h="485139">
                <a:moveTo>
                  <a:pt x="0" y="484654"/>
                </a:moveTo>
                <a:lnTo>
                  <a:pt x="1371597" y="484654"/>
                </a:lnTo>
                <a:lnTo>
                  <a:pt x="1371597" y="0"/>
                </a:lnTo>
                <a:lnTo>
                  <a:pt x="0" y="0"/>
                </a:lnTo>
                <a:lnTo>
                  <a:pt x="0" y="484654"/>
                </a:lnTo>
              </a:path>
            </a:pathLst>
          </a:custGeom>
          <a:ln w="88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2640811" y="2935915"/>
            <a:ext cx="1039416" cy="341114"/>
          </a:xfrm>
          <a:custGeom>
            <a:avLst/>
            <a:gdLst/>
            <a:ahLst/>
            <a:cxnLst/>
            <a:rect l="l" t="t" r="r" b="b"/>
            <a:pathLst>
              <a:path w="1478279" h="485139">
                <a:moveTo>
                  <a:pt x="0" y="484666"/>
                </a:moveTo>
                <a:lnTo>
                  <a:pt x="1477899" y="484666"/>
                </a:lnTo>
                <a:lnTo>
                  <a:pt x="1477899" y="0"/>
                </a:lnTo>
                <a:lnTo>
                  <a:pt x="0" y="0"/>
                </a:lnTo>
                <a:lnTo>
                  <a:pt x="0" y="48466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2640810" y="2935912"/>
            <a:ext cx="1039416" cy="341114"/>
          </a:xfrm>
          <a:custGeom>
            <a:avLst/>
            <a:gdLst/>
            <a:ahLst/>
            <a:cxnLst/>
            <a:rect l="l" t="t" r="r" b="b"/>
            <a:pathLst>
              <a:path w="1478279" h="485139">
                <a:moveTo>
                  <a:pt x="0" y="484672"/>
                </a:moveTo>
                <a:lnTo>
                  <a:pt x="1477899" y="484672"/>
                </a:lnTo>
                <a:lnTo>
                  <a:pt x="1477899" y="0"/>
                </a:lnTo>
                <a:lnTo>
                  <a:pt x="0" y="0"/>
                </a:lnTo>
                <a:lnTo>
                  <a:pt x="0" y="484672"/>
                </a:lnTo>
              </a:path>
            </a:pathLst>
          </a:custGeom>
          <a:ln w="8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2640812" y="2509939"/>
            <a:ext cx="1124694" cy="341114"/>
          </a:xfrm>
          <a:custGeom>
            <a:avLst/>
            <a:gdLst/>
            <a:ahLst/>
            <a:cxnLst/>
            <a:rect l="l" t="t" r="r" b="b"/>
            <a:pathLst>
              <a:path w="1599564" h="485139">
                <a:moveTo>
                  <a:pt x="0" y="484658"/>
                </a:moveTo>
                <a:lnTo>
                  <a:pt x="1598955" y="484658"/>
                </a:lnTo>
                <a:lnTo>
                  <a:pt x="1598955" y="0"/>
                </a:lnTo>
                <a:lnTo>
                  <a:pt x="0" y="0"/>
                </a:lnTo>
                <a:lnTo>
                  <a:pt x="0" y="484658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2640811" y="2509949"/>
            <a:ext cx="1124694" cy="341114"/>
          </a:xfrm>
          <a:custGeom>
            <a:avLst/>
            <a:gdLst/>
            <a:ahLst/>
            <a:cxnLst/>
            <a:rect l="l" t="t" r="r" b="b"/>
            <a:pathLst>
              <a:path w="1599564" h="485139">
                <a:moveTo>
                  <a:pt x="0" y="484654"/>
                </a:moveTo>
                <a:lnTo>
                  <a:pt x="1598959" y="484654"/>
                </a:lnTo>
                <a:lnTo>
                  <a:pt x="1598959" y="0"/>
                </a:lnTo>
                <a:lnTo>
                  <a:pt x="0" y="0"/>
                </a:lnTo>
                <a:lnTo>
                  <a:pt x="0" y="484654"/>
                </a:lnTo>
              </a:path>
            </a:pathLst>
          </a:custGeom>
          <a:ln w="8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2640810" y="1615409"/>
            <a:ext cx="0" cy="4262140"/>
          </a:xfrm>
          <a:custGeom>
            <a:avLst/>
            <a:gdLst/>
            <a:ahLst/>
            <a:cxnLst/>
            <a:rect l="l" t="t" r="r" b="b"/>
            <a:pathLst>
              <a:path h="6061709">
                <a:moveTo>
                  <a:pt x="0" y="6061206"/>
                </a:moveTo>
                <a:lnTo>
                  <a:pt x="0" y="0"/>
                </a:lnTo>
              </a:path>
            </a:pathLst>
          </a:custGeom>
          <a:ln w="8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2640812" y="2083966"/>
            <a:ext cx="1208633" cy="341114"/>
          </a:xfrm>
          <a:custGeom>
            <a:avLst/>
            <a:gdLst/>
            <a:ahLst/>
            <a:cxnLst/>
            <a:rect l="l" t="t" r="r" b="b"/>
            <a:pathLst>
              <a:path w="1718945" h="485139">
                <a:moveTo>
                  <a:pt x="0" y="484658"/>
                </a:moveTo>
                <a:lnTo>
                  <a:pt x="1718551" y="484658"/>
                </a:lnTo>
                <a:lnTo>
                  <a:pt x="1718551" y="0"/>
                </a:lnTo>
                <a:lnTo>
                  <a:pt x="0" y="0"/>
                </a:lnTo>
                <a:lnTo>
                  <a:pt x="0" y="48465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2640811" y="2083974"/>
            <a:ext cx="1208633" cy="341114"/>
          </a:xfrm>
          <a:custGeom>
            <a:avLst/>
            <a:gdLst/>
            <a:ahLst/>
            <a:cxnLst/>
            <a:rect l="l" t="t" r="r" b="b"/>
            <a:pathLst>
              <a:path w="1718945" h="485139">
                <a:moveTo>
                  <a:pt x="0" y="484654"/>
                </a:moveTo>
                <a:lnTo>
                  <a:pt x="1718549" y="484654"/>
                </a:lnTo>
                <a:lnTo>
                  <a:pt x="1718549" y="0"/>
                </a:lnTo>
                <a:lnTo>
                  <a:pt x="0" y="0"/>
                </a:lnTo>
                <a:lnTo>
                  <a:pt x="0" y="484654"/>
                </a:lnTo>
              </a:path>
            </a:pathLst>
          </a:custGeom>
          <a:ln w="8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2640812" y="1657997"/>
            <a:ext cx="1562695" cy="341114"/>
          </a:xfrm>
          <a:custGeom>
            <a:avLst/>
            <a:gdLst/>
            <a:ahLst/>
            <a:cxnLst/>
            <a:rect l="l" t="t" r="r" b="b"/>
            <a:pathLst>
              <a:path w="2222500" h="485139">
                <a:moveTo>
                  <a:pt x="0" y="484666"/>
                </a:moveTo>
                <a:lnTo>
                  <a:pt x="2222004" y="484666"/>
                </a:lnTo>
                <a:lnTo>
                  <a:pt x="2222004" y="0"/>
                </a:lnTo>
                <a:lnTo>
                  <a:pt x="0" y="0"/>
                </a:lnTo>
                <a:lnTo>
                  <a:pt x="0" y="48466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2640810" y="1657998"/>
            <a:ext cx="1562695" cy="341114"/>
          </a:xfrm>
          <a:custGeom>
            <a:avLst/>
            <a:gdLst/>
            <a:ahLst/>
            <a:cxnLst/>
            <a:rect l="l" t="t" r="r" b="b"/>
            <a:pathLst>
              <a:path w="2222500" h="485139">
                <a:moveTo>
                  <a:pt x="0" y="484672"/>
                </a:moveTo>
                <a:lnTo>
                  <a:pt x="2222014" y="484672"/>
                </a:lnTo>
                <a:lnTo>
                  <a:pt x="2222014" y="0"/>
                </a:lnTo>
                <a:lnTo>
                  <a:pt x="0" y="0"/>
                </a:lnTo>
                <a:lnTo>
                  <a:pt x="0" y="484672"/>
                </a:lnTo>
              </a:path>
            </a:pathLst>
          </a:custGeom>
          <a:ln w="8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3338418" y="5901002"/>
            <a:ext cx="3588841" cy="474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2232" lvl="0" indent="0" algn="ctr" defTabSz="914400" rtl="0" eaLnBrk="1" fontAlgn="auto" latinLnBrk="0" hangingPunct="1">
              <a:lnSpc>
                <a:spcPts val="169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95178" algn="l"/>
                <a:tab pos="1989910" algn="l"/>
                <a:tab pos="2985088" algn="l"/>
              </a:tabLst>
              <a:defRPr/>
            </a:pPr>
            <a:r>
              <a:rPr kumimoji="0" sz="1547" b="0" i="0" u="none" strike="noStrike" kern="1200" cap="none" spc="1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	40	60	80</a:t>
            </a:r>
            <a:endParaRPr kumimoji="0" sz="154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ts val="195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8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mean average </a:t>
            </a:r>
            <a:r>
              <a:rPr kumimoji="0" sz="175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precision </a:t>
            </a:r>
            <a:r>
              <a:rPr kumimoji="0" sz="1758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(mAP) </a:t>
            </a:r>
            <a:r>
              <a:rPr kumimoji="0" sz="175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</a:t>
            </a:r>
            <a:r>
              <a:rPr kumimoji="0" sz="1758" b="0" i="0" u="none" strike="noStrike" kern="1200" cap="none" spc="-3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758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endParaRPr kumimoji="0" sz="175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3320778" y="1229043"/>
            <a:ext cx="3614738" cy="270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8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ILSVRC2013 </a:t>
            </a:r>
            <a:r>
              <a:rPr kumimoji="0" sz="175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detection test </a:t>
            </a:r>
            <a:r>
              <a:rPr kumimoji="0" sz="1758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set</a:t>
            </a:r>
            <a:r>
              <a:rPr kumimoji="0" sz="1758" b="0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758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sz="175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2739435" y="5537367"/>
            <a:ext cx="454521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47" b="0" i="0" u="none" strike="noStrike" kern="1200" cap="none" spc="1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1.0%</a:t>
            </a:r>
            <a:endParaRPr kumimoji="0" sz="154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2993775" y="5111394"/>
            <a:ext cx="454521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47" b="0" i="0" u="none" strike="noStrike" kern="1200" cap="none" spc="1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6.1%</a:t>
            </a:r>
            <a:endParaRPr kumimoji="0" sz="154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3177520" y="4685429"/>
            <a:ext cx="454521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47" b="0" i="0" u="none" strike="noStrike" kern="1200" cap="none" spc="1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9.8%</a:t>
            </a:r>
            <a:endParaRPr kumimoji="0" sz="154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3212811" y="4259453"/>
            <a:ext cx="565249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47" b="0" i="0" u="none" strike="noStrike" kern="1200" cap="none" spc="1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10.5%</a:t>
            </a:r>
            <a:endParaRPr kumimoji="0" sz="154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3262640" y="3833478"/>
            <a:ext cx="565249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47" b="0" i="0" u="none" strike="noStrike" kern="1200" cap="none" spc="1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11.5%</a:t>
            </a:r>
            <a:endParaRPr kumimoji="0" sz="154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3655044" y="3406468"/>
            <a:ext cx="565249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47" b="0" i="0" u="none" strike="noStrike" kern="1200" cap="none" spc="1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19.4%</a:t>
            </a:r>
            <a:endParaRPr kumimoji="0" sz="154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3729788" y="2980504"/>
            <a:ext cx="565249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47" b="0" i="0" u="none" strike="noStrike" kern="1200" cap="none" spc="1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20.9%</a:t>
            </a:r>
            <a:endParaRPr kumimoji="0" sz="154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3814908" y="2554529"/>
            <a:ext cx="565249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47" b="0" i="0" u="none" strike="noStrike" kern="1200" cap="none" spc="1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22.6%</a:t>
            </a:r>
            <a:endParaRPr kumimoji="0" sz="154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3898995" y="2128554"/>
            <a:ext cx="565249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47" b="0" i="0" u="none" strike="noStrike" kern="1200" cap="none" spc="1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24.3%</a:t>
            </a:r>
            <a:endParaRPr kumimoji="0" sz="154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4251959" y="1702591"/>
            <a:ext cx="565249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47" b="0" i="0" u="none" strike="noStrike" kern="1200" cap="none" spc="1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31.4%</a:t>
            </a:r>
            <a:endParaRPr kumimoji="0" sz="154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5036763" y="5297455"/>
            <a:ext cx="2518618" cy="519708"/>
          </a:xfrm>
          <a:custGeom>
            <a:avLst/>
            <a:gdLst/>
            <a:ahLst/>
            <a:cxnLst/>
            <a:rect l="l" t="t" r="r" b="b"/>
            <a:pathLst>
              <a:path w="3582034" h="739140">
                <a:moveTo>
                  <a:pt x="0" y="738814"/>
                </a:moveTo>
                <a:lnTo>
                  <a:pt x="3581768" y="738814"/>
                </a:lnTo>
                <a:lnTo>
                  <a:pt x="3581768" y="0"/>
                </a:lnTo>
                <a:lnTo>
                  <a:pt x="0" y="0"/>
                </a:lnTo>
                <a:lnTo>
                  <a:pt x="0" y="7388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5036768" y="5297459"/>
            <a:ext cx="2518618" cy="519708"/>
          </a:xfrm>
          <a:custGeom>
            <a:avLst/>
            <a:gdLst/>
            <a:ahLst/>
            <a:cxnLst/>
            <a:rect l="l" t="t" r="r" b="b"/>
            <a:pathLst>
              <a:path w="3582034" h="739140">
                <a:moveTo>
                  <a:pt x="0" y="738814"/>
                </a:moveTo>
                <a:lnTo>
                  <a:pt x="0" y="0"/>
                </a:lnTo>
                <a:lnTo>
                  <a:pt x="3581776" y="0"/>
                </a:lnTo>
                <a:lnTo>
                  <a:pt x="3581776" y="738814"/>
                </a:lnTo>
                <a:lnTo>
                  <a:pt x="0" y="738814"/>
                </a:lnTo>
              </a:path>
            </a:pathLst>
          </a:custGeom>
          <a:ln w="88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5036768" y="5816938"/>
            <a:ext cx="2518618" cy="0"/>
          </a:xfrm>
          <a:custGeom>
            <a:avLst/>
            <a:gdLst/>
            <a:ahLst/>
            <a:cxnLst/>
            <a:rect l="l" t="t" r="r" b="b"/>
            <a:pathLst>
              <a:path w="3582034">
                <a:moveTo>
                  <a:pt x="0" y="0"/>
                </a:moveTo>
                <a:lnTo>
                  <a:pt x="3581776" y="0"/>
                </a:lnTo>
              </a:path>
            </a:pathLst>
          </a:custGeom>
          <a:ln w="8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5036768" y="5297459"/>
            <a:ext cx="2518618" cy="0"/>
          </a:xfrm>
          <a:custGeom>
            <a:avLst/>
            <a:gdLst/>
            <a:ahLst/>
            <a:cxnLst/>
            <a:rect l="l" t="t" r="r" b="b"/>
            <a:pathLst>
              <a:path w="3582034">
                <a:moveTo>
                  <a:pt x="0" y="0"/>
                </a:moveTo>
                <a:lnTo>
                  <a:pt x="3581776" y="0"/>
                </a:lnTo>
              </a:path>
            </a:pathLst>
          </a:custGeom>
          <a:ln w="8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5036767" y="5297459"/>
            <a:ext cx="0" cy="519708"/>
          </a:xfrm>
          <a:custGeom>
            <a:avLst/>
            <a:gdLst/>
            <a:ahLst/>
            <a:cxnLst/>
            <a:rect l="l" t="t" r="r" b="b"/>
            <a:pathLst>
              <a:path h="739140">
                <a:moveTo>
                  <a:pt x="0" y="738814"/>
                </a:moveTo>
                <a:lnTo>
                  <a:pt x="0" y="0"/>
                </a:lnTo>
              </a:path>
            </a:pathLst>
          </a:custGeom>
          <a:ln w="8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7555204" y="5297459"/>
            <a:ext cx="0" cy="519708"/>
          </a:xfrm>
          <a:custGeom>
            <a:avLst/>
            <a:gdLst/>
            <a:ahLst/>
            <a:cxnLst/>
            <a:rect l="l" t="t" r="r" b="b"/>
            <a:pathLst>
              <a:path h="739140">
                <a:moveTo>
                  <a:pt x="0" y="738814"/>
                </a:moveTo>
                <a:lnTo>
                  <a:pt x="0" y="0"/>
                </a:lnTo>
              </a:path>
            </a:pathLst>
          </a:custGeom>
          <a:ln w="8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5036768" y="5816938"/>
            <a:ext cx="2518618" cy="0"/>
          </a:xfrm>
          <a:custGeom>
            <a:avLst/>
            <a:gdLst/>
            <a:ahLst/>
            <a:cxnLst/>
            <a:rect l="l" t="t" r="r" b="b"/>
            <a:pathLst>
              <a:path w="3582034">
                <a:moveTo>
                  <a:pt x="0" y="0"/>
                </a:moveTo>
                <a:lnTo>
                  <a:pt x="3581776" y="0"/>
                </a:lnTo>
              </a:path>
            </a:pathLst>
          </a:custGeom>
          <a:ln w="8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5036767" y="5297459"/>
            <a:ext cx="0" cy="519708"/>
          </a:xfrm>
          <a:custGeom>
            <a:avLst/>
            <a:gdLst/>
            <a:ahLst/>
            <a:cxnLst/>
            <a:rect l="l" t="t" r="r" b="b"/>
            <a:pathLst>
              <a:path h="739140">
                <a:moveTo>
                  <a:pt x="0" y="738814"/>
                </a:moveTo>
                <a:lnTo>
                  <a:pt x="0" y="0"/>
                </a:lnTo>
              </a:path>
            </a:pathLst>
          </a:custGeom>
          <a:ln w="8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5036768" y="5816938"/>
            <a:ext cx="2518618" cy="0"/>
          </a:xfrm>
          <a:custGeom>
            <a:avLst/>
            <a:gdLst/>
            <a:ahLst/>
            <a:cxnLst/>
            <a:rect l="l" t="t" r="r" b="b"/>
            <a:pathLst>
              <a:path w="3582034">
                <a:moveTo>
                  <a:pt x="0" y="0"/>
                </a:moveTo>
                <a:lnTo>
                  <a:pt x="3581776" y="0"/>
                </a:lnTo>
              </a:path>
            </a:pathLst>
          </a:custGeom>
          <a:ln w="8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5036768" y="5297459"/>
            <a:ext cx="2518618" cy="0"/>
          </a:xfrm>
          <a:custGeom>
            <a:avLst/>
            <a:gdLst/>
            <a:ahLst/>
            <a:cxnLst/>
            <a:rect l="l" t="t" r="r" b="b"/>
            <a:pathLst>
              <a:path w="3582034">
                <a:moveTo>
                  <a:pt x="0" y="0"/>
                </a:moveTo>
                <a:lnTo>
                  <a:pt x="3581776" y="0"/>
                </a:lnTo>
              </a:path>
            </a:pathLst>
          </a:custGeom>
          <a:ln w="8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5036767" y="5297459"/>
            <a:ext cx="0" cy="519708"/>
          </a:xfrm>
          <a:custGeom>
            <a:avLst/>
            <a:gdLst/>
            <a:ahLst/>
            <a:cxnLst/>
            <a:rect l="l" t="t" r="r" b="b"/>
            <a:pathLst>
              <a:path h="739140">
                <a:moveTo>
                  <a:pt x="0" y="738814"/>
                </a:moveTo>
                <a:lnTo>
                  <a:pt x="0" y="0"/>
                </a:lnTo>
              </a:path>
            </a:pathLst>
          </a:custGeom>
          <a:ln w="8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7555204" y="5297459"/>
            <a:ext cx="0" cy="519708"/>
          </a:xfrm>
          <a:custGeom>
            <a:avLst/>
            <a:gdLst/>
            <a:ahLst/>
            <a:cxnLst/>
            <a:rect l="l" t="t" r="r" b="b"/>
            <a:pathLst>
              <a:path h="739140">
                <a:moveTo>
                  <a:pt x="0" y="738814"/>
                </a:moveTo>
                <a:lnTo>
                  <a:pt x="0" y="0"/>
                </a:lnTo>
              </a:path>
            </a:pathLst>
          </a:custGeom>
          <a:ln w="8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5110460" y="5345245"/>
            <a:ext cx="371029" cy="183059"/>
          </a:xfrm>
          <a:custGeom>
            <a:avLst/>
            <a:gdLst/>
            <a:ahLst/>
            <a:cxnLst/>
            <a:rect l="l" t="t" r="r" b="b"/>
            <a:pathLst>
              <a:path w="527684" h="260350">
                <a:moveTo>
                  <a:pt x="0" y="260064"/>
                </a:moveTo>
                <a:lnTo>
                  <a:pt x="527080" y="260064"/>
                </a:lnTo>
                <a:lnTo>
                  <a:pt x="527080" y="0"/>
                </a:lnTo>
                <a:lnTo>
                  <a:pt x="0" y="0"/>
                </a:lnTo>
                <a:lnTo>
                  <a:pt x="0" y="2600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5110464" y="5345249"/>
            <a:ext cx="371029" cy="183059"/>
          </a:xfrm>
          <a:custGeom>
            <a:avLst/>
            <a:gdLst/>
            <a:ahLst/>
            <a:cxnLst/>
            <a:rect l="l" t="t" r="r" b="b"/>
            <a:pathLst>
              <a:path w="527684" h="260350">
                <a:moveTo>
                  <a:pt x="0" y="260064"/>
                </a:moveTo>
                <a:lnTo>
                  <a:pt x="0" y="0"/>
                </a:lnTo>
                <a:lnTo>
                  <a:pt x="527080" y="0"/>
                </a:lnTo>
                <a:lnTo>
                  <a:pt x="527080" y="260064"/>
                </a:lnTo>
                <a:lnTo>
                  <a:pt x="0" y="260064"/>
                </a:lnTo>
              </a:path>
            </a:pathLst>
          </a:custGeom>
          <a:ln w="88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5519486" y="5307671"/>
            <a:ext cx="1993999" cy="4856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47" b="0" i="0" u="none" strike="noStrike" kern="1200" cap="none" spc="1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post</a:t>
            </a:r>
            <a:r>
              <a:rPr kumimoji="0" sz="154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547" b="0" i="0" u="none" strike="noStrike" kern="1200" cap="none" spc="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competition</a:t>
            </a:r>
            <a:r>
              <a:rPr kumimoji="0" sz="154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547" b="0" i="0" u="none" strike="noStrike" kern="1200" cap="none" spc="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result </a:t>
            </a:r>
            <a:r>
              <a:rPr kumimoji="0" sz="1547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547" b="0" i="0" u="none" strike="noStrike" kern="1200" cap="none" spc="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competition</a:t>
            </a:r>
            <a:r>
              <a:rPr kumimoji="0" sz="1547" b="0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547" b="0" i="0" u="none" strike="noStrike" kern="1200" cap="none" spc="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result</a:t>
            </a:r>
            <a:endParaRPr kumimoji="0" sz="154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5110460" y="5585248"/>
            <a:ext cx="371029" cy="183059"/>
          </a:xfrm>
          <a:custGeom>
            <a:avLst/>
            <a:gdLst/>
            <a:ahLst/>
            <a:cxnLst/>
            <a:rect l="l" t="t" r="r" b="b"/>
            <a:pathLst>
              <a:path w="527684" h="260350">
                <a:moveTo>
                  <a:pt x="0" y="260064"/>
                </a:moveTo>
                <a:lnTo>
                  <a:pt x="527080" y="260064"/>
                </a:lnTo>
                <a:lnTo>
                  <a:pt x="527080" y="0"/>
                </a:lnTo>
                <a:lnTo>
                  <a:pt x="0" y="0"/>
                </a:lnTo>
                <a:lnTo>
                  <a:pt x="0" y="26006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5110464" y="5585248"/>
            <a:ext cx="371029" cy="183059"/>
          </a:xfrm>
          <a:custGeom>
            <a:avLst/>
            <a:gdLst/>
            <a:ahLst/>
            <a:cxnLst/>
            <a:rect l="l" t="t" r="r" b="b"/>
            <a:pathLst>
              <a:path w="527684" h="260350">
                <a:moveTo>
                  <a:pt x="0" y="260064"/>
                </a:moveTo>
                <a:lnTo>
                  <a:pt x="0" y="0"/>
                </a:lnTo>
                <a:lnTo>
                  <a:pt x="527080" y="0"/>
                </a:lnTo>
                <a:lnTo>
                  <a:pt x="527080" y="260064"/>
                </a:lnTo>
                <a:lnTo>
                  <a:pt x="0" y="260064"/>
                </a:lnTo>
              </a:path>
            </a:pathLst>
          </a:custGeom>
          <a:ln w="88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0" name="object 79"/>
          <p:cNvSpPr txBox="1"/>
          <p:nvPr/>
        </p:nvSpPr>
        <p:spPr>
          <a:xfrm>
            <a:off x="32210" y="6613072"/>
            <a:ext cx="9031962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46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Girshick</a:t>
            </a:r>
            <a:r>
              <a:rPr kumimoji="0" lang="en-US" sz="1400" b="0" i="1" u="none" strike="noStrike" kern="1200" cap="none" spc="4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 et al., “</a:t>
            </a:r>
            <a:r>
              <a:rPr kumimoji="0" lang="en-US" sz="1400" b="0" i="1" u="none" strike="noStrike" kern="1200" cap="none" spc="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Rich </a:t>
            </a:r>
            <a:r>
              <a:rPr kumimoji="0" lang="en-US" sz="1400" b="0" i="1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Feature </a:t>
            </a:r>
            <a:r>
              <a:rPr kumimoji="0" lang="en-US" sz="1400" b="0" i="1" u="none" strike="noStrike" kern="120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Hierarchies </a:t>
            </a:r>
            <a:r>
              <a:rPr kumimoji="0" lang="en-US" sz="1400" b="0" i="1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for </a:t>
            </a:r>
            <a:r>
              <a:rPr kumimoji="0" lang="en-US" sz="1400" b="0" i="1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Accurate </a:t>
            </a:r>
            <a:r>
              <a:rPr kumimoji="0" lang="en-US" sz="1400" b="0" i="1" u="none" strike="noStrike" kern="120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Object Detection and Semantic </a:t>
            </a:r>
            <a:r>
              <a:rPr kumimoji="0" lang="en-US" sz="1400" b="0" i="1" u="none" strike="noStrike" kern="120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Segmentation”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 CVPR 2014</a:t>
            </a:r>
          </a:p>
        </p:txBody>
      </p:sp>
    </p:spTree>
    <p:extLst>
      <p:ext uri="{BB962C8B-B14F-4D97-AF65-F5344CB8AC3E}">
        <p14:creationId xmlns:p14="http://schemas.microsoft.com/office/powerpoint/2010/main" val="3470715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&amp; Justin Johnson &amp;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Serena</a:t>
            </a:r>
            <a:r>
              <a:rPr kumimoji="0" sz="12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Yeung</a:t>
            </a: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11</a:t>
            </a:r>
            <a:r>
              <a:rPr kumimoji="0" sz="1200" b="0" i="0" u="none" strike="noStrike" kern="1200" cap="none" spc="-8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12"/>
          </p:nvPr>
        </p:nvSpPr>
        <p:spPr>
          <a:xfrm>
            <a:off x="6994755" y="7999087"/>
            <a:ext cx="3333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marR="0" lvl="0" indent="0" algn="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25400" marR="0" lvl="0" indent="0" algn="r" defTabSz="914400" rtl="0" eaLnBrk="1" fontAlgn="auto" latinLnBrk="0" hangingPunct="1">
                <a:lnSpc>
                  <a:spcPts val="23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165</a:t>
            </a:fld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17282" y="3623170"/>
            <a:ext cx="591820" cy="191135"/>
          </a:xfrm>
          <a:custGeom>
            <a:avLst/>
            <a:gdLst/>
            <a:ahLst/>
            <a:cxnLst/>
            <a:rect l="l" t="t" r="r" b="b"/>
            <a:pathLst>
              <a:path w="591819" h="191135">
                <a:moveTo>
                  <a:pt x="415386" y="190524"/>
                </a:moveTo>
                <a:lnTo>
                  <a:pt x="0" y="190524"/>
                </a:lnTo>
                <a:lnTo>
                  <a:pt x="176112" y="0"/>
                </a:lnTo>
                <a:lnTo>
                  <a:pt x="591486" y="0"/>
                </a:lnTo>
                <a:lnTo>
                  <a:pt x="415386" y="190524"/>
                </a:lnTo>
                <a:close/>
              </a:path>
            </a:pathLst>
          </a:custGeom>
          <a:solidFill>
            <a:srgbClr val="E6E6E6">
              <a:alpha val="79998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17282" y="3623170"/>
            <a:ext cx="591820" cy="191135"/>
          </a:xfrm>
          <a:custGeom>
            <a:avLst/>
            <a:gdLst/>
            <a:ahLst/>
            <a:cxnLst/>
            <a:rect l="l" t="t" r="r" b="b"/>
            <a:pathLst>
              <a:path w="591819" h="191135">
                <a:moveTo>
                  <a:pt x="0" y="190524"/>
                </a:moveTo>
                <a:lnTo>
                  <a:pt x="176112" y="0"/>
                </a:lnTo>
                <a:lnTo>
                  <a:pt x="591486" y="0"/>
                </a:lnTo>
                <a:lnTo>
                  <a:pt x="415386" y="190524"/>
                </a:lnTo>
                <a:lnTo>
                  <a:pt x="0" y="190524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95082" y="4104324"/>
            <a:ext cx="3601492" cy="12161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95082" y="4104318"/>
            <a:ext cx="3601720" cy="1216660"/>
          </a:xfrm>
          <a:custGeom>
            <a:avLst/>
            <a:gdLst/>
            <a:ahLst/>
            <a:cxnLst/>
            <a:rect l="l" t="t" r="r" b="b"/>
            <a:pathLst>
              <a:path w="3601720" h="1216660">
                <a:moveTo>
                  <a:pt x="0" y="1216122"/>
                </a:moveTo>
                <a:lnTo>
                  <a:pt x="1124045" y="0"/>
                </a:lnTo>
                <a:lnTo>
                  <a:pt x="3601507" y="0"/>
                </a:lnTo>
                <a:lnTo>
                  <a:pt x="2477460" y="1216122"/>
                </a:lnTo>
                <a:lnTo>
                  <a:pt x="0" y="1216122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28426" y="5219649"/>
            <a:ext cx="842179" cy="1495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40206" y="1531699"/>
            <a:ext cx="5388807" cy="3779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44144" y="4294892"/>
            <a:ext cx="1899920" cy="288290"/>
          </a:xfrm>
          <a:custGeom>
            <a:avLst/>
            <a:gdLst/>
            <a:ahLst/>
            <a:cxnLst/>
            <a:rect l="l" t="t" r="r" b="b"/>
            <a:pathLst>
              <a:path w="1899920" h="288289">
                <a:moveTo>
                  <a:pt x="1899821" y="0"/>
                </a:moveTo>
                <a:lnTo>
                  <a:pt x="0" y="288174"/>
                </a:lnTo>
              </a:path>
            </a:pathLst>
          </a:custGeom>
          <a:ln w="19049">
            <a:solidFill>
              <a:srgbClr val="C8492B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49145" y="4542443"/>
            <a:ext cx="109249" cy="812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11262" y="4300918"/>
            <a:ext cx="3107055" cy="798830"/>
          </a:xfrm>
          <a:custGeom>
            <a:avLst/>
            <a:gdLst/>
            <a:ahLst/>
            <a:cxnLst/>
            <a:rect l="l" t="t" r="r" b="b"/>
            <a:pathLst>
              <a:path w="3107054" h="798829">
                <a:moveTo>
                  <a:pt x="3106728" y="0"/>
                </a:moveTo>
                <a:lnTo>
                  <a:pt x="0" y="798698"/>
                </a:lnTo>
              </a:path>
            </a:pathLst>
          </a:custGeom>
          <a:ln w="19049">
            <a:solidFill>
              <a:srgbClr val="C8492B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18009" y="5059617"/>
            <a:ext cx="110612" cy="799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48890" y="4043905"/>
            <a:ext cx="1722682" cy="1970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944575" y="4318046"/>
            <a:ext cx="1938671" cy="19898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946907" y="4597100"/>
            <a:ext cx="699503" cy="1576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727629" y="4594272"/>
            <a:ext cx="442386" cy="1968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922916" y="2376579"/>
            <a:ext cx="1233965" cy="1576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920931" y="2652804"/>
            <a:ext cx="1356840" cy="1963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914581" y="2938255"/>
            <a:ext cx="785588" cy="14838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873066" y="1612998"/>
            <a:ext cx="1652050" cy="1724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870566" y="1869129"/>
            <a:ext cx="445367" cy="1300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80855" y="2198048"/>
            <a:ext cx="1023945" cy="5644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498616" y="1822989"/>
            <a:ext cx="1000380" cy="56450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119044" y="1531699"/>
            <a:ext cx="893373" cy="56534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880358" y="1116399"/>
            <a:ext cx="3493738" cy="17249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456514" y="5562144"/>
            <a:ext cx="15640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10,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3" name="Title 10">
            <a:extLst>
              <a:ext uri="{FF2B5EF4-FFF2-40B4-BE49-F238E27FC236}">
                <a16:creationId xmlns:a16="http://schemas.microsoft.com/office/drawing/2014/main" id="{A62705EE-558C-47FA-BC29-337B3E047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R-CNN</a:t>
            </a:r>
            <a:endParaRPr lang="en-US" dirty="0"/>
          </a:p>
        </p:txBody>
      </p:sp>
      <p:sp>
        <p:nvSpPr>
          <p:cNvPr id="35" name="object 79">
            <a:extLst>
              <a:ext uri="{FF2B5EF4-FFF2-40B4-BE49-F238E27FC236}">
                <a16:creationId xmlns:a16="http://schemas.microsoft.com/office/drawing/2014/main" id="{E0D38382-5B53-4458-92E9-64907649F135}"/>
              </a:ext>
            </a:extLst>
          </p:cNvPr>
          <p:cNvSpPr txBox="1"/>
          <p:nvPr/>
        </p:nvSpPr>
        <p:spPr>
          <a:xfrm>
            <a:off x="32210" y="6613072"/>
            <a:ext cx="9031962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46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Girshick</a:t>
            </a:r>
            <a:r>
              <a:rPr kumimoji="0" lang="en-US" sz="1400" b="0" i="1" u="none" strike="noStrike" kern="1200" cap="none" spc="4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 et al., “</a:t>
            </a:r>
            <a:r>
              <a:rPr kumimoji="0" lang="en-US" sz="1400" b="0" i="1" u="none" strike="noStrike" kern="1200" cap="none" spc="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Rich </a:t>
            </a:r>
            <a:r>
              <a:rPr kumimoji="0" lang="en-US" sz="1400" b="0" i="1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Feature </a:t>
            </a:r>
            <a:r>
              <a:rPr kumimoji="0" lang="en-US" sz="1400" b="0" i="1" u="none" strike="noStrike" kern="120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Hierarchies </a:t>
            </a:r>
            <a:r>
              <a:rPr kumimoji="0" lang="en-US" sz="1400" b="0" i="1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for </a:t>
            </a:r>
            <a:r>
              <a:rPr kumimoji="0" lang="en-US" sz="1400" b="0" i="1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Accurate </a:t>
            </a:r>
            <a:r>
              <a:rPr kumimoji="0" lang="en-US" sz="1400" b="0" i="1" u="none" strike="noStrike" kern="120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Object Detection and Semantic </a:t>
            </a:r>
            <a:r>
              <a:rPr kumimoji="0" lang="en-US" sz="1400" b="0" i="1" u="none" strike="noStrike" kern="120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Segmentation”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 CVPR 2014</a:t>
            </a:r>
          </a:p>
        </p:txBody>
      </p:sp>
      <p:sp>
        <p:nvSpPr>
          <p:cNvPr id="36" name="object 33">
            <a:extLst>
              <a:ext uri="{FF2B5EF4-FFF2-40B4-BE49-F238E27FC236}">
                <a16:creationId xmlns:a16="http://schemas.microsoft.com/office/drawing/2014/main" id="{7B619FDE-E2CA-434F-9AE5-DFE927E0893F}"/>
              </a:ext>
            </a:extLst>
          </p:cNvPr>
          <p:cNvSpPr txBox="1"/>
          <p:nvPr/>
        </p:nvSpPr>
        <p:spPr>
          <a:xfrm>
            <a:off x="1256142" y="3054147"/>
            <a:ext cx="723734" cy="55399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10922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Conv</a:t>
            </a:r>
            <a:endParaRPr kumimoji="0" lang="en-US" sz="1800" b="0" i="0" u="none" strike="noStrike" kern="120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0922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Net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7" name="object 33">
            <a:extLst>
              <a:ext uri="{FF2B5EF4-FFF2-40B4-BE49-F238E27FC236}">
                <a16:creationId xmlns:a16="http://schemas.microsoft.com/office/drawing/2014/main" id="{3ED1CECB-5C18-4CE4-91CD-8BFBBA2C9AB3}"/>
              </a:ext>
            </a:extLst>
          </p:cNvPr>
          <p:cNvSpPr txBox="1"/>
          <p:nvPr/>
        </p:nvSpPr>
        <p:spPr>
          <a:xfrm>
            <a:off x="2400466" y="2715091"/>
            <a:ext cx="723734" cy="55399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10922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Conv</a:t>
            </a:r>
            <a:endParaRPr kumimoji="0" lang="en-US" sz="1800" b="0" i="0" u="none" strike="noStrike" kern="120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0922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Net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8" name="object 33">
            <a:extLst>
              <a:ext uri="{FF2B5EF4-FFF2-40B4-BE49-F238E27FC236}">
                <a16:creationId xmlns:a16="http://schemas.microsoft.com/office/drawing/2014/main" id="{43FC7BD2-F78F-45E7-8F86-5CA55478165D}"/>
              </a:ext>
            </a:extLst>
          </p:cNvPr>
          <p:cNvSpPr txBox="1"/>
          <p:nvPr/>
        </p:nvSpPr>
        <p:spPr>
          <a:xfrm>
            <a:off x="3654349" y="2417734"/>
            <a:ext cx="723734" cy="55399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10922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Conv</a:t>
            </a:r>
            <a:endParaRPr kumimoji="0" lang="en-US" sz="1800" b="0" i="0" u="none" strike="noStrike" kern="120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0922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Net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4" name="object 73">
            <a:extLst>
              <a:ext uri="{FF2B5EF4-FFF2-40B4-BE49-F238E27FC236}">
                <a16:creationId xmlns:a16="http://schemas.microsoft.com/office/drawing/2014/main" id="{7CEAD0C2-E651-4803-9FB9-4634DEF6E233}"/>
              </a:ext>
            </a:extLst>
          </p:cNvPr>
          <p:cNvSpPr/>
          <p:nvPr/>
        </p:nvSpPr>
        <p:spPr>
          <a:xfrm>
            <a:off x="6402414" y="5745519"/>
            <a:ext cx="2108200" cy="368300"/>
          </a:xfrm>
          <a:custGeom>
            <a:avLst/>
            <a:gdLst/>
            <a:ahLst/>
            <a:cxnLst/>
            <a:rect l="l" t="t" r="r" b="b"/>
            <a:pathLst>
              <a:path w="2108200" h="368300">
                <a:moveTo>
                  <a:pt x="0" y="0"/>
                </a:moveTo>
                <a:lnTo>
                  <a:pt x="2108201" y="0"/>
                </a:lnTo>
                <a:lnTo>
                  <a:pt x="2108201" y="368300"/>
                </a:lnTo>
                <a:lnTo>
                  <a:pt x="0" y="3683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7C60C6"/>
            </a:solidFill>
          </a:ln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Post </a:t>
            </a:r>
            <a:r>
              <a:rPr kumimoji="0" lang="en-US" sz="1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hoc</a:t>
            </a:r>
            <a:r>
              <a:rPr kumimoji="0" lang="en-US" sz="1800" b="0" i="0" u="none" strike="noStrike" kern="120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component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73084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404088"/>
            <a:ext cx="7729219" cy="899733"/>
          </a:xfrm>
          <a:prstGeom prst="rect">
            <a:avLst/>
          </a:prstGeom>
        </p:spPr>
        <p:txBody>
          <a:bodyPr vert="horz" wrap="square" lIns="0" tIns="22047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What’s </a:t>
            </a:r>
            <a:r>
              <a:rPr spc="-20" dirty="0"/>
              <a:t>wrong </a:t>
            </a:r>
            <a:r>
              <a:rPr dirty="0"/>
              <a:t>with </a:t>
            </a:r>
            <a:r>
              <a:rPr spc="5" dirty="0"/>
              <a:t>slow</a:t>
            </a:r>
            <a:r>
              <a:rPr spc="-135" dirty="0"/>
              <a:t> </a:t>
            </a:r>
            <a:r>
              <a:rPr spc="55" dirty="0"/>
              <a:t>R</a:t>
            </a:r>
            <a:r>
              <a:rPr lang="en-US" spc="55" dirty="0"/>
              <a:t>-</a:t>
            </a:r>
            <a:r>
              <a:rPr spc="55" dirty="0"/>
              <a:t>CNN?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697229" y="1589478"/>
            <a:ext cx="7749540" cy="3211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460" indent="-228600">
              <a:lnSpc>
                <a:spcPct val="100000"/>
              </a:lnSpc>
              <a:buFont typeface="Arial"/>
              <a:buChar char="•"/>
              <a:tabLst>
                <a:tab pos="251460" algn="l"/>
              </a:tabLst>
            </a:pPr>
            <a:r>
              <a:rPr spc="-15" dirty="0"/>
              <a:t>Ad </a:t>
            </a:r>
            <a:r>
              <a:rPr spc="15" dirty="0"/>
              <a:t>hoc </a:t>
            </a:r>
            <a:r>
              <a:rPr spc="-30" dirty="0"/>
              <a:t>training</a:t>
            </a:r>
            <a:r>
              <a:rPr spc="60" dirty="0"/>
              <a:t> </a:t>
            </a:r>
            <a:r>
              <a:rPr spc="5" dirty="0"/>
              <a:t>objectives</a:t>
            </a:r>
          </a:p>
          <a:p>
            <a:pPr marL="70866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708660" algn="l"/>
              </a:tabLst>
            </a:pPr>
            <a:r>
              <a:rPr sz="2400" spc="-75" dirty="0">
                <a:latin typeface="Calibri"/>
                <a:cs typeface="Calibri"/>
              </a:rPr>
              <a:t>Fine</a:t>
            </a:r>
            <a:r>
              <a:rPr lang="en-US" sz="2400" spc="-75" dirty="0">
                <a:latin typeface="Calibri"/>
                <a:cs typeface="Calibri"/>
              </a:rPr>
              <a:t>-</a:t>
            </a:r>
            <a:r>
              <a:rPr sz="2400" spc="-75" dirty="0">
                <a:latin typeface="Calibri"/>
                <a:cs typeface="Calibri"/>
              </a:rPr>
              <a:t>tune </a:t>
            </a:r>
            <a:r>
              <a:rPr sz="2400" dirty="0">
                <a:latin typeface="Calibri"/>
                <a:cs typeface="Calibri"/>
              </a:rPr>
              <a:t>network </a:t>
            </a:r>
            <a:r>
              <a:rPr sz="2400" spc="5" dirty="0">
                <a:latin typeface="Calibri"/>
                <a:cs typeface="Calibri"/>
              </a:rPr>
              <a:t>with </a:t>
            </a:r>
            <a:r>
              <a:rPr sz="2400" spc="-20" dirty="0">
                <a:latin typeface="Calibri"/>
                <a:cs typeface="Calibri"/>
              </a:rPr>
              <a:t>softmax </a:t>
            </a:r>
            <a:r>
              <a:rPr sz="2400" spc="-5" dirty="0">
                <a:latin typeface="Calibri"/>
                <a:cs typeface="Calibri"/>
              </a:rPr>
              <a:t>classifier </a:t>
            </a:r>
            <a:r>
              <a:rPr sz="2400" spc="10" dirty="0">
                <a:latin typeface="Calibri"/>
                <a:cs typeface="Calibri"/>
              </a:rPr>
              <a:t>(log</a:t>
            </a:r>
            <a:r>
              <a:rPr sz="2400" spc="-1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loss)</a:t>
            </a:r>
            <a:endParaRPr sz="2400" dirty="0">
              <a:latin typeface="Calibri"/>
              <a:cs typeface="Calibri"/>
            </a:endParaRPr>
          </a:p>
          <a:p>
            <a:pPr marL="708660" lvl="1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708660" algn="l"/>
              </a:tabLst>
            </a:pPr>
            <a:r>
              <a:rPr sz="2400" spc="-25" dirty="0">
                <a:latin typeface="Calibri"/>
                <a:cs typeface="Calibri"/>
              </a:rPr>
              <a:t>Train </a:t>
            </a:r>
            <a:r>
              <a:rPr sz="2400" spc="-105" dirty="0">
                <a:latin typeface="Calibri"/>
                <a:cs typeface="Calibri"/>
              </a:rPr>
              <a:t>post</a:t>
            </a:r>
            <a:r>
              <a:rPr lang="en-US" sz="2400" spc="-105" dirty="0">
                <a:latin typeface="Calibri"/>
                <a:cs typeface="Calibri"/>
              </a:rPr>
              <a:t>-</a:t>
            </a:r>
            <a:r>
              <a:rPr sz="2400" spc="-105" dirty="0">
                <a:latin typeface="Calibri"/>
                <a:cs typeface="Calibri"/>
              </a:rPr>
              <a:t>hoc </a:t>
            </a:r>
            <a:r>
              <a:rPr sz="2400" spc="10" dirty="0">
                <a:latin typeface="Calibri"/>
                <a:cs typeface="Calibri"/>
              </a:rPr>
              <a:t>linear </a:t>
            </a:r>
            <a:r>
              <a:rPr sz="2400" spc="15" dirty="0">
                <a:latin typeface="Calibri"/>
                <a:cs typeface="Calibri"/>
              </a:rPr>
              <a:t>SVMs </a:t>
            </a:r>
            <a:r>
              <a:rPr sz="2400" spc="5" dirty="0">
                <a:latin typeface="Calibri"/>
                <a:cs typeface="Calibri"/>
              </a:rPr>
              <a:t>(hinge</a:t>
            </a:r>
            <a:r>
              <a:rPr sz="2400" spc="-3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loss)</a:t>
            </a:r>
            <a:endParaRPr sz="2400" dirty="0">
              <a:latin typeface="Calibri"/>
              <a:cs typeface="Calibri"/>
            </a:endParaRPr>
          </a:p>
          <a:p>
            <a:pPr marL="708660" lvl="1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708660" algn="l"/>
              </a:tabLst>
            </a:pPr>
            <a:r>
              <a:rPr sz="2400" spc="-25" dirty="0">
                <a:latin typeface="Calibri"/>
                <a:cs typeface="Calibri"/>
              </a:rPr>
              <a:t>Train </a:t>
            </a:r>
            <a:r>
              <a:rPr sz="2400" spc="-105" dirty="0">
                <a:latin typeface="Calibri"/>
                <a:cs typeface="Calibri"/>
              </a:rPr>
              <a:t>post</a:t>
            </a:r>
            <a:r>
              <a:rPr lang="en-US" sz="2400" spc="-105" dirty="0">
                <a:latin typeface="Calibri"/>
                <a:cs typeface="Calibri"/>
              </a:rPr>
              <a:t>-</a:t>
            </a:r>
            <a:r>
              <a:rPr sz="2400" spc="-105" dirty="0">
                <a:latin typeface="Calibri"/>
                <a:cs typeface="Calibri"/>
              </a:rPr>
              <a:t>hoc </a:t>
            </a:r>
            <a:r>
              <a:rPr sz="2400" spc="-15" dirty="0">
                <a:latin typeface="Calibri"/>
                <a:cs typeface="Calibri"/>
              </a:rPr>
              <a:t>bounding</a:t>
            </a:r>
            <a:r>
              <a:rPr lang="en-US" sz="2400" spc="-15" dirty="0">
                <a:latin typeface="Calibri"/>
                <a:cs typeface="Calibri"/>
              </a:rPr>
              <a:t>-</a:t>
            </a:r>
            <a:r>
              <a:rPr sz="2400" spc="-15" dirty="0">
                <a:latin typeface="Calibri"/>
                <a:cs typeface="Calibri"/>
              </a:rPr>
              <a:t>box</a:t>
            </a:r>
            <a:r>
              <a:rPr lang="en-US" sz="2400" spc="-1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regressions (least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squares)</a:t>
            </a:r>
            <a:endParaRPr sz="2400" dirty="0">
              <a:latin typeface="Calibri"/>
              <a:cs typeface="Calibri"/>
            </a:endParaRPr>
          </a:p>
          <a:p>
            <a:pPr marL="251460" indent="-228600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51460" algn="l"/>
              </a:tabLst>
            </a:pPr>
            <a:r>
              <a:rPr spc="-45" dirty="0"/>
              <a:t>Training </a:t>
            </a:r>
            <a:r>
              <a:rPr spc="-25" dirty="0"/>
              <a:t>is </a:t>
            </a:r>
            <a:r>
              <a:rPr spc="-5" dirty="0"/>
              <a:t>slow </a:t>
            </a:r>
            <a:r>
              <a:rPr spc="-20" dirty="0"/>
              <a:t>(84h), </a:t>
            </a:r>
            <a:r>
              <a:rPr spc="-35" dirty="0"/>
              <a:t>takes </a:t>
            </a:r>
            <a:r>
              <a:rPr dirty="0"/>
              <a:t>a </a:t>
            </a:r>
            <a:r>
              <a:rPr spc="-10" dirty="0"/>
              <a:t>lot </a:t>
            </a:r>
            <a:r>
              <a:rPr spc="10" dirty="0"/>
              <a:t>of </a:t>
            </a:r>
            <a:r>
              <a:rPr spc="-5" dirty="0"/>
              <a:t>disk</a:t>
            </a:r>
            <a:r>
              <a:rPr spc="365" dirty="0"/>
              <a:t> </a:t>
            </a:r>
            <a:r>
              <a:rPr dirty="0"/>
              <a:t>space</a:t>
            </a:r>
          </a:p>
          <a:p>
            <a:pPr marL="25146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51460" algn="l"/>
              </a:tabLst>
            </a:pPr>
            <a:r>
              <a:rPr dirty="0"/>
              <a:t>Inference </a:t>
            </a:r>
            <a:r>
              <a:rPr spc="-10" dirty="0"/>
              <a:t>(detection) </a:t>
            </a:r>
            <a:r>
              <a:rPr spc="-25" dirty="0"/>
              <a:t>is</a:t>
            </a:r>
            <a:r>
              <a:rPr spc="-175" dirty="0"/>
              <a:t> </a:t>
            </a:r>
            <a:r>
              <a:rPr spc="-5" dirty="0"/>
              <a:t>slow</a:t>
            </a:r>
          </a:p>
          <a:p>
            <a:pPr marL="70866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708660" algn="l"/>
              </a:tabLst>
            </a:pPr>
            <a:r>
              <a:rPr sz="2400" spc="-15" dirty="0">
                <a:latin typeface="Calibri"/>
                <a:cs typeface="Calibri"/>
              </a:rPr>
              <a:t>47s </a:t>
            </a:r>
            <a:r>
              <a:rPr sz="2400" dirty="0">
                <a:latin typeface="Calibri"/>
                <a:cs typeface="Calibri"/>
              </a:rPr>
              <a:t>/ </a:t>
            </a:r>
            <a:r>
              <a:rPr sz="2400" spc="-15" dirty="0">
                <a:latin typeface="Calibri"/>
                <a:cs typeface="Calibri"/>
              </a:rPr>
              <a:t>image </a:t>
            </a:r>
            <a:r>
              <a:rPr sz="2400" spc="5" dirty="0">
                <a:latin typeface="Calibri"/>
                <a:cs typeface="Calibri"/>
              </a:rPr>
              <a:t>with </a:t>
            </a:r>
            <a:r>
              <a:rPr sz="2400" spc="-5" dirty="0">
                <a:latin typeface="Calibri"/>
                <a:cs typeface="Calibri"/>
              </a:rPr>
              <a:t>VGG16 </a:t>
            </a:r>
            <a:r>
              <a:rPr sz="2400" dirty="0">
                <a:latin typeface="Calibri"/>
                <a:cs typeface="Calibri"/>
              </a:rPr>
              <a:t>[Simonyan &amp; </a:t>
            </a:r>
            <a:r>
              <a:rPr sz="2400" spc="-15" dirty="0">
                <a:latin typeface="Calibri"/>
                <a:cs typeface="Calibri"/>
              </a:rPr>
              <a:t>Zisserman</a:t>
            </a:r>
            <a:r>
              <a:rPr lang="en-US" sz="2400" spc="-15" dirty="0">
                <a:latin typeface="Calibri"/>
                <a:cs typeface="Calibri"/>
              </a:rPr>
              <a:t>,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ICLR15]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92800" y="4914900"/>
            <a:ext cx="2489200" cy="1625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72024" y="6521687"/>
            <a:ext cx="388556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~2000 ConvNet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forward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passes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per</a:t>
            </a:r>
            <a:r>
              <a:rPr kumimoji="0" sz="1800" b="0" i="0" u="none" strike="noStrike" kern="1200" cap="none" spc="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image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" name="object 79"/>
          <p:cNvSpPr txBox="1"/>
          <p:nvPr/>
        </p:nvSpPr>
        <p:spPr>
          <a:xfrm>
            <a:off x="32210" y="6613072"/>
            <a:ext cx="296499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46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Girshick</a:t>
            </a:r>
            <a:r>
              <a:rPr kumimoji="0" lang="en-US" sz="1400" b="0" i="1" u="none" strike="noStrike" kern="1200" cap="none" spc="4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, “Fast R-CNN”, ICCV 2015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4110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404088"/>
            <a:ext cx="7729219" cy="899733"/>
          </a:xfrm>
          <a:prstGeom prst="rect">
            <a:avLst/>
          </a:prstGeom>
        </p:spPr>
        <p:txBody>
          <a:bodyPr vert="horz" wrap="square" lIns="0" tIns="22047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0" dirty="0"/>
              <a:t>Fast</a:t>
            </a:r>
            <a:r>
              <a:rPr spc="-25" dirty="0"/>
              <a:t> </a:t>
            </a:r>
            <a:r>
              <a:rPr spc="65" dirty="0"/>
              <a:t>R</a:t>
            </a:r>
            <a:r>
              <a:rPr lang="en-US" spc="65" dirty="0"/>
              <a:t>-</a:t>
            </a:r>
            <a:r>
              <a:rPr spc="65" dirty="0"/>
              <a:t>CNN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390" y="1807845"/>
            <a:ext cx="7227570" cy="14645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1300" algn="l"/>
              </a:tabLst>
              <a:defRPr/>
            </a:pPr>
            <a:r>
              <a:rPr kumimoji="0" sz="2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Fast </a:t>
            </a:r>
            <a:r>
              <a:rPr kumimoji="0" sz="28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test</a:t>
            </a:r>
            <a:r>
              <a:rPr kumimoji="0" lang="en-US" sz="28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time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1300" algn="l"/>
              </a:tabLst>
              <a:defRPr/>
            </a:pPr>
            <a:r>
              <a:rPr kumimoji="0" sz="28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One 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network, </a:t>
            </a:r>
            <a:r>
              <a:rPr kumimoji="0" sz="2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trained 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 </a:t>
            </a:r>
            <a:r>
              <a:rPr kumimoji="0" sz="2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one</a:t>
            </a:r>
            <a:r>
              <a:rPr kumimoji="0" sz="28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stage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241300" marR="5080" lvl="0" indent="-228600" algn="l" defTabSz="914400" rtl="0" eaLnBrk="1" fontAlgn="auto" latinLnBrk="0" hangingPunct="1">
              <a:lnSpc>
                <a:spcPts val="31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1300" algn="l"/>
              </a:tabLst>
              <a:defRPr/>
            </a:pP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Higher 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mean 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average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precision</a:t>
            </a:r>
          </a:p>
        </p:txBody>
      </p:sp>
      <p:sp>
        <p:nvSpPr>
          <p:cNvPr id="5" name="object 79"/>
          <p:cNvSpPr txBox="1"/>
          <p:nvPr/>
        </p:nvSpPr>
        <p:spPr>
          <a:xfrm>
            <a:off x="32210" y="6613072"/>
            <a:ext cx="296499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46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Girshick</a:t>
            </a:r>
            <a:r>
              <a:rPr kumimoji="0" lang="en-US" sz="1400" b="0" i="1" u="none" strike="noStrike" kern="1200" cap="none" spc="4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, “Fast R-CNN”, ICCV 2015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65810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EE3FD72-58AB-4569-88B5-BCF43E05B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Fast</a:t>
            </a:r>
            <a:r>
              <a:rPr lang="en-US" spc="-95" dirty="0"/>
              <a:t> </a:t>
            </a:r>
            <a:r>
              <a:rPr lang="en-US" spc="-5" dirty="0"/>
              <a:t>R-CNN</a:t>
            </a:r>
            <a:endParaRPr lang="en-US"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&amp; Justin Johnson &amp;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Serena</a:t>
            </a:r>
            <a:r>
              <a:rPr kumimoji="0" sz="12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Yeung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11</a:t>
            </a:r>
            <a:r>
              <a:rPr kumimoji="0" sz="1200" b="0" i="0" u="none" strike="noStrike" kern="1200" cap="none" spc="-8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marR="0" lvl="0" indent="0" algn="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25400" marR="0" lvl="0" indent="0" algn="r" defTabSz="914400" rtl="0" eaLnBrk="1" fontAlgn="auto" latinLnBrk="0" hangingPunct="1">
                <a:lnSpc>
                  <a:spcPts val="23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168</a:t>
            </a:fld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56669" y="4225078"/>
            <a:ext cx="3499468" cy="11578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56670" y="4225068"/>
            <a:ext cx="3499485" cy="1158240"/>
          </a:xfrm>
          <a:custGeom>
            <a:avLst/>
            <a:gdLst/>
            <a:ahLst/>
            <a:cxnLst/>
            <a:rect l="l" t="t" r="r" b="b"/>
            <a:pathLst>
              <a:path w="3499485" h="1158239">
                <a:moveTo>
                  <a:pt x="0" y="1157872"/>
                </a:moveTo>
                <a:lnTo>
                  <a:pt x="1070202" y="0"/>
                </a:lnTo>
                <a:lnTo>
                  <a:pt x="3499470" y="0"/>
                </a:lnTo>
                <a:lnTo>
                  <a:pt x="2429272" y="1157872"/>
                </a:lnTo>
                <a:lnTo>
                  <a:pt x="0" y="1157872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378792" y="4881441"/>
            <a:ext cx="1081974" cy="1888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56514" y="5562144"/>
            <a:ext cx="15640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10,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79">
            <a:extLst>
              <a:ext uri="{FF2B5EF4-FFF2-40B4-BE49-F238E27FC236}">
                <a16:creationId xmlns:a16="http://schemas.microsoft.com/office/drawing/2014/main" id="{568A1F76-711C-47CD-BFFF-92DCBF245D03}"/>
              </a:ext>
            </a:extLst>
          </p:cNvPr>
          <p:cNvSpPr txBox="1"/>
          <p:nvPr/>
        </p:nvSpPr>
        <p:spPr>
          <a:xfrm>
            <a:off x="32210" y="6613072"/>
            <a:ext cx="296499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46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Girshick</a:t>
            </a:r>
            <a:r>
              <a:rPr kumimoji="0" lang="en-US" sz="1400" b="0" i="1" u="none" strike="noStrike" kern="1200" cap="none" spc="4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, “Fast R-CNN”, ICCV 2015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4213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&amp; Justin Johnson &amp;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Serena</a:t>
            </a:r>
            <a:r>
              <a:rPr kumimoji="0" sz="12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Yeung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11</a:t>
            </a:r>
            <a:r>
              <a:rPr kumimoji="0" sz="1200" b="0" i="0" u="none" strike="noStrike" kern="1200" cap="none" spc="-8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12"/>
          </p:nvPr>
        </p:nvSpPr>
        <p:spPr>
          <a:xfrm>
            <a:off x="6994755" y="7999087"/>
            <a:ext cx="3333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marR="0" lvl="0" indent="0" algn="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25400" marR="0" lvl="0" indent="0" algn="r" defTabSz="914400" rtl="0" eaLnBrk="1" fontAlgn="auto" latinLnBrk="0" hangingPunct="1">
                <a:lnSpc>
                  <a:spcPts val="23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169</a:t>
            </a:fld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56669" y="4225078"/>
            <a:ext cx="3499468" cy="11578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56670" y="4225068"/>
            <a:ext cx="3499485" cy="1158240"/>
          </a:xfrm>
          <a:custGeom>
            <a:avLst/>
            <a:gdLst/>
            <a:ahLst/>
            <a:cxnLst/>
            <a:rect l="l" t="t" r="r" b="b"/>
            <a:pathLst>
              <a:path w="3499485" h="1158239">
                <a:moveTo>
                  <a:pt x="0" y="1157872"/>
                </a:moveTo>
                <a:lnTo>
                  <a:pt x="1070202" y="0"/>
                </a:lnTo>
                <a:lnTo>
                  <a:pt x="3499470" y="0"/>
                </a:lnTo>
                <a:lnTo>
                  <a:pt x="2429272" y="1157872"/>
                </a:lnTo>
                <a:lnTo>
                  <a:pt x="0" y="1157872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42203" y="3994994"/>
            <a:ext cx="1686560" cy="1049655"/>
          </a:xfrm>
          <a:custGeom>
            <a:avLst/>
            <a:gdLst/>
            <a:ahLst/>
            <a:cxnLst/>
            <a:rect l="l" t="t" r="r" b="b"/>
            <a:pathLst>
              <a:path w="1686560" h="1049654">
                <a:moveTo>
                  <a:pt x="0" y="0"/>
                </a:moveTo>
                <a:lnTo>
                  <a:pt x="1686514" y="0"/>
                </a:lnTo>
                <a:lnTo>
                  <a:pt x="1686514" y="1049422"/>
                </a:lnTo>
                <a:lnTo>
                  <a:pt x="0" y="10494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293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28718" y="3645194"/>
            <a:ext cx="349885" cy="1399540"/>
          </a:xfrm>
          <a:custGeom>
            <a:avLst/>
            <a:gdLst/>
            <a:ahLst/>
            <a:cxnLst/>
            <a:rect l="l" t="t" r="r" b="b"/>
            <a:pathLst>
              <a:path w="349885" h="1399539">
                <a:moveTo>
                  <a:pt x="0" y="1399222"/>
                </a:moveTo>
                <a:lnTo>
                  <a:pt x="0" y="349799"/>
                </a:lnTo>
                <a:lnTo>
                  <a:pt x="349824" y="0"/>
                </a:lnTo>
                <a:lnTo>
                  <a:pt x="349824" y="1049397"/>
                </a:lnTo>
                <a:lnTo>
                  <a:pt x="0" y="1399222"/>
                </a:lnTo>
                <a:close/>
              </a:path>
            </a:pathLst>
          </a:custGeom>
          <a:solidFill>
            <a:srgbClr val="CACACA">
              <a:alpha val="9293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42204" y="3645195"/>
            <a:ext cx="2036445" cy="349885"/>
          </a:xfrm>
          <a:custGeom>
            <a:avLst/>
            <a:gdLst/>
            <a:ahLst/>
            <a:cxnLst/>
            <a:rect l="l" t="t" r="r" b="b"/>
            <a:pathLst>
              <a:path w="2036445" h="349885">
                <a:moveTo>
                  <a:pt x="1686514" y="349799"/>
                </a:moveTo>
                <a:lnTo>
                  <a:pt x="0" y="349799"/>
                </a:lnTo>
                <a:lnTo>
                  <a:pt x="349801" y="0"/>
                </a:lnTo>
                <a:lnTo>
                  <a:pt x="2036338" y="0"/>
                </a:lnTo>
                <a:lnTo>
                  <a:pt x="1686514" y="349799"/>
                </a:lnTo>
                <a:close/>
              </a:path>
            </a:pathLst>
          </a:custGeom>
          <a:solidFill>
            <a:srgbClr val="FFFFFF">
              <a:alpha val="9293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42204" y="3645194"/>
            <a:ext cx="2036445" cy="1399540"/>
          </a:xfrm>
          <a:custGeom>
            <a:avLst/>
            <a:gdLst/>
            <a:ahLst/>
            <a:cxnLst/>
            <a:rect l="l" t="t" r="r" b="b"/>
            <a:pathLst>
              <a:path w="2036445" h="1399539">
                <a:moveTo>
                  <a:pt x="0" y="349799"/>
                </a:moveTo>
                <a:lnTo>
                  <a:pt x="349801" y="0"/>
                </a:lnTo>
                <a:lnTo>
                  <a:pt x="2036338" y="0"/>
                </a:lnTo>
                <a:lnTo>
                  <a:pt x="2036338" y="1049397"/>
                </a:lnTo>
                <a:lnTo>
                  <a:pt x="1686514" y="1399222"/>
                </a:lnTo>
                <a:lnTo>
                  <a:pt x="0" y="1399222"/>
                </a:lnTo>
                <a:lnTo>
                  <a:pt x="0" y="349799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42204" y="3645195"/>
            <a:ext cx="2036445" cy="349885"/>
          </a:xfrm>
          <a:custGeom>
            <a:avLst/>
            <a:gdLst/>
            <a:ahLst/>
            <a:cxnLst/>
            <a:rect l="l" t="t" r="r" b="b"/>
            <a:pathLst>
              <a:path w="2036445" h="349885">
                <a:moveTo>
                  <a:pt x="0" y="349799"/>
                </a:moveTo>
                <a:lnTo>
                  <a:pt x="1686514" y="349799"/>
                </a:lnTo>
                <a:lnTo>
                  <a:pt x="2036338" y="0"/>
                </a:lnTo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28717" y="3994994"/>
            <a:ext cx="0" cy="1049655"/>
          </a:xfrm>
          <a:custGeom>
            <a:avLst/>
            <a:gdLst/>
            <a:ahLst/>
            <a:cxnLst/>
            <a:rect l="l" t="t" r="r" b="b"/>
            <a:pathLst>
              <a:path h="1049654">
                <a:moveTo>
                  <a:pt x="0" y="0"/>
                </a:moveTo>
                <a:lnTo>
                  <a:pt x="0" y="1049422"/>
                </a:lnTo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94495" y="4454749"/>
            <a:ext cx="785585" cy="1483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042204" y="3240625"/>
            <a:ext cx="2036445" cy="344170"/>
          </a:xfrm>
          <a:custGeom>
            <a:avLst/>
            <a:gdLst/>
            <a:ahLst/>
            <a:cxnLst/>
            <a:rect l="l" t="t" r="r" b="b"/>
            <a:pathLst>
              <a:path w="2036445" h="344169">
                <a:moveTo>
                  <a:pt x="1718589" y="343769"/>
                </a:moveTo>
                <a:lnTo>
                  <a:pt x="0" y="343769"/>
                </a:lnTo>
                <a:lnTo>
                  <a:pt x="317746" y="0"/>
                </a:lnTo>
                <a:lnTo>
                  <a:pt x="2036338" y="0"/>
                </a:lnTo>
                <a:lnTo>
                  <a:pt x="1718589" y="343769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42204" y="3240625"/>
            <a:ext cx="2036445" cy="344170"/>
          </a:xfrm>
          <a:custGeom>
            <a:avLst/>
            <a:gdLst/>
            <a:ahLst/>
            <a:cxnLst/>
            <a:rect l="l" t="t" r="r" b="b"/>
            <a:pathLst>
              <a:path w="2036445" h="344169">
                <a:moveTo>
                  <a:pt x="0" y="343769"/>
                </a:moveTo>
                <a:lnTo>
                  <a:pt x="317746" y="0"/>
                </a:lnTo>
                <a:lnTo>
                  <a:pt x="2036338" y="0"/>
                </a:lnTo>
                <a:lnTo>
                  <a:pt x="1718589" y="343769"/>
                </a:lnTo>
                <a:lnTo>
                  <a:pt x="0" y="343769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919145" y="3595020"/>
            <a:ext cx="191449" cy="2352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378792" y="4881441"/>
            <a:ext cx="1081974" cy="1888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179425" y="3933029"/>
            <a:ext cx="2832532" cy="1553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067898" y="3385110"/>
            <a:ext cx="2162144" cy="1559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56514" y="5562144"/>
            <a:ext cx="15640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10,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0D5166A4-447E-4D2E-BB05-4ECE0AF1D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Fast</a:t>
            </a:r>
            <a:r>
              <a:rPr lang="en-US" spc="-95" dirty="0"/>
              <a:t> </a:t>
            </a:r>
            <a:r>
              <a:rPr lang="en-US" spc="-5" dirty="0"/>
              <a:t>R-CNN</a:t>
            </a:r>
            <a:endParaRPr lang="en-US" dirty="0"/>
          </a:p>
        </p:txBody>
      </p:sp>
      <p:sp>
        <p:nvSpPr>
          <p:cNvPr id="25" name="object 79">
            <a:extLst>
              <a:ext uri="{FF2B5EF4-FFF2-40B4-BE49-F238E27FC236}">
                <a16:creationId xmlns:a16="http://schemas.microsoft.com/office/drawing/2014/main" id="{C760B8AA-4522-4254-B166-F92ED36CAA8F}"/>
              </a:ext>
            </a:extLst>
          </p:cNvPr>
          <p:cNvSpPr txBox="1"/>
          <p:nvPr/>
        </p:nvSpPr>
        <p:spPr>
          <a:xfrm>
            <a:off x="32210" y="6613072"/>
            <a:ext cx="296499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46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Girshick</a:t>
            </a:r>
            <a:r>
              <a:rPr kumimoji="0" lang="en-US" sz="1400" b="0" i="1" u="none" strike="noStrike" kern="1200" cap="none" spc="4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, “Fast R-CNN”, ICCV 2015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99496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4207" y="3718111"/>
            <a:ext cx="849965" cy="140074"/>
          </a:xfrm>
          <a:custGeom>
            <a:avLst/>
            <a:gdLst/>
            <a:ahLst/>
            <a:cxnLst/>
            <a:rect l="l" t="t" r="r" b="b"/>
            <a:pathLst>
              <a:path w="963295" h="158750">
                <a:moveTo>
                  <a:pt x="963168" y="158496"/>
                </a:moveTo>
                <a:lnTo>
                  <a:pt x="0" y="158496"/>
                </a:lnTo>
                <a:lnTo>
                  <a:pt x="0" y="0"/>
                </a:lnTo>
                <a:lnTo>
                  <a:pt x="963168" y="0"/>
                </a:lnTo>
                <a:lnTo>
                  <a:pt x="963168" y="158496"/>
                </a:lnTo>
                <a:close/>
              </a:path>
            </a:pathLst>
          </a:custGeom>
          <a:solidFill>
            <a:srgbClr val="E46B0A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/>
          <p:nvPr/>
        </p:nvSpPr>
        <p:spPr>
          <a:xfrm>
            <a:off x="7530353" y="4204894"/>
            <a:ext cx="849965" cy="133350"/>
          </a:xfrm>
          <a:custGeom>
            <a:avLst/>
            <a:gdLst/>
            <a:ahLst/>
            <a:cxnLst/>
            <a:rect l="l" t="t" r="r" b="b"/>
            <a:pathLst>
              <a:path w="963295" h="151129">
                <a:moveTo>
                  <a:pt x="963168" y="150875"/>
                </a:moveTo>
                <a:lnTo>
                  <a:pt x="0" y="150875"/>
                </a:lnTo>
                <a:lnTo>
                  <a:pt x="0" y="0"/>
                </a:lnTo>
                <a:lnTo>
                  <a:pt x="963168" y="0"/>
                </a:lnTo>
                <a:lnTo>
                  <a:pt x="963168" y="150875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5042647" y="3002727"/>
            <a:ext cx="849965" cy="141194"/>
          </a:xfrm>
          <a:custGeom>
            <a:avLst/>
            <a:gdLst/>
            <a:ahLst/>
            <a:cxnLst/>
            <a:rect l="l" t="t" r="r" b="b"/>
            <a:pathLst>
              <a:path w="963295" h="160020">
                <a:moveTo>
                  <a:pt x="963168" y="160020"/>
                </a:moveTo>
                <a:lnTo>
                  <a:pt x="0" y="160020"/>
                </a:lnTo>
                <a:lnTo>
                  <a:pt x="0" y="0"/>
                </a:lnTo>
                <a:lnTo>
                  <a:pt x="963168" y="0"/>
                </a:lnTo>
                <a:lnTo>
                  <a:pt x="963168" y="160020"/>
                </a:lnTo>
                <a:close/>
              </a:path>
            </a:pathLst>
          </a:custGeom>
          <a:solidFill>
            <a:srgbClr val="E46B0A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5042647" y="3247464"/>
            <a:ext cx="849965" cy="133350"/>
          </a:xfrm>
          <a:custGeom>
            <a:avLst/>
            <a:gdLst/>
            <a:ahLst/>
            <a:cxnLst/>
            <a:rect l="l" t="t" r="r" b="b"/>
            <a:pathLst>
              <a:path w="963295" h="151129">
                <a:moveTo>
                  <a:pt x="963168" y="150876"/>
                </a:moveTo>
                <a:lnTo>
                  <a:pt x="0" y="150876"/>
                </a:lnTo>
                <a:lnTo>
                  <a:pt x="0" y="0"/>
                </a:lnTo>
                <a:lnTo>
                  <a:pt x="963168" y="0"/>
                </a:lnTo>
                <a:lnTo>
                  <a:pt x="963168" y="15087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5042647" y="3490856"/>
            <a:ext cx="849965" cy="132229"/>
          </a:xfrm>
          <a:custGeom>
            <a:avLst/>
            <a:gdLst/>
            <a:ahLst/>
            <a:cxnLst/>
            <a:rect l="l" t="t" r="r" b="b"/>
            <a:pathLst>
              <a:path w="963295" h="149860">
                <a:moveTo>
                  <a:pt x="963168" y="149352"/>
                </a:moveTo>
                <a:lnTo>
                  <a:pt x="0" y="149352"/>
                </a:lnTo>
                <a:lnTo>
                  <a:pt x="0" y="0"/>
                </a:lnTo>
                <a:lnTo>
                  <a:pt x="963168" y="0"/>
                </a:lnTo>
                <a:lnTo>
                  <a:pt x="963168" y="14935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3992431" y="2286000"/>
            <a:ext cx="848846" cy="141194"/>
          </a:xfrm>
          <a:custGeom>
            <a:avLst/>
            <a:gdLst/>
            <a:ahLst/>
            <a:cxnLst/>
            <a:rect l="l" t="t" r="r" b="b"/>
            <a:pathLst>
              <a:path w="962025" h="160019">
                <a:moveTo>
                  <a:pt x="961643" y="160020"/>
                </a:moveTo>
                <a:lnTo>
                  <a:pt x="0" y="160020"/>
                </a:lnTo>
                <a:lnTo>
                  <a:pt x="0" y="0"/>
                </a:lnTo>
                <a:lnTo>
                  <a:pt x="961643" y="0"/>
                </a:lnTo>
                <a:lnTo>
                  <a:pt x="961643" y="160020"/>
                </a:lnTo>
                <a:close/>
              </a:path>
            </a:pathLst>
          </a:custGeom>
          <a:solidFill>
            <a:srgbClr val="E46B0A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/>
          <p:nvPr/>
        </p:nvSpPr>
        <p:spPr>
          <a:xfrm>
            <a:off x="3992431" y="2532081"/>
            <a:ext cx="848846" cy="132229"/>
          </a:xfrm>
          <a:custGeom>
            <a:avLst/>
            <a:gdLst/>
            <a:ahLst/>
            <a:cxnLst/>
            <a:rect l="l" t="t" r="r" b="b"/>
            <a:pathLst>
              <a:path w="962025" h="149860">
                <a:moveTo>
                  <a:pt x="961643" y="149351"/>
                </a:moveTo>
                <a:lnTo>
                  <a:pt x="0" y="149351"/>
                </a:lnTo>
                <a:lnTo>
                  <a:pt x="0" y="0"/>
                </a:lnTo>
                <a:lnTo>
                  <a:pt x="961643" y="0"/>
                </a:lnTo>
                <a:lnTo>
                  <a:pt x="961643" y="14935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grpSp>
        <p:nvGrpSpPr>
          <p:cNvPr id="9" name="object 9"/>
          <p:cNvGrpSpPr/>
          <p:nvPr/>
        </p:nvGrpSpPr>
        <p:grpSpPr>
          <a:xfrm>
            <a:off x="3957469" y="2267174"/>
            <a:ext cx="883583" cy="2051797"/>
            <a:chOff x="4332732" y="2569464"/>
            <a:chExt cx="1001394" cy="2325370"/>
          </a:xfrm>
        </p:grpSpPr>
        <p:sp>
          <p:nvSpPr>
            <p:cNvPr id="10" name="object 10"/>
            <p:cNvSpPr/>
            <p:nvPr/>
          </p:nvSpPr>
          <p:spPr>
            <a:xfrm>
              <a:off x="4372356" y="3144012"/>
              <a:ext cx="962025" cy="151130"/>
            </a:xfrm>
            <a:custGeom>
              <a:avLst/>
              <a:gdLst/>
              <a:ahLst/>
              <a:cxnLst/>
              <a:rect l="l" t="t" r="r" b="b"/>
              <a:pathLst>
                <a:path w="962025" h="151129">
                  <a:moveTo>
                    <a:pt x="961643" y="150875"/>
                  </a:moveTo>
                  <a:lnTo>
                    <a:pt x="0" y="150875"/>
                  </a:lnTo>
                  <a:lnTo>
                    <a:pt x="0" y="0"/>
                  </a:lnTo>
                  <a:lnTo>
                    <a:pt x="961643" y="0"/>
                  </a:lnTo>
                  <a:lnTo>
                    <a:pt x="961643" y="150875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" name="object 11"/>
            <p:cNvSpPr/>
            <p:nvPr/>
          </p:nvSpPr>
          <p:spPr>
            <a:xfrm>
              <a:off x="4332719" y="2569463"/>
              <a:ext cx="67310" cy="2325370"/>
            </a:xfrm>
            <a:custGeom>
              <a:avLst/>
              <a:gdLst/>
              <a:ahLst/>
              <a:cxnLst/>
              <a:rect l="l" t="t" r="r" b="b"/>
              <a:pathLst>
                <a:path w="67310" h="2325370">
                  <a:moveTo>
                    <a:pt x="67068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2316480"/>
                  </a:lnTo>
                  <a:lnTo>
                    <a:pt x="0" y="2325370"/>
                  </a:lnTo>
                  <a:lnTo>
                    <a:pt x="67068" y="2325370"/>
                  </a:lnTo>
                  <a:lnTo>
                    <a:pt x="67068" y="2316480"/>
                  </a:lnTo>
                  <a:lnTo>
                    <a:pt x="24396" y="2316480"/>
                  </a:lnTo>
                  <a:lnTo>
                    <a:pt x="24396" y="8890"/>
                  </a:lnTo>
                  <a:lnTo>
                    <a:pt x="67068" y="8890"/>
                  </a:lnTo>
                  <a:lnTo>
                    <a:pt x="670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" name="object 12"/>
            <p:cNvSpPr/>
            <p:nvPr/>
          </p:nvSpPr>
          <p:spPr>
            <a:xfrm>
              <a:off x="4411980" y="2587752"/>
              <a:ext cx="159543" cy="1082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" name="object 13"/>
            <p:cNvSpPr/>
            <p:nvPr/>
          </p:nvSpPr>
          <p:spPr>
            <a:xfrm>
              <a:off x="5004816" y="2587752"/>
              <a:ext cx="159543" cy="1082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293819" y="441314"/>
            <a:ext cx="4556363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dirty="0"/>
              <a:t>Scanning networks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010738" y="4668397"/>
            <a:ext cx="7418103" cy="1253911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313221" marR="4483" indent="-302575">
              <a:spcBef>
                <a:spcPts val="84"/>
              </a:spcBef>
              <a:buChar char="•"/>
              <a:tabLst>
                <a:tab pos="313221" algn="l"/>
                <a:tab pos="313781" algn="l"/>
              </a:tabLst>
            </a:pPr>
            <a:r>
              <a:rPr sz="1941" dirty="0">
                <a:latin typeface="Arial"/>
                <a:cs typeface="Arial"/>
              </a:rPr>
              <a:t>In a </a:t>
            </a:r>
            <a:r>
              <a:rPr sz="1941" b="1" i="1" dirty="0">
                <a:solidFill>
                  <a:srgbClr val="BF0000"/>
                </a:solidFill>
                <a:latin typeface="Arial"/>
                <a:cs typeface="Arial"/>
              </a:rPr>
              <a:t>scanning </a:t>
            </a:r>
            <a:r>
              <a:rPr lang="en-US" sz="1941" b="1" i="1" dirty="0">
                <a:solidFill>
                  <a:srgbClr val="BF0000"/>
                </a:solidFill>
                <a:latin typeface="Arial"/>
                <a:cs typeface="Arial"/>
              </a:rPr>
              <a:t>NN</a:t>
            </a:r>
            <a:r>
              <a:rPr sz="1941" b="1" i="1" dirty="0">
                <a:solidFill>
                  <a:srgbClr val="BF0000"/>
                </a:solidFill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each neuron is connected to a subset of neurons in the previous layer</a:t>
            </a:r>
          </a:p>
          <a:p>
            <a:pPr marL="667346" lvl="1" indent="-253266">
              <a:spcBef>
                <a:spcPts val="427"/>
              </a:spcBef>
              <a:buChar char="–"/>
              <a:tabLst>
                <a:tab pos="667346" algn="l"/>
                <a:tab pos="667906" algn="l"/>
              </a:tabLst>
            </a:pPr>
            <a:r>
              <a:rPr sz="1765" dirty="0">
                <a:latin typeface="Arial"/>
                <a:cs typeface="Arial"/>
              </a:rPr>
              <a:t>The weights matrix is sparse</a:t>
            </a:r>
          </a:p>
          <a:p>
            <a:pPr marL="667346" lvl="1" indent="-253266">
              <a:spcBef>
                <a:spcPts val="427"/>
              </a:spcBef>
              <a:buChar char="–"/>
              <a:tabLst>
                <a:tab pos="667346" algn="l"/>
                <a:tab pos="667906" algn="l"/>
              </a:tabLst>
            </a:pPr>
            <a:r>
              <a:rPr sz="1765" dirty="0">
                <a:latin typeface="Arial"/>
                <a:cs typeface="Arial"/>
              </a:rPr>
              <a:t>The weights matrix is block structured </a:t>
            </a:r>
            <a:r>
              <a:rPr sz="1765" b="1" i="1" dirty="0">
                <a:solidFill>
                  <a:srgbClr val="BF0000"/>
                </a:solidFill>
                <a:latin typeface="Arial"/>
                <a:cs typeface="Arial"/>
              </a:rPr>
              <a:t>with identical blocks</a:t>
            </a:r>
            <a:endParaRPr sz="1765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14189" y="5959310"/>
            <a:ext cx="5529983" cy="283494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  <a:tabLst>
                <a:tab pos="263913" algn="l"/>
              </a:tabLst>
            </a:pPr>
            <a:r>
              <a:rPr sz="1765" dirty="0">
                <a:solidFill>
                  <a:srgbClr val="BF0000"/>
                </a:solidFill>
                <a:latin typeface="Arial"/>
                <a:cs typeface="Arial"/>
              </a:rPr>
              <a:t>–	</a:t>
            </a:r>
            <a:r>
              <a:rPr sz="1765" b="1" dirty="0">
                <a:solidFill>
                  <a:srgbClr val="BF0000"/>
                </a:solidFill>
                <a:latin typeface="Trebuchet MS"/>
                <a:cs typeface="Trebuchet MS"/>
              </a:rPr>
              <a:t>The network is a </a:t>
            </a:r>
            <a:r>
              <a:rPr sz="1765" b="1" i="1" dirty="0">
                <a:solidFill>
                  <a:srgbClr val="BF0000"/>
                </a:solidFill>
                <a:latin typeface="Arial"/>
                <a:cs typeface="Arial"/>
              </a:rPr>
              <a:t>shared parameter </a:t>
            </a:r>
            <a:r>
              <a:rPr sz="1765" b="1" dirty="0">
                <a:solidFill>
                  <a:srgbClr val="BF0000"/>
                </a:solidFill>
                <a:latin typeface="Trebuchet MS"/>
                <a:cs typeface="Trebuchet MS"/>
              </a:rPr>
              <a:t>model</a:t>
            </a:r>
            <a:endParaRPr sz="1765" dirty="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273938" y="3216537"/>
            <a:ext cx="179686" cy="1358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9" name="object 19"/>
          <p:cNvSpPr txBox="1"/>
          <p:nvPr/>
        </p:nvSpPr>
        <p:spPr>
          <a:xfrm>
            <a:off x="3456760" y="3117964"/>
            <a:ext cx="470087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  <a:tabLst>
                <a:tab pos="458345" algn="l"/>
              </a:tabLst>
            </a:pPr>
            <a:r>
              <a:rPr sz="1147" spc="4" dirty="0">
                <a:latin typeface="DejaVu Sans"/>
                <a:cs typeface="DejaVu Sans"/>
              </a:rPr>
              <a:t>(1) </a:t>
            </a:r>
            <a:r>
              <a:rPr sz="1147" spc="-106" dirty="0">
                <a:latin typeface="DejaVu Sans"/>
                <a:cs typeface="DejaVu Sans"/>
              </a:rPr>
              <a:t> </a:t>
            </a:r>
            <a:r>
              <a:rPr sz="1147" u="dbl" spc="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147" u="dbl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1147" dirty="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369450" y="2267173"/>
            <a:ext cx="59391" cy="2051797"/>
          </a:xfrm>
          <a:custGeom>
            <a:avLst/>
            <a:gdLst/>
            <a:ahLst/>
            <a:cxnLst/>
            <a:rect l="l" t="t" r="r" b="b"/>
            <a:pathLst>
              <a:path w="67309" h="2325370">
                <a:moveTo>
                  <a:pt x="67056" y="0"/>
                </a:moveTo>
                <a:lnTo>
                  <a:pt x="0" y="0"/>
                </a:lnTo>
                <a:lnTo>
                  <a:pt x="0" y="8890"/>
                </a:lnTo>
                <a:lnTo>
                  <a:pt x="44196" y="8890"/>
                </a:lnTo>
                <a:lnTo>
                  <a:pt x="44196" y="2316480"/>
                </a:lnTo>
                <a:lnTo>
                  <a:pt x="0" y="2316480"/>
                </a:lnTo>
                <a:lnTo>
                  <a:pt x="0" y="2325370"/>
                </a:lnTo>
                <a:lnTo>
                  <a:pt x="67056" y="2325370"/>
                </a:lnTo>
                <a:lnTo>
                  <a:pt x="67056" y="2316480"/>
                </a:lnTo>
                <a:lnTo>
                  <a:pt x="67056" y="8890"/>
                </a:lnTo>
                <a:lnTo>
                  <a:pt x="670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1" name="object 21"/>
          <p:cNvSpPr txBox="1"/>
          <p:nvPr/>
        </p:nvSpPr>
        <p:spPr>
          <a:xfrm>
            <a:off x="4160536" y="2259997"/>
            <a:ext cx="704290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>
              <a:spcBef>
                <a:spcPts val="106"/>
              </a:spcBef>
              <a:tabLst>
                <a:tab pos="522782" algn="l"/>
              </a:tabLst>
            </a:pPr>
            <a:r>
              <a:rPr sz="1147" spc="-71" dirty="0">
                <a:latin typeface="DejaVu Sans"/>
                <a:cs typeface="DejaVu Sans"/>
              </a:rPr>
              <a:t>1</a:t>
            </a:r>
            <a:r>
              <a:rPr sz="1147" spc="-57" dirty="0">
                <a:latin typeface="DejaVu Sans"/>
                <a:cs typeface="DejaVu Sans"/>
              </a:rPr>
              <a:t>1</a:t>
            </a:r>
            <a:r>
              <a:rPr sz="1147" dirty="0">
                <a:latin typeface="DejaVu Sans"/>
                <a:cs typeface="DejaVu Sans"/>
              </a:rPr>
              <a:t>	</a:t>
            </a:r>
            <a:r>
              <a:rPr sz="1147" spc="-71" dirty="0">
                <a:latin typeface="DejaVu Sans"/>
                <a:cs typeface="DejaVu Sans"/>
              </a:rPr>
              <a:t>1</a:t>
            </a:r>
            <a:r>
              <a:rPr sz="1147" spc="-57" dirty="0">
                <a:latin typeface="DejaVu Sans"/>
                <a:cs typeface="DejaVu Sans"/>
              </a:rPr>
              <a:t>2</a:t>
            </a:r>
            <a:endParaRPr sz="1147">
              <a:latin typeface="DejaVu Sans"/>
              <a:cs typeface="DejaVu San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181202" y="2241624"/>
            <a:ext cx="86006" cy="137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3" name="object 23"/>
          <p:cNvSpPr/>
          <p:nvPr/>
        </p:nvSpPr>
        <p:spPr>
          <a:xfrm>
            <a:off x="5704293" y="2241624"/>
            <a:ext cx="86006" cy="1371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4" name="object 24"/>
          <p:cNvSpPr/>
          <p:nvPr/>
        </p:nvSpPr>
        <p:spPr>
          <a:xfrm>
            <a:off x="6224694" y="2241624"/>
            <a:ext cx="86006" cy="1371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5" name="object 25"/>
          <p:cNvSpPr/>
          <p:nvPr/>
        </p:nvSpPr>
        <p:spPr>
          <a:xfrm>
            <a:off x="6715462" y="2307515"/>
            <a:ext cx="142875" cy="25773"/>
          </a:xfrm>
          <a:custGeom>
            <a:avLst/>
            <a:gdLst/>
            <a:ahLst/>
            <a:cxnLst/>
            <a:rect l="l" t="t" r="r" b="b"/>
            <a:pathLst>
              <a:path w="161925" h="29210">
                <a:moveTo>
                  <a:pt x="76866" y="29051"/>
                </a:moveTo>
                <a:lnTo>
                  <a:pt x="73628" y="27717"/>
                </a:lnTo>
                <a:lnTo>
                  <a:pt x="68389" y="22288"/>
                </a:lnTo>
                <a:lnTo>
                  <a:pt x="67056" y="18764"/>
                </a:lnTo>
                <a:lnTo>
                  <a:pt x="67056" y="10382"/>
                </a:lnTo>
                <a:lnTo>
                  <a:pt x="80772" y="0"/>
                </a:lnTo>
                <a:lnTo>
                  <a:pt x="84677" y="95"/>
                </a:lnTo>
                <a:lnTo>
                  <a:pt x="87915" y="1524"/>
                </a:lnTo>
                <a:lnTo>
                  <a:pt x="90582" y="4191"/>
                </a:lnTo>
                <a:lnTo>
                  <a:pt x="93249" y="6953"/>
                </a:lnTo>
                <a:lnTo>
                  <a:pt x="94488" y="10382"/>
                </a:lnTo>
                <a:lnTo>
                  <a:pt x="94488" y="18764"/>
                </a:lnTo>
                <a:lnTo>
                  <a:pt x="93249" y="22288"/>
                </a:lnTo>
                <a:lnTo>
                  <a:pt x="90582" y="24955"/>
                </a:lnTo>
                <a:lnTo>
                  <a:pt x="87915" y="27717"/>
                </a:lnTo>
                <a:lnTo>
                  <a:pt x="84908" y="28956"/>
                </a:lnTo>
                <a:lnTo>
                  <a:pt x="80772" y="28956"/>
                </a:lnTo>
                <a:lnTo>
                  <a:pt x="76866" y="29051"/>
                </a:lnTo>
                <a:close/>
              </a:path>
              <a:path w="161925" h="29210">
                <a:moveTo>
                  <a:pt x="84677" y="29051"/>
                </a:moveTo>
                <a:lnTo>
                  <a:pt x="80772" y="28956"/>
                </a:lnTo>
                <a:lnTo>
                  <a:pt x="84908" y="28956"/>
                </a:lnTo>
                <a:lnTo>
                  <a:pt x="84677" y="29051"/>
                </a:lnTo>
                <a:close/>
              </a:path>
              <a:path w="161925" h="29210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161925" h="29210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161925" h="29210">
                <a:moveTo>
                  <a:pt x="143922" y="29051"/>
                </a:moveTo>
                <a:lnTo>
                  <a:pt x="140684" y="27717"/>
                </a:lnTo>
                <a:lnTo>
                  <a:pt x="135445" y="22288"/>
                </a:lnTo>
                <a:lnTo>
                  <a:pt x="134112" y="18764"/>
                </a:lnTo>
                <a:lnTo>
                  <a:pt x="134112" y="10382"/>
                </a:lnTo>
                <a:lnTo>
                  <a:pt x="147828" y="0"/>
                </a:lnTo>
                <a:lnTo>
                  <a:pt x="151733" y="95"/>
                </a:lnTo>
                <a:lnTo>
                  <a:pt x="154971" y="1524"/>
                </a:lnTo>
                <a:lnTo>
                  <a:pt x="157638" y="4191"/>
                </a:lnTo>
                <a:lnTo>
                  <a:pt x="160305" y="6953"/>
                </a:lnTo>
                <a:lnTo>
                  <a:pt x="161544" y="10382"/>
                </a:lnTo>
                <a:lnTo>
                  <a:pt x="161544" y="18764"/>
                </a:lnTo>
                <a:lnTo>
                  <a:pt x="160305" y="22288"/>
                </a:lnTo>
                <a:lnTo>
                  <a:pt x="157638" y="24955"/>
                </a:lnTo>
                <a:lnTo>
                  <a:pt x="154971" y="27717"/>
                </a:lnTo>
                <a:lnTo>
                  <a:pt x="151964" y="28956"/>
                </a:lnTo>
                <a:lnTo>
                  <a:pt x="147828" y="28956"/>
                </a:lnTo>
                <a:lnTo>
                  <a:pt x="143922" y="29051"/>
                </a:lnTo>
                <a:close/>
              </a:path>
              <a:path w="161925" h="29210">
                <a:moveTo>
                  <a:pt x="151733" y="29051"/>
                </a:moveTo>
                <a:lnTo>
                  <a:pt x="147828" y="28956"/>
                </a:lnTo>
                <a:lnTo>
                  <a:pt x="151964" y="28956"/>
                </a:lnTo>
                <a:lnTo>
                  <a:pt x="151733" y="29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6" name="object 26"/>
          <p:cNvSpPr/>
          <p:nvPr/>
        </p:nvSpPr>
        <p:spPr>
          <a:xfrm>
            <a:off x="7161903" y="2307515"/>
            <a:ext cx="142875" cy="25773"/>
          </a:xfrm>
          <a:custGeom>
            <a:avLst/>
            <a:gdLst/>
            <a:ahLst/>
            <a:cxnLst/>
            <a:rect l="l" t="t" r="r" b="b"/>
            <a:pathLst>
              <a:path w="161925" h="29210">
                <a:moveTo>
                  <a:pt x="76866" y="29051"/>
                </a:moveTo>
                <a:lnTo>
                  <a:pt x="73628" y="27717"/>
                </a:lnTo>
                <a:lnTo>
                  <a:pt x="68389" y="22288"/>
                </a:lnTo>
                <a:lnTo>
                  <a:pt x="67056" y="18764"/>
                </a:lnTo>
                <a:lnTo>
                  <a:pt x="67056" y="10382"/>
                </a:lnTo>
                <a:lnTo>
                  <a:pt x="80772" y="0"/>
                </a:lnTo>
                <a:lnTo>
                  <a:pt x="84677" y="95"/>
                </a:lnTo>
                <a:lnTo>
                  <a:pt x="87915" y="1524"/>
                </a:lnTo>
                <a:lnTo>
                  <a:pt x="90582" y="4191"/>
                </a:lnTo>
                <a:lnTo>
                  <a:pt x="93249" y="6953"/>
                </a:lnTo>
                <a:lnTo>
                  <a:pt x="94488" y="10382"/>
                </a:lnTo>
                <a:lnTo>
                  <a:pt x="94488" y="18764"/>
                </a:lnTo>
                <a:lnTo>
                  <a:pt x="93249" y="22288"/>
                </a:lnTo>
                <a:lnTo>
                  <a:pt x="90582" y="24955"/>
                </a:lnTo>
                <a:lnTo>
                  <a:pt x="87915" y="27717"/>
                </a:lnTo>
                <a:lnTo>
                  <a:pt x="84908" y="28956"/>
                </a:lnTo>
                <a:lnTo>
                  <a:pt x="80772" y="28956"/>
                </a:lnTo>
                <a:lnTo>
                  <a:pt x="76866" y="29051"/>
                </a:lnTo>
                <a:close/>
              </a:path>
              <a:path w="161925" h="29210">
                <a:moveTo>
                  <a:pt x="84677" y="29051"/>
                </a:moveTo>
                <a:lnTo>
                  <a:pt x="80772" y="28956"/>
                </a:lnTo>
                <a:lnTo>
                  <a:pt x="84908" y="28956"/>
                </a:lnTo>
                <a:lnTo>
                  <a:pt x="84677" y="29051"/>
                </a:lnTo>
                <a:close/>
              </a:path>
              <a:path w="161925" h="29210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161925" h="29210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161925" h="29210">
                <a:moveTo>
                  <a:pt x="143922" y="29051"/>
                </a:moveTo>
                <a:lnTo>
                  <a:pt x="140684" y="27717"/>
                </a:lnTo>
                <a:lnTo>
                  <a:pt x="135445" y="22288"/>
                </a:lnTo>
                <a:lnTo>
                  <a:pt x="134112" y="18764"/>
                </a:lnTo>
                <a:lnTo>
                  <a:pt x="134112" y="10382"/>
                </a:lnTo>
                <a:lnTo>
                  <a:pt x="147828" y="0"/>
                </a:lnTo>
                <a:lnTo>
                  <a:pt x="151733" y="95"/>
                </a:lnTo>
                <a:lnTo>
                  <a:pt x="154971" y="1524"/>
                </a:lnTo>
                <a:lnTo>
                  <a:pt x="157638" y="4191"/>
                </a:lnTo>
                <a:lnTo>
                  <a:pt x="160305" y="6953"/>
                </a:lnTo>
                <a:lnTo>
                  <a:pt x="161544" y="10382"/>
                </a:lnTo>
                <a:lnTo>
                  <a:pt x="161544" y="18764"/>
                </a:lnTo>
                <a:lnTo>
                  <a:pt x="160305" y="22288"/>
                </a:lnTo>
                <a:lnTo>
                  <a:pt x="157638" y="24955"/>
                </a:lnTo>
                <a:lnTo>
                  <a:pt x="154971" y="27717"/>
                </a:lnTo>
                <a:lnTo>
                  <a:pt x="151964" y="28956"/>
                </a:lnTo>
                <a:lnTo>
                  <a:pt x="147828" y="28956"/>
                </a:lnTo>
                <a:lnTo>
                  <a:pt x="143922" y="29051"/>
                </a:lnTo>
                <a:close/>
              </a:path>
              <a:path w="161925" h="29210">
                <a:moveTo>
                  <a:pt x="151733" y="29051"/>
                </a:moveTo>
                <a:lnTo>
                  <a:pt x="147828" y="28956"/>
                </a:lnTo>
                <a:lnTo>
                  <a:pt x="151964" y="28956"/>
                </a:lnTo>
                <a:lnTo>
                  <a:pt x="151733" y="29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7" name="object 27"/>
          <p:cNvSpPr/>
          <p:nvPr/>
        </p:nvSpPr>
        <p:spPr>
          <a:xfrm>
            <a:off x="7609691" y="2307515"/>
            <a:ext cx="142875" cy="25773"/>
          </a:xfrm>
          <a:custGeom>
            <a:avLst/>
            <a:gdLst/>
            <a:ahLst/>
            <a:cxnLst/>
            <a:rect l="l" t="t" r="r" b="b"/>
            <a:pathLst>
              <a:path w="161925" h="29210">
                <a:moveTo>
                  <a:pt x="76866" y="29051"/>
                </a:moveTo>
                <a:lnTo>
                  <a:pt x="73628" y="27717"/>
                </a:lnTo>
                <a:lnTo>
                  <a:pt x="68389" y="22288"/>
                </a:lnTo>
                <a:lnTo>
                  <a:pt x="67056" y="18764"/>
                </a:lnTo>
                <a:lnTo>
                  <a:pt x="67056" y="10382"/>
                </a:lnTo>
                <a:lnTo>
                  <a:pt x="80772" y="0"/>
                </a:lnTo>
                <a:lnTo>
                  <a:pt x="84677" y="95"/>
                </a:lnTo>
                <a:lnTo>
                  <a:pt x="87915" y="1524"/>
                </a:lnTo>
                <a:lnTo>
                  <a:pt x="90582" y="4191"/>
                </a:lnTo>
                <a:lnTo>
                  <a:pt x="93249" y="6953"/>
                </a:lnTo>
                <a:lnTo>
                  <a:pt x="94488" y="10382"/>
                </a:lnTo>
                <a:lnTo>
                  <a:pt x="94488" y="18764"/>
                </a:lnTo>
                <a:lnTo>
                  <a:pt x="93249" y="22288"/>
                </a:lnTo>
                <a:lnTo>
                  <a:pt x="90582" y="24955"/>
                </a:lnTo>
                <a:lnTo>
                  <a:pt x="87915" y="27717"/>
                </a:lnTo>
                <a:lnTo>
                  <a:pt x="84908" y="28956"/>
                </a:lnTo>
                <a:lnTo>
                  <a:pt x="80772" y="28956"/>
                </a:lnTo>
                <a:lnTo>
                  <a:pt x="76866" y="29051"/>
                </a:lnTo>
                <a:close/>
              </a:path>
              <a:path w="161925" h="29210">
                <a:moveTo>
                  <a:pt x="84677" y="29051"/>
                </a:moveTo>
                <a:lnTo>
                  <a:pt x="80772" y="28956"/>
                </a:lnTo>
                <a:lnTo>
                  <a:pt x="84908" y="28956"/>
                </a:lnTo>
                <a:lnTo>
                  <a:pt x="84677" y="29051"/>
                </a:lnTo>
                <a:close/>
              </a:path>
              <a:path w="161925" h="29210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161925" h="29210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161925" h="29210">
                <a:moveTo>
                  <a:pt x="143922" y="29051"/>
                </a:moveTo>
                <a:lnTo>
                  <a:pt x="140684" y="27717"/>
                </a:lnTo>
                <a:lnTo>
                  <a:pt x="135445" y="22288"/>
                </a:lnTo>
                <a:lnTo>
                  <a:pt x="134112" y="18764"/>
                </a:lnTo>
                <a:lnTo>
                  <a:pt x="134112" y="10382"/>
                </a:lnTo>
                <a:lnTo>
                  <a:pt x="147828" y="0"/>
                </a:lnTo>
                <a:lnTo>
                  <a:pt x="151733" y="95"/>
                </a:lnTo>
                <a:lnTo>
                  <a:pt x="154971" y="1524"/>
                </a:lnTo>
                <a:lnTo>
                  <a:pt x="157638" y="4191"/>
                </a:lnTo>
                <a:lnTo>
                  <a:pt x="160305" y="6953"/>
                </a:lnTo>
                <a:lnTo>
                  <a:pt x="161544" y="10382"/>
                </a:lnTo>
                <a:lnTo>
                  <a:pt x="161544" y="18764"/>
                </a:lnTo>
                <a:lnTo>
                  <a:pt x="160305" y="22288"/>
                </a:lnTo>
                <a:lnTo>
                  <a:pt x="157638" y="24955"/>
                </a:lnTo>
                <a:lnTo>
                  <a:pt x="154971" y="27717"/>
                </a:lnTo>
                <a:lnTo>
                  <a:pt x="151964" y="28956"/>
                </a:lnTo>
                <a:lnTo>
                  <a:pt x="147828" y="28956"/>
                </a:lnTo>
                <a:lnTo>
                  <a:pt x="143922" y="29051"/>
                </a:lnTo>
                <a:close/>
              </a:path>
              <a:path w="161925" h="29210">
                <a:moveTo>
                  <a:pt x="151733" y="29051"/>
                </a:moveTo>
                <a:lnTo>
                  <a:pt x="147828" y="28956"/>
                </a:lnTo>
                <a:lnTo>
                  <a:pt x="151964" y="28956"/>
                </a:lnTo>
                <a:lnTo>
                  <a:pt x="151733" y="29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8" name="object 28"/>
          <p:cNvSpPr/>
          <p:nvPr/>
        </p:nvSpPr>
        <p:spPr>
          <a:xfrm>
            <a:off x="8159726" y="2241624"/>
            <a:ext cx="86006" cy="137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grpSp>
        <p:nvGrpSpPr>
          <p:cNvPr id="29" name="object 29"/>
          <p:cNvGrpSpPr/>
          <p:nvPr/>
        </p:nvGrpSpPr>
        <p:grpSpPr>
          <a:xfrm>
            <a:off x="4024705" y="2525358"/>
            <a:ext cx="663949" cy="95810"/>
            <a:chOff x="4408932" y="2862072"/>
            <a:chExt cx="752475" cy="108585"/>
          </a:xfrm>
        </p:grpSpPr>
        <p:sp>
          <p:nvSpPr>
            <p:cNvPr id="30" name="object 30"/>
            <p:cNvSpPr/>
            <p:nvPr/>
          </p:nvSpPr>
          <p:spPr>
            <a:xfrm>
              <a:off x="4408932" y="2862072"/>
              <a:ext cx="159543" cy="1082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1" name="object 31"/>
            <p:cNvSpPr/>
            <p:nvPr/>
          </p:nvSpPr>
          <p:spPr>
            <a:xfrm>
              <a:off x="5001768" y="2862072"/>
              <a:ext cx="159543" cy="1082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992432" y="2532081"/>
            <a:ext cx="871257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218">
              <a:lnSpc>
                <a:spcPts val="1037"/>
              </a:lnSpc>
              <a:tabLst>
                <a:tab pos="692000" algn="l"/>
              </a:tabLst>
            </a:pPr>
            <a:r>
              <a:rPr sz="1147" spc="-57" dirty="0">
                <a:latin typeface="DejaVu Sans"/>
                <a:cs typeface="DejaVu Sans"/>
              </a:rPr>
              <a:t>21	22</a:t>
            </a:r>
            <a:endParaRPr sz="1147">
              <a:latin typeface="DejaVu Sans"/>
              <a:cs typeface="DejaVu San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181202" y="2483671"/>
            <a:ext cx="86006" cy="137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4" name="object 34"/>
          <p:cNvSpPr/>
          <p:nvPr/>
        </p:nvSpPr>
        <p:spPr>
          <a:xfrm>
            <a:off x="5704293" y="2483671"/>
            <a:ext cx="86006" cy="1371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5" name="object 35"/>
          <p:cNvSpPr/>
          <p:nvPr/>
        </p:nvSpPr>
        <p:spPr>
          <a:xfrm>
            <a:off x="6224694" y="2483671"/>
            <a:ext cx="86006" cy="1371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6" name="object 36"/>
          <p:cNvSpPr/>
          <p:nvPr/>
        </p:nvSpPr>
        <p:spPr>
          <a:xfrm>
            <a:off x="6715462" y="2549563"/>
            <a:ext cx="142875" cy="25773"/>
          </a:xfrm>
          <a:custGeom>
            <a:avLst/>
            <a:gdLst/>
            <a:ahLst/>
            <a:cxnLst/>
            <a:rect l="l" t="t" r="r" b="b"/>
            <a:pathLst>
              <a:path w="161925" h="29210">
                <a:moveTo>
                  <a:pt x="76866" y="29051"/>
                </a:moveTo>
                <a:lnTo>
                  <a:pt x="73628" y="27717"/>
                </a:lnTo>
                <a:lnTo>
                  <a:pt x="68389" y="22288"/>
                </a:lnTo>
                <a:lnTo>
                  <a:pt x="67056" y="18764"/>
                </a:lnTo>
                <a:lnTo>
                  <a:pt x="67056" y="10382"/>
                </a:lnTo>
                <a:lnTo>
                  <a:pt x="80772" y="0"/>
                </a:lnTo>
                <a:lnTo>
                  <a:pt x="84677" y="95"/>
                </a:lnTo>
                <a:lnTo>
                  <a:pt x="87915" y="1524"/>
                </a:lnTo>
                <a:lnTo>
                  <a:pt x="90582" y="4191"/>
                </a:lnTo>
                <a:lnTo>
                  <a:pt x="93249" y="6953"/>
                </a:lnTo>
                <a:lnTo>
                  <a:pt x="94488" y="10382"/>
                </a:lnTo>
                <a:lnTo>
                  <a:pt x="94488" y="18764"/>
                </a:lnTo>
                <a:lnTo>
                  <a:pt x="93249" y="22288"/>
                </a:lnTo>
                <a:lnTo>
                  <a:pt x="90582" y="24955"/>
                </a:lnTo>
                <a:lnTo>
                  <a:pt x="87915" y="27717"/>
                </a:lnTo>
                <a:lnTo>
                  <a:pt x="84908" y="28956"/>
                </a:lnTo>
                <a:lnTo>
                  <a:pt x="80772" y="28956"/>
                </a:lnTo>
                <a:lnTo>
                  <a:pt x="76866" y="29051"/>
                </a:lnTo>
                <a:close/>
              </a:path>
              <a:path w="161925" h="29210">
                <a:moveTo>
                  <a:pt x="84677" y="29051"/>
                </a:moveTo>
                <a:lnTo>
                  <a:pt x="80772" y="28956"/>
                </a:lnTo>
                <a:lnTo>
                  <a:pt x="84908" y="28956"/>
                </a:lnTo>
                <a:lnTo>
                  <a:pt x="84677" y="29051"/>
                </a:lnTo>
                <a:close/>
              </a:path>
              <a:path w="161925" h="29210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161925" h="29210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161925" h="29210">
                <a:moveTo>
                  <a:pt x="143922" y="29051"/>
                </a:moveTo>
                <a:lnTo>
                  <a:pt x="140684" y="27717"/>
                </a:lnTo>
                <a:lnTo>
                  <a:pt x="135445" y="22288"/>
                </a:lnTo>
                <a:lnTo>
                  <a:pt x="134112" y="18764"/>
                </a:lnTo>
                <a:lnTo>
                  <a:pt x="134112" y="10382"/>
                </a:lnTo>
                <a:lnTo>
                  <a:pt x="147828" y="0"/>
                </a:lnTo>
                <a:lnTo>
                  <a:pt x="151733" y="95"/>
                </a:lnTo>
                <a:lnTo>
                  <a:pt x="154971" y="1524"/>
                </a:lnTo>
                <a:lnTo>
                  <a:pt x="157638" y="4191"/>
                </a:lnTo>
                <a:lnTo>
                  <a:pt x="160305" y="6953"/>
                </a:lnTo>
                <a:lnTo>
                  <a:pt x="161544" y="10382"/>
                </a:lnTo>
                <a:lnTo>
                  <a:pt x="161544" y="18764"/>
                </a:lnTo>
                <a:lnTo>
                  <a:pt x="160305" y="22288"/>
                </a:lnTo>
                <a:lnTo>
                  <a:pt x="157638" y="24955"/>
                </a:lnTo>
                <a:lnTo>
                  <a:pt x="154971" y="27717"/>
                </a:lnTo>
                <a:lnTo>
                  <a:pt x="151964" y="28956"/>
                </a:lnTo>
                <a:lnTo>
                  <a:pt x="147828" y="28956"/>
                </a:lnTo>
                <a:lnTo>
                  <a:pt x="143922" y="29051"/>
                </a:lnTo>
                <a:close/>
              </a:path>
              <a:path w="161925" h="29210">
                <a:moveTo>
                  <a:pt x="151733" y="29051"/>
                </a:moveTo>
                <a:lnTo>
                  <a:pt x="147828" y="28956"/>
                </a:lnTo>
                <a:lnTo>
                  <a:pt x="151964" y="28956"/>
                </a:lnTo>
                <a:lnTo>
                  <a:pt x="151733" y="29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7" name="object 37"/>
          <p:cNvSpPr/>
          <p:nvPr/>
        </p:nvSpPr>
        <p:spPr>
          <a:xfrm>
            <a:off x="7161903" y="2549563"/>
            <a:ext cx="142875" cy="25773"/>
          </a:xfrm>
          <a:custGeom>
            <a:avLst/>
            <a:gdLst/>
            <a:ahLst/>
            <a:cxnLst/>
            <a:rect l="l" t="t" r="r" b="b"/>
            <a:pathLst>
              <a:path w="161925" h="29210">
                <a:moveTo>
                  <a:pt x="76866" y="29051"/>
                </a:moveTo>
                <a:lnTo>
                  <a:pt x="73628" y="27717"/>
                </a:lnTo>
                <a:lnTo>
                  <a:pt x="68389" y="22288"/>
                </a:lnTo>
                <a:lnTo>
                  <a:pt x="67056" y="18764"/>
                </a:lnTo>
                <a:lnTo>
                  <a:pt x="67056" y="10382"/>
                </a:lnTo>
                <a:lnTo>
                  <a:pt x="80772" y="0"/>
                </a:lnTo>
                <a:lnTo>
                  <a:pt x="84677" y="95"/>
                </a:lnTo>
                <a:lnTo>
                  <a:pt x="87915" y="1524"/>
                </a:lnTo>
                <a:lnTo>
                  <a:pt x="90582" y="4191"/>
                </a:lnTo>
                <a:lnTo>
                  <a:pt x="93249" y="6953"/>
                </a:lnTo>
                <a:lnTo>
                  <a:pt x="94488" y="10382"/>
                </a:lnTo>
                <a:lnTo>
                  <a:pt x="94488" y="18764"/>
                </a:lnTo>
                <a:lnTo>
                  <a:pt x="93249" y="22288"/>
                </a:lnTo>
                <a:lnTo>
                  <a:pt x="90582" y="24955"/>
                </a:lnTo>
                <a:lnTo>
                  <a:pt x="87915" y="27717"/>
                </a:lnTo>
                <a:lnTo>
                  <a:pt x="84908" y="28956"/>
                </a:lnTo>
                <a:lnTo>
                  <a:pt x="80772" y="28956"/>
                </a:lnTo>
                <a:lnTo>
                  <a:pt x="76866" y="29051"/>
                </a:lnTo>
                <a:close/>
              </a:path>
              <a:path w="161925" h="29210">
                <a:moveTo>
                  <a:pt x="84677" y="29051"/>
                </a:moveTo>
                <a:lnTo>
                  <a:pt x="80772" y="28956"/>
                </a:lnTo>
                <a:lnTo>
                  <a:pt x="84908" y="28956"/>
                </a:lnTo>
                <a:lnTo>
                  <a:pt x="84677" y="29051"/>
                </a:lnTo>
                <a:close/>
              </a:path>
              <a:path w="161925" h="29210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161925" h="29210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161925" h="29210">
                <a:moveTo>
                  <a:pt x="143922" y="29051"/>
                </a:moveTo>
                <a:lnTo>
                  <a:pt x="140684" y="27717"/>
                </a:lnTo>
                <a:lnTo>
                  <a:pt x="135445" y="22288"/>
                </a:lnTo>
                <a:lnTo>
                  <a:pt x="134112" y="18764"/>
                </a:lnTo>
                <a:lnTo>
                  <a:pt x="134112" y="10382"/>
                </a:lnTo>
                <a:lnTo>
                  <a:pt x="147828" y="0"/>
                </a:lnTo>
                <a:lnTo>
                  <a:pt x="151733" y="95"/>
                </a:lnTo>
                <a:lnTo>
                  <a:pt x="154971" y="1524"/>
                </a:lnTo>
                <a:lnTo>
                  <a:pt x="157638" y="4191"/>
                </a:lnTo>
                <a:lnTo>
                  <a:pt x="160305" y="6953"/>
                </a:lnTo>
                <a:lnTo>
                  <a:pt x="161544" y="10382"/>
                </a:lnTo>
                <a:lnTo>
                  <a:pt x="161544" y="18764"/>
                </a:lnTo>
                <a:lnTo>
                  <a:pt x="160305" y="22288"/>
                </a:lnTo>
                <a:lnTo>
                  <a:pt x="157638" y="24955"/>
                </a:lnTo>
                <a:lnTo>
                  <a:pt x="154971" y="27717"/>
                </a:lnTo>
                <a:lnTo>
                  <a:pt x="151964" y="28956"/>
                </a:lnTo>
                <a:lnTo>
                  <a:pt x="147828" y="28956"/>
                </a:lnTo>
                <a:lnTo>
                  <a:pt x="143922" y="29051"/>
                </a:lnTo>
                <a:close/>
              </a:path>
              <a:path w="161925" h="29210">
                <a:moveTo>
                  <a:pt x="151733" y="29051"/>
                </a:moveTo>
                <a:lnTo>
                  <a:pt x="147828" y="28956"/>
                </a:lnTo>
                <a:lnTo>
                  <a:pt x="151964" y="28956"/>
                </a:lnTo>
                <a:lnTo>
                  <a:pt x="151733" y="29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8" name="object 38"/>
          <p:cNvSpPr/>
          <p:nvPr/>
        </p:nvSpPr>
        <p:spPr>
          <a:xfrm>
            <a:off x="7609691" y="2549563"/>
            <a:ext cx="142875" cy="25773"/>
          </a:xfrm>
          <a:custGeom>
            <a:avLst/>
            <a:gdLst/>
            <a:ahLst/>
            <a:cxnLst/>
            <a:rect l="l" t="t" r="r" b="b"/>
            <a:pathLst>
              <a:path w="161925" h="29210">
                <a:moveTo>
                  <a:pt x="76866" y="29051"/>
                </a:moveTo>
                <a:lnTo>
                  <a:pt x="73628" y="27717"/>
                </a:lnTo>
                <a:lnTo>
                  <a:pt x="68389" y="22288"/>
                </a:lnTo>
                <a:lnTo>
                  <a:pt x="67056" y="18764"/>
                </a:lnTo>
                <a:lnTo>
                  <a:pt x="67056" y="10382"/>
                </a:lnTo>
                <a:lnTo>
                  <a:pt x="80772" y="0"/>
                </a:lnTo>
                <a:lnTo>
                  <a:pt x="84677" y="95"/>
                </a:lnTo>
                <a:lnTo>
                  <a:pt x="87915" y="1524"/>
                </a:lnTo>
                <a:lnTo>
                  <a:pt x="90582" y="4191"/>
                </a:lnTo>
                <a:lnTo>
                  <a:pt x="93249" y="6953"/>
                </a:lnTo>
                <a:lnTo>
                  <a:pt x="94488" y="10382"/>
                </a:lnTo>
                <a:lnTo>
                  <a:pt x="94488" y="18764"/>
                </a:lnTo>
                <a:lnTo>
                  <a:pt x="93249" y="22288"/>
                </a:lnTo>
                <a:lnTo>
                  <a:pt x="90582" y="24955"/>
                </a:lnTo>
                <a:lnTo>
                  <a:pt x="87915" y="27717"/>
                </a:lnTo>
                <a:lnTo>
                  <a:pt x="84908" y="28956"/>
                </a:lnTo>
                <a:lnTo>
                  <a:pt x="80772" y="28956"/>
                </a:lnTo>
                <a:lnTo>
                  <a:pt x="76866" y="29051"/>
                </a:lnTo>
                <a:close/>
              </a:path>
              <a:path w="161925" h="29210">
                <a:moveTo>
                  <a:pt x="84677" y="29051"/>
                </a:moveTo>
                <a:lnTo>
                  <a:pt x="80772" y="28956"/>
                </a:lnTo>
                <a:lnTo>
                  <a:pt x="84908" y="28956"/>
                </a:lnTo>
                <a:lnTo>
                  <a:pt x="84677" y="29051"/>
                </a:lnTo>
                <a:close/>
              </a:path>
              <a:path w="161925" h="29210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161925" h="29210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161925" h="29210">
                <a:moveTo>
                  <a:pt x="143922" y="29051"/>
                </a:moveTo>
                <a:lnTo>
                  <a:pt x="140684" y="27717"/>
                </a:lnTo>
                <a:lnTo>
                  <a:pt x="135445" y="22288"/>
                </a:lnTo>
                <a:lnTo>
                  <a:pt x="134112" y="18764"/>
                </a:lnTo>
                <a:lnTo>
                  <a:pt x="134112" y="10382"/>
                </a:lnTo>
                <a:lnTo>
                  <a:pt x="147828" y="0"/>
                </a:lnTo>
                <a:lnTo>
                  <a:pt x="151733" y="95"/>
                </a:lnTo>
                <a:lnTo>
                  <a:pt x="154971" y="1524"/>
                </a:lnTo>
                <a:lnTo>
                  <a:pt x="157638" y="4191"/>
                </a:lnTo>
                <a:lnTo>
                  <a:pt x="160305" y="6953"/>
                </a:lnTo>
                <a:lnTo>
                  <a:pt x="161544" y="10382"/>
                </a:lnTo>
                <a:lnTo>
                  <a:pt x="161544" y="18764"/>
                </a:lnTo>
                <a:lnTo>
                  <a:pt x="160305" y="22288"/>
                </a:lnTo>
                <a:lnTo>
                  <a:pt x="157638" y="24955"/>
                </a:lnTo>
                <a:lnTo>
                  <a:pt x="154971" y="27717"/>
                </a:lnTo>
                <a:lnTo>
                  <a:pt x="151964" y="28956"/>
                </a:lnTo>
                <a:lnTo>
                  <a:pt x="147828" y="28956"/>
                </a:lnTo>
                <a:lnTo>
                  <a:pt x="143922" y="29051"/>
                </a:lnTo>
                <a:close/>
              </a:path>
              <a:path w="161925" h="29210">
                <a:moveTo>
                  <a:pt x="151733" y="29051"/>
                </a:moveTo>
                <a:lnTo>
                  <a:pt x="147828" y="28956"/>
                </a:lnTo>
                <a:lnTo>
                  <a:pt x="151964" y="28956"/>
                </a:lnTo>
                <a:lnTo>
                  <a:pt x="151733" y="29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9" name="object 39"/>
          <p:cNvSpPr/>
          <p:nvPr/>
        </p:nvSpPr>
        <p:spPr>
          <a:xfrm>
            <a:off x="8159726" y="2483671"/>
            <a:ext cx="86006" cy="137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grpSp>
        <p:nvGrpSpPr>
          <p:cNvPr id="40" name="object 40"/>
          <p:cNvGrpSpPr/>
          <p:nvPr/>
        </p:nvGrpSpPr>
        <p:grpSpPr>
          <a:xfrm>
            <a:off x="4024705" y="2767405"/>
            <a:ext cx="663949" cy="95810"/>
            <a:chOff x="4408932" y="3136392"/>
            <a:chExt cx="752475" cy="108585"/>
          </a:xfrm>
        </p:grpSpPr>
        <p:sp>
          <p:nvSpPr>
            <p:cNvPr id="41" name="object 41"/>
            <p:cNvSpPr/>
            <p:nvPr/>
          </p:nvSpPr>
          <p:spPr>
            <a:xfrm>
              <a:off x="4408932" y="3136392"/>
              <a:ext cx="159543" cy="10820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2" name="object 42"/>
            <p:cNvSpPr/>
            <p:nvPr/>
          </p:nvSpPr>
          <p:spPr>
            <a:xfrm>
              <a:off x="5001768" y="3136392"/>
              <a:ext cx="159543" cy="10820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4161836" y="2744124"/>
            <a:ext cx="705971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>
              <a:spcBef>
                <a:spcPts val="106"/>
              </a:spcBef>
              <a:tabLst>
                <a:tab pos="522782" algn="l"/>
              </a:tabLst>
            </a:pPr>
            <a:r>
              <a:rPr sz="1147" spc="-57" dirty="0">
                <a:latin typeface="DejaVu Sans"/>
                <a:cs typeface="DejaVu Sans"/>
              </a:rPr>
              <a:t>31	32</a:t>
            </a:r>
            <a:endParaRPr sz="1147">
              <a:latin typeface="DejaVu Sans"/>
              <a:cs typeface="DejaVu San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181202" y="2725719"/>
            <a:ext cx="86006" cy="1371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5" name="object 45"/>
          <p:cNvSpPr/>
          <p:nvPr/>
        </p:nvSpPr>
        <p:spPr>
          <a:xfrm>
            <a:off x="5704293" y="2725719"/>
            <a:ext cx="86006" cy="1371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6" name="object 46"/>
          <p:cNvSpPr/>
          <p:nvPr/>
        </p:nvSpPr>
        <p:spPr>
          <a:xfrm>
            <a:off x="6224694" y="2725719"/>
            <a:ext cx="86006" cy="1371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7" name="object 47"/>
          <p:cNvSpPr/>
          <p:nvPr/>
        </p:nvSpPr>
        <p:spPr>
          <a:xfrm>
            <a:off x="6715462" y="2791609"/>
            <a:ext cx="142875" cy="25773"/>
          </a:xfrm>
          <a:custGeom>
            <a:avLst/>
            <a:gdLst/>
            <a:ahLst/>
            <a:cxnLst/>
            <a:rect l="l" t="t" r="r" b="b"/>
            <a:pathLst>
              <a:path w="161925" h="29210">
                <a:moveTo>
                  <a:pt x="76866" y="29051"/>
                </a:moveTo>
                <a:lnTo>
                  <a:pt x="73628" y="27717"/>
                </a:lnTo>
                <a:lnTo>
                  <a:pt x="68389" y="22288"/>
                </a:lnTo>
                <a:lnTo>
                  <a:pt x="67056" y="18764"/>
                </a:lnTo>
                <a:lnTo>
                  <a:pt x="67056" y="10382"/>
                </a:lnTo>
                <a:lnTo>
                  <a:pt x="80772" y="0"/>
                </a:lnTo>
                <a:lnTo>
                  <a:pt x="84677" y="95"/>
                </a:lnTo>
                <a:lnTo>
                  <a:pt x="87915" y="1524"/>
                </a:lnTo>
                <a:lnTo>
                  <a:pt x="90582" y="4191"/>
                </a:lnTo>
                <a:lnTo>
                  <a:pt x="93249" y="6953"/>
                </a:lnTo>
                <a:lnTo>
                  <a:pt x="94488" y="10382"/>
                </a:lnTo>
                <a:lnTo>
                  <a:pt x="94488" y="18764"/>
                </a:lnTo>
                <a:lnTo>
                  <a:pt x="93249" y="22288"/>
                </a:lnTo>
                <a:lnTo>
                  <a:pt x="90582" y="24955"/>
                </a:lnTo>
                <a:lnTo>
                  <a:pt x="87915" y="27717"/>
                </a:lnTo>
                <a:lnTo>
                  <a:pt x="84908" y="28956"/>
                </a:lnTo>
                <a:lnTo>
                  <a:pt x="80772" y="28956"/>
                </a:lnTo>
                <a:lnTo>
                  <a:pt x="76866" y="29051"/>
                </a:lnTo>
                <a:close/>
              </a:path>
              <a:path w="161925" h="29210">
                <a:moveTo>
                  <a:pt x="84677" y="29051"/>
                </a:moveTo>
                <a:lnTo>
                  <a:pt x="80772" y="28956"/>
                </a:lnTo>
                <a:lnTo>
                  <a:pt x="84908" y="28956"/>
                </a:lnTo>
                <a:lnTo>
                  <a:pt x="84677" y="29051"/>
                </a:lnTo>
                <a:close/>
              </a:path>
              <a:path w="161925" h="29210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161925" h="29210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161925" h="29210">
                <a:moveTo>
                  <a:pt x="143922" y="29051"/>
                </a:moveTo>
                <a:lnTo>
                  <a:pt x="140684" y="27717"/>
                </a:lnTo>
                <a:lnTo>
                  <a:pt x="135445" y="22288"/>
                </a:lnTo>
                <a:lnTo>
                  <a:pt x="134112" y="18764"/>
                </a:lnTo>
                <a:lnTo>
                  <a:pt x="134112" y="10382"/>
                </a:lnTo>
                <a:lnTo>
                  <a:pt x="147828" y="0"/>
                </a:lnTo>
                <a:lnTo>
                  <a:pt x="151733" y="95"/>
                </a:lnTo>
                <a:lnTo>
                  <a:pt x="154971" y="1524"/>
                </a:lnTo>
                <a:lnTo>
                  <a:pt x="157638" y="4191"/>
                </a:lnTo>
                <a:lnTo>
                  <a:pt x="160305" y="6953"/>
                </a:lnTo>
                <a:lnTo>
                  <a:pt x="161544" y="10382"/>
                </a:lnTo>
                <a:lnTo>
                  <a:pt x="161544" y="18764"/>
                </a:lnTo>
                <a:lnTo>
                  <a:pt x="160305" y="22288"/>
                </a:lnTo>
                <a:lnTo>
                  <a:pt x="157638" y="24955"/>
                </a:lnTo>
                <a:lnTo>
                  <a:pt x="154971" y="27717"/>
                </a:lnTo>
                <a:lnTo>
                  <a:pt x="151964" y="28956"/>
                </a:lnTo>
                <a:lnTo>
                  <a:pt x="147828" y="28956"/>
                </a:lnTo>
                <a:lnTo>
                  <a:pt x="143922" y="29051"/>
                </a:lnTo>
                <a:close/>
              </a:path>
              <a:path w="161925" h="29210">
                <a:moveTo>
                  <a:pt x="151733" y="29051"/>
                </a:moveTo>
                <a:lnTo>
                  <a:pt x="147828" y="28956"/>
                </a:lnTo>
                <a:lnTo>
                  <a:pt x="151964" y="28956"/>
                </a:lnTo>
                <a:lnTo>
                  <a:pt x="151733" y="29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8" name="object 48"/>
          <p:cNvSpPr/>
          <p:nvPr/>
        </p:nvSpPr>
        <p:spPr>
          <a:xfrm>
            <a:off x="7161903" y="2791609"/>
            <a:ext cx="142875" cy="25773"/>
          </a:xfrm>
          <a:custGeom>
            <a:avLst/>
            <a:gdLst/>
            <a:ahLst/>
            <a:cxnLst/>
            <a:rect l="l" t="t" r="r" b="b"/>
            <a:pathLst>
              <a:path w="161925" h="29210">
                <a:moveTo>
                  <a:pt x="76866" y="29051"/>
                </a:moveTo>
                <a:lnTo>
                  <a:pt x="73628" y="27717"/>
                </a:lnTo>
                <a:lnTo>
                  <a:pt x="68389" y="22288"/>
                </a:lnTo>
                <a:lnTo>
                  <a:pt x="67056" y="18764"/>
                </a:lnTo>
                <a:lnTo>
                  <a:pt x="67056" y="10382"/>
                </a:lnTo>
                <a:lnTo>
                  <a:pt x="80772" y="0"/>
                </a:lnTo>
                <a:lnTo>
                  <a:pt x="84677" y="95"/>
                </a:lnTo>
                <a:lnTo>
                  <a:pt x="87915" y="1524"/>
                </a:lnTo>
                <a:lnTo>
                  <a:pt x="90582" y="4191"/>
                </a:lnTo>
                <a:lnTo>
                  <a:pt x="93249" y="6953"/>
                </a:lnTo>
                <a:lnTo>
                  <a:pt x="94488" y="10382"/>
                </a:lnTo>
                <a:lnTo>
                  <a:pt x="94488" y="18764"/>
                </a:lnTo>
                <a:lnTo>
                  <a:pt x="93249" y="22288"/>
                </a:lnTo>
                <a:lnTo>
                  <a:pt x="90582" y="24955"/>
                </a:lnTo>
                <a:lnTo>
                  <a:pt x="87915" y="27717"/>
                </a:lnTo>
                <a:lnTo>
                  <a:pt x="84908" y="28956"/>
                </a:lnTo>
                <a:lnTo>
                  <a:pt x="80772" y="28956"/>
                </a:lnTo>
                <a:lnTo>
                  <a:pt x="76866" y="29051"/>
                </a:lnTo>
                <a:close/>
              </a:path>
              <a:path w="161925" h="29210">
                <a:moveTo>
                  <a:pt x="84677" y="29051"/>
                </a:moveTo>
                <a:lnTo>
                  <a:pt x="80772" y="28956"/>
                </a:lnTo>
                <a:lnTo>
                  <a:pt x="84908" y="28956"/>
                </a:lnTo>
                <a:lnTo>
                  <a:pt x="84677" y="29051"/>
                </a:lnTo>
                <a:close/>
              </a:path>
              <a:path w="161925" h="29210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161925" h="29210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161925" h="29210">
                <a:moveTo>
                  <a:pt x="143922" y="29051"/>
                </a:moveTo>
                <a:lnTo>
                  <a:pt x="140684" y="27717"/>
                </a:lnTo>
                <a:lnTo>
                  <a:pt x="135445" y="22288"/>
                </a:lnTo>
                <a:lnTo>
                  <a:pt x="134112" y="18764"/>
                </a:lnTo>
                <a:lnTo>
                  <a:pt x="134112" y="10382"/>
                </a:lnTo>
                <a:lnTo>
                  <a:pt x="147828" y="0"/>
                </a:lnTo>
                <a:lnTo>
                  <a:pt x="151733" y="95"/>
                </a:lnTo>
                <a:lnTo>
                  <a:pt x="154971" y="1524"/>
                </a:lnTo>
                <a:lnTo>
                  <a:pt x="157638" y="4191"/>
                </a:lnTo>
                <a:lnTo>
                  <a:pt x="160305" y="6953"/>
                </a:lnTo>
                <a:lnTo>
                  <a:pt x="161544" y="10382"/>
                </a:lnTo>
                <a:lnTo>
                  <a:pt x="161544" y="18764"/>
                </a:lnTo>
                <a:lnTo>
                  <a:pt x="160305" y="22288"/>
                </a:lnTo>
                <a:lnTo>
                  <a:pt x="157638" y="24955"/>
                </a:lnTo>
                <a:lnTo>
                  <a:pt x="154971" y="27717"/>
                </a:lnTo>
                <a:lnTo>
                  <a:pt x="151964" y="28956"/>
                </a:lnTo>
                <a:lnTo>
                  <a:pt x="147828" y="28956"/>
                </a:lnTo>
                <a:lnTo>
                  <a:pt x="143922" y="29051"/>
                </a:lnTo>
                <a:close/>
              </a:path>
              <a:path w="161925" h="29210">
                <a:moveTo>
                  <a:pt x="151733" y="29051"/>
                </a:moveTo>
                <a:lnTo>
                  <a:pt x="147828" y="28956"/>
                </a:lnTo>
                <a:lnTo>
                  <a:pt x="151964" y="28956"/>
                </a:lnTo>
                <a:lnTo>
                  <a:pt x="151733" y="29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9" name="object 49"/>
          <p:cNvSpPr/>
          <p:nvPr/>
        </p:nvSpPr>
        <p:spPr>
          <a:xfrm>
            <a:off x="7609691" y="2791609"/>
            <a:ext cx="142875" cy="25773"/>
          </a:xfrm>
          <a:custGeom>
            <a:avLst/>
            <a:gdLst/>
            <a:ahLst/>
            <a:cxnLst/>
            <a:rect l="l" t="t" r="r" b="b"/>
            <a:pathLst>
              <a:path w="161925" h="29210">
                <a:moveTo>
                  <a:pt x="76866" y="29051"/>
                </a:moveTo>
                <a:lnTo>
                  <a:pt x="73628" y="27717"/>
                </a:lnTo>
                <a:lnTo>
                  <a:pt x="68389" y="22288"/>
                </a:lnTo>
                <a:lnTo>
                  <a:pt x="67056" y="18764"/>
                </a:lnTo>
                <a:lnTo>
                  <a:pt x="67056" y="10382"/>
                </a:lnTo>
                <a:lnTo>
                  <a:pt x="80772" y="0"/>
                </a:lnTo>
                <a:lnTo>
                  <a:pt x="84677" y="95"/>
                </a:lnTo>
                <a:lnTo>
                  <a:pt x="87915" y="1524"/>
                </a:lnTo>
                <a:lnTo>
                  <a:pt x="90582" y="4191"/>
                </a:lnTo>
                <a:lnTo>
                  <a:pt x="93249" y="6953"/>
                </a:lnTo>
                <a:lnTo>
                  <a:pt x="94488" y="10382"/>
                </a:lnTo>
                <a:lnTo>
                  <a:pt x="94488" y="18764"/>
                </a:lnTo>
                <a:lnTo>
                  <a:pt x="93249" y="22288"/>
                </a:lnTo>
                <a:lnTo>
                  <a:pt x="90582" y="24955"/>
                </a:lnTo>
                <a:lnTo>
                  <a:pt x="87915" y="27717"/>
                </a:lnTo>
                <a:lnTo>
                  <a:pt x="84908" y="28956"/>
                </a:lnTo>
                <a:lnTo>
                  <a:pt x="80772" y="28956"/>
                </a:lnTo>
                <a:lnTo>
                  <a:pt x="76866" y="29051"/>
                </a:lnTo>
                <a:close/>
              </a:path>
              <a:path w="161925" h="29210">
                <a:moveTo>
                  <a:pt x="84677" y="29051"/>
                </a:moveTo>
                <a:lnTo>
                  <a:pt x="80772" y="28956"/>
                </a:lnTo>
                <a:lnTo>
                  <a:pt x="84908" y="28956"/>
                </a:lnTo>
                <a:lnTo>
                  <a:pt x="84677" y="29051"/>
                </a:lnTo>
                <a:close/>
              </a:path>
              <a:path w="161925" h="29210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161925" h="29210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161925" h="29210">
                <a:moveTo>
                  <a:pt x="143922" y="29051"/>
                </a:moveTo>
                <a:lnTo>
                  <a:pt x="140684" y="27717"/>
                </a:lnTo>
                <a:lnTo>
                  <a:pt x="135445" y="22288"/>
                </a:lnTo>
                <a:lnTo>
                  <a:pt x="134112" y="18764"/>
                </a:lnTo>
                <a:lnTo>
                  <a:pt x="134112" y="10382"/>
                </a:lnTo>
                <a:lnTo>
                  <a:pt x="147828" y="0"/>
                </a:lnTo>
                <a:lnTo>
                  <a:pt x="151733" y="95"/>
                </a:lnTo>
                <a:lnTo>
                  <a:pt x="154971" y="1524"/>
                </a:lnTo>
                <a:lnTo>
                  <a:pt x="157638" y="4191"/>
                </a:lnTo>
                <a:lnTo>
                  <a:pt x="160305" y="6953"/>
                </a:lnTo>
                <a:lnTo>
                  <a:pt x="161544" y="10382"/>
                </a:lnTo>
                <a:lnTo>
                  <a:pt x="161544" y="18764"/>
                </a:lnTo>
                <a:lnTo>
                  <a:pt x="160305" y="22288"/>
                </a:lnTo>
                <a:lnTo>
                  <a:pt x="157638" y="24955"/>
                </a:lnTo>
                <a:lnTo>
                  <a:pt x="154971" y="27717"/>
                </a:lnTo>
                <a:lnTo>
                  <a:pt x="151964" y="28956"/>
                </a:lnTo>
                <a:lnTo>
                  <a:pt x="147828" y="28956"/>
                </a:lnTo>
                <a:lnTo>
                  <a:pt x="143922" y="29051"/>
                </a:lnTo>
                <a:close/>
              </a:path>
              <a:path w="161925" h="29210">
                <a:moveTo>
                  <a:pt x="151733" y="29051"/>
                </a:moveTo>
                <a:lnTo>
                  <a:pt x="147828" y="28956"/>
                </a:lnTo>
                <a:lnTo>
                  <a:pt x="151964" y="28956"/>
                </a:lnTo>
                <a:lnTo>
                  <a:pt x="151733" y="29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0" name="object 50"/>
          <p:cNvSpPr/>
          <p:nvPr/>
        </p:nvSpPr>
        <p:spPr>
          <a:xfrm>
            <a:off x="8159726" y="2725719"/>
            <a:ext cx="86006" cy="1371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grpSp>
        <p:nvGrpSpPr>
          <p:cNvPr id="51" name="object 51"/>
          <p:cNvGrpSpPr/>
          <p:nvPr/>
        </p:nvGrpSpPr>
        <p:grpSpPr>
          <a:xfrm>
            <a:off x="4136366" y="2967765"/>
            <a:ext cx="609600" cy="1336862"/>
            <a:chOff x="4535482" y="3363467"/>
            <a:chExt cx="690880" cy="1515110"/>
          </a:xfrm>
        </p:grpSpPr>
        <p:sp>
          <p:nvSpPr>
            <p:cNvPr id="52" name="object 52"/>
            <p:cNvSpPr/>
            <p:nvPr/>
          </p:nvSpPr>
          <p:spPr>
            <a:xfrm>
              <a:off x="4535482" y="3363467"/>
              <a:ext cx="97474" cy="1554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3" name="object 53"/>
            <p:cNvSpPr/>
            <p:nvPr/>
          </p:nvSpPr>
          <p:spPr>
            <a:xfrm>
              <a:off x="5128318" y="3363467"/>
              <a:ext cx="97474" cy="1554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4" name="object 54"/>
            <p:cNvSpPr/>
            <p:nvPr/>
          </p:nvSpPr>
          <p:spPr>
            <a:xfrm>
              <a:off x="4535482" y="3637787"/>
              <a:ext cx="97474" cy="15544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5" name="object 55"/>
            <p:cNvSpPr/>
            <p:nvPr/>
          </p:nvSpPr>
          <p:spPr>
            <a:xfrm>
              <a:off x="5128318" y="3637787"/>
              <a:ext cx="97474" cy="15544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6" name="object 56"/>
            <p:cNvSpPr/>
            <p:nvPr/>
          </p:nvSpPr>
          <p:spPr>
            <a:xfrm>
              <a:off x="4535482" y="3910583"/>
              <a:ext cx="97474" cy="1554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7" name="object 57"/>
            <p:cNvSpPr/>
            <p:nvPr/>
          </p:nvSpPr>
          <p:spPr>
            <a:xfrm>
              <a:off x="5128318" y="3910583"/>
              <a:ext cx="97474" cy="1554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8" name="object 58"/>
            <p:cNvSpPr/>
            <p:nvPr/>
          </p:nvSpPr>
          <p:spPr>
            <a:xfrm>
              <a:off x="4535482" y="4186427"/>
              <a:ext cx="97474" cy="1554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9" name="object 59"/>
            <p:cNvSpPr/>
            <p:nvPr/>
          </p:nvSpPr>
          <p:spPr>
            <a:xfrm>
              <a:off x="5128318" y="4186427"/>
              <a:ext cx="97474" cy="1554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0" name="object 60"/>
            <p:cNvSpPr/>
            <p:nvPr/>
          </p:nvSpPr>
          <p:spPr>
            <a:xfrm>
              <a:off x="4570463" y="4462271"/>
              <a:ext cx="620395" cy="147955"/>
            </a:xfrm>
            <a:custGeom>
              <a:avLst/>
              <a:gdLst/>
              <a:ahLst/>
              <a:cxnLst/>
              <a:rect l="l" t="t" r="r" b="b"/>
              <a:pathLst>
                <a:path w="620395" h="147954">
                  <a:moveTo>
                    <a:pt x="27444" y="129260"/>
                  </a:moveTo>
                  <a:lnTo>
                    <a:pt x="13728" y="118884"/>
                  </a:lnTo>
                  <a:lnTo>
                    <a:pt x="9817" y="118973"/>
                  </a:lnTo>
                  <a:lnTo>
                    <a:pt x="6578" y="120408"/>
                  </a:lnTo>
                  <a:lnTo>
                    <a:pt x="3911" y="123075"/>
                  </a:lnTo>
                  <a:lnTo>
                    <a:pt x="1333" y="125831"/>
                  </a:lnTo>
                  <a:lnTo>
                    <a:pt x="0" y="129260"/>
                  </a:lnTo>
                  <a:lnTo>
                    <a:pt x="0" y="137642"/>
                  </a:lnTo>
                  <a:lnTo>
                    <a:pt x="1333" y="141173"/>
                  </a:lnTo>
                  <a:lnTo>
                    <a:pt x="3911" y="143840"/>
                  </a:lnTo>
                  <a:lnTo>
                    <a:pt x="6578" y="146507"/>
                  </a:lnTo>
                  <a:lnTo>
                    <a:pt x="9817" y="147840"/>
                  </a:lnTo>
                  <a:lnTo>
                    <a:pt x="17627" y="147840"/>
                  </a:lnTo>
                  <a:lnTo>
                    <a:pt x="20866" y="146507"/>
                  </a:lnTo>
                  <a:lnTo>
                    <a:pt x="26200" y="141173"/>
                  </a:lnTo>
                  <a:lnTo>
                    <a:pt x="27444" y="137642"/>
                  </a:lnTo>
                  <a:lnTo>
                    <a:pt x="27444" y="129260"/>
                  </a:lnTo>
                  <a:close/>
                </a:path>
                <a:path w="620395" h="147954">
                  <a:moveTo>
                    <a:pt x="27444" y="69824"/>
                  </a:moveTo>
                  <a:lnTo>
                    <a:pt x="13728" y="59448"/>
                  </a:lnTo>
                  <a:lnTo>
                    <a:pt x="9817" y="59537"/>
                  </a:lnTo>
                  <a:lnTo>
                    <a:pt x="6578" y="60972"/>
                  </a:lnTo>
                  <a:lnTo>
                    <a:pt x="3911" y="63639"/>
                  </a:lnTo>
                  <a:lnTo>
                    <a:pt x="1333" y="66395"/>
                  </a:lnTo>
                  <a:lnTo>
                    <a:pt x="0" y="69824"/>
                  </a:lnTo>
                  <a:lnTo>
                    <a:pt x="0" y="78206"/>
                  </a:lnTo>
                  <a:lnTo>
                    <a:pt x="1333" y="81737"/>
                  </a:lnTo>
                  <a:lnTo>
                    <a:pt x="6578" y="87160"/>
                  </a:lnTo>
                  <a:lnTo>
                    <a:pt x="9817" y="88493"/>
                  </a:lnTo>
                  <a:lnTo>
                    <a:pt x="13728" y="88404"/>
                  </a:lnTo>
                  <a:lnTo>
                    <a:pt x="17627" y="88493"/>
                  </a:lnTo>
                  <a:lnTo>
                    <a:pt x="17856" y="88404"/>
                  </a:lnTo>
                  <a:lnTo>
                    <a:pt x="20866" y="87160"/>
                  </a:lnTo>
                  <a:lnTo>
                    <a:pt x="23533" y="84404"/>
                  </a:lnTo>
                  <a:lnTo>
                    <a:pt x="26200" y="81737"/>
                  </a:lnTo>
                  <a:lnTo>
                    <a:pt x="27444" y="78206"/>
                  </a:lnTo>
                  <a:lnTo>
                    <a:pt x="27444" y="69824"/>
                  </a:lnTo>
                  <a:close/>
                </a:path>
                <a:path w="620395" h="147954">
                  <a:moveTo>
                    <a:pt x="27444" y="10388"/>
                  </a:moveTo>
                  <a:lnTo>
                    <a:pt x="13728" y="0"/>
                  </a:lnTo>
                  <a:lnTo>
                    <a:pt x="9817" y="101"/>
                  </a:lnTo>
                  <a:lnTo>
                    <a:pt x="6578" y="1524"/>
                  </a:lnTo>
                  <a:lnTo>
                    <a:pt x="3911" y="4191"/>
                  </a:lnTo>
                  <a:lnTo>
                    <a:pt x="1333" y="6959"/>
                  </a:lnTo>
                  <a:lnTo>
                    <a:pt x="0" y="10388"/>
                  </a:lnTo>
                  <a:lnTo>
                    <a:pt x="0" y="18770"/>
                  </a:lnTo>
                  <a:lnTo>
                    <a:pt x="1333" y="22288"/>
                  </a:lnTo>
                  <a:lnTo>
                    <a:pt x="6578" y="27724"/>
                  </a:lnTo>
                  <a:lnTo>
                    <a:pt x="9817" y="29057"/>
                  </a:lnTo>
                  <a:lnTo>
                    <a:pt x="13728" y="28956"/>
                  </a:lnTo>
                  <a:lnTo>
                    <a:pt x="17627" y="29057"/>
                  </a:lnTo>
                  <a:lnTo>
                    <a:pt x="17856" y="28956"/>
                  </a:lnTo>
                  <a:lnTo>
                    <a:pt x="20866" y="27724"/>
                  </a:lnTo>
                  <a:lnTo>
                    <a:pt x="23533" y="24955"/>
                  </a:lnTo>
                  <a:lnTo>
                    <a:pt x="26200" y="22288"/>
                  </a:lnTo>
                  <a:lnTo>
                    <a:pt x="27444" y="18770"/>
                  </a:lnTo>
                  <a:lnTo>
                    <a:pt x="27444" y="10388"/>
                  </a:lnTo>
                  <a:close/>
                </a:path>
                <a:path w="620395" h="147954">
                  <a:moveTo>
                    <a:pt x="620280" y="129260"/>
                  </a:moveTo>
                  <a:lnTo>
                    <a:pt x="606564" y="118884"/>
                  </a:lnTo>
                  <a:lnTo>
                    <a:pt x="602653" y="118973"/>
                  </a:lnTo>
                  <a:lnTo>
                    <a:pt x="599414" y="120408"/>
                  </a:lnTo>
                  <a:lnTo>
                    <a:pt x="596747" y="123075"/>
                  </a:lnTo>
                  <a:lnTo>
                    <a:pt x="594169" y="125831"/>
                  </a:lnTo>
                  <a:lnTo>
                    <a:pt x="592836" y="129260"/>
                  </a:lnTo>
                  <a:lnTo>
                    <a:pt x="592836" y="137642"/>
                  </a:lnTo>
                  <a:lnTo>
                    <a:pt x="594169" y="141173"/>
                  </a:lnTo>
                  <a:lnTo>
                    <a:pt x="596747" y="143840"/>
                  </a:lnTo>
                  <a:lnTo>
                    <a:pt x="599414" y="146507"/>
                  </a:lnTo>
                  <a:lnTo>
                    <a:pt x="602653" y="147840"/>
                  </a:lnTo>
                  <a:lnTo>
                    <a:pt x="610463" y="147840"/>
                  </a:lnTo>
                  <a:lnTo>
                    <a:pt x="613702" y="146507"/>
                  </a:lnTo>
                  <a:lnTo>
                    <a:pt x="619036" y="141173"/>
                  </a:lnTo>
                  <a:lnTo>
                    <a:pt x="620280" y="137642"/>
                  </a:lnTo>
                  <a:lnTo>
                    <a:pt x="620280" y="129260"/>
                  </a:lnTo>
                  <a:close/>
                </a:path>
                <a:path w="620395" h="147954">
                  <a:moveTo>
                    <a:pt x="620280" y="69824"/>
                  </a:moveTo>
                  <a:lnTo>
                    <a:pt x="606564" y="59448"/>
                  </a:lnTo>
                  <a:lnTo>
                    <a:pt x="602653" y="59537"/>
                  </a:lnTo>
                  <a:lnTo>
                    <a:pt x="599414" y="60972"/>
                  </a:lnTo>
                  <a:lnTo>
                    <a:pt x="596747" y="63639"/>
                  </a:lnTo>
                  <a:lnTo>
                    <a:pt x="594169" y="66395"/>
                  </a:lnTo>
                  <a:lnTo>
                    <a:pt x="592836" y="69824"/>
                  </a:lnTo>
                  <a:lnTo>
                    <a:pt x="592836" y="78206"/>
                  </a:lnTo>
                  <a:lnTo>
                    <a:pt x="594169" y="81737"/>
                  </a:lnTo>
                  <a:lnTo>
                    <a:pt x="599414" y="87160"/>
                  </a:lnTo>
                  <a:lnTo>
                    <a:pt x="602653" y="88493"/>
                  </a:lnTo>
                  <a:lnTo>
                    <a:pt x="606564" y="88404"/>
                  </a:lnTo>
                  <a:lnTo>
                    <a:pt x="610463" y="88493"/>
                  </a:lnTo>
                  <a:lnTo>
                    <a:pt x="610692" y="88404"/>
                  </a:lnTo>
                  <a:lnTo>
                    <a:pt x="613702" y="87160"/>
                  </a:lnTo>
                  <a:lnTo>
                    <a:pt x="616369" y="84404"/>
                  </a:lnTo>
                  <a:lnTo>
                    <a:pt x="619036" y="81737"/>
                  </a:lnTo>
                  <a:lnTo>
                    <a:pt x="620280" y="78206"/>
                  </a:lnTo>
                  <a:lnTo>
                    <a:pt x="620280" y="69824"/>
                  </a:lnTo>
                  <a:close/>
                </a:path>
                <a:path w="620395" h="147954">
                  <a:moveTo>
                    <a:pt x="620280" y="10388"/>
                  </a:moveTo>
                  <a:lnTo>
                    <a:pt x="606564" y="0"/>
                  </a:lnTo>
                  <a:lnTo>
                    <a:pt x="602653" y="101"/>
                  </a:lnTo>
                  <a:lnTo>
                    <a:pt x="599414" y="1524"/>
                  </a:lnTo>
                  <a:lnTo>
                    <a:pt x="596747" y="4191"/>
                  </a:lnTo>
                  <a:lnTo>
                    <a:pt x="594169" y="6959"/>
                  </a:lnTo>
                  <a:lnTo>
                    <a:pt x="592836" y="10388"/>
                  </a:lnTo>
                  <a:lnTo>
                    <a:pt x="592836" y="18770"/>
                  </a:lnTo>
                  <a:lnTo>
                    <a:pt x="594169" y="22288"/>
                  </a:lnTo>
                  <a:lnTo>
                    <a:pt x="599414" y="27724"/>
                  </a:lnTo>
                  <a:lnTo>
                    <a:pt x="602653" y="29057"/>
                  </a:lnTo>
                  <a:lnTo>
                    <a:pt x="606564" y="28956"/>
                  </a:lnTo>
                  <a:lnTo>
                    <a:pt x="610463" y="29057"/>
                  </a:lnTo>
                  <a:lnTo>
                    <a:pt x="610692" y="28956"/>
                  </a:lnTo>
                  <a:lnTo>
                    <a:pt x="613702" y="27724"/>
                  </a:lnTo>
                  <a:lnTo>
                    <a:pt x="616369" y="24955"/>
                  </a:lnTo>
                  <a:lnTo>
                    <a:pt x="619036" y="22288"/>
                  </a:lnTo>
                  <a:lnTo>
                    <a:pt x="620280" y="18770"/>
                  </a:lnTo>
                  <a:lnTo>
                    <a:pt x="620280" y="103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1" name="object 61"/>
            <p:cNvSpPr/>
            <p:nvPr/>
          </p:nvSpPr>
          <p:spPr>
            <a:xfrm>
              <a:off x="4535482" y="4722875"/>
              <a:ext cx="97474" cy="15544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2" name="object 62"/>
            <p:cNvSpPr/>
            <p:nvPr/>
          </p:nvSpPr>
          <p:spPr>
            <a:xfrm>
              <a:off x="5128318" y="4722875"/>
              <a:ext cx="97474" cy="15544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63" name="object 63"/>
          <p:cNvSpPr/>
          <p:nvPr/>
        </p:nvSpPr>
        <p:spPr>
          <a:xfrm>
            <a:off x="5072231" y="3009451"/>
            <a:ext cx="140773" cy="95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4" name="object 64"/>
          <p:cNvSpPr/>
          <p:nvPr/>
        </p:nvSpPr>
        <p:spPr>
          <a:xfrm>
            <a:off x="5595322" y="3009451"/>
            <a:ext cx="140773" cy="954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5" name="object 65"/>
          <p:cNvSpPr txBox="1"/>
          <p:nvPr/>
        </p:nvSpPr>
        <p:spPr>
          <a:xfrm>
            <a:off x="5042647" y="3002727"/>
            <a:ext cx="86117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2494">
              <a:lnSpc>
                <a:spcPts val="1112"/>
              </a:lnSpc>
              <a:tabLst>
                <a:tab pos="685276" algn="l"/>
              </a:tabLst>
            </a:pPr>
            <a:r>
              <a:rPr sz="1147" spc="-57" dirty="0">
                <a:latin typeface="DejaVu Sans"/>
                <a:cs typeface="DejaVu Sans"/>
              </a:rPr>
              <a:t>11	12</a:t>
            </a:r>
            <a:endParaRPr sz="1147">
              <a:latin typeface="DejaVu Sans"/>
              <a:cs typeface="DejaVu Sans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6224694" y="2967765"/>
            <a:ext cx="86006" cy="1371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7" name="object 67"/>
          <p:cNvSpPr/>
          <p:nvPr/>
        </p:nvSpPr>
        <p:spPr>
          <a:xfrm>
            <a:off x="6742407" y="2967765"/>
            <a:ext cx="86006" cy="1371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8" name="object 68"/>
          <p:cNvSpPr/>
          <p:nvPr/>
        </p:nvSpPr>
        <p:spPr>
          <a:xfrm>
            <a:off x="7188848" y="2967765"/>
            <a:ext cx="86006" cy="137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9" name="object 69"/>
          <p:cNvSpPr/>
          <p:nvPr/>
        </p:nvSpPr>
        <p:spPr>
          <a:xfrm>
            <a:off x="7609691" y="3033657"/>
            <a:ext cx="142875" cy="25773"/>
          </a:xfrm>
          <a:custGeom>
            <a:avLst/>
            <a:gdLst/>
            <a:ahLst/>
            <a:cxnLst/>
            <a:rect l="l" t="t" r="r" b="b"/>
            <a:pathLst>
              <a:path w="161925" h="29210">
                <a:moveTo>
                  <a:pt x="76866" y="29051"/>
                </a:moveTo>
                <a:lnTo>
                  <a:pt x="73628" y="27717"/>
                </a:lnTo>
                <a:lnTo>
                  <a:pt x="68389" y="22288"/>
                </a:lnTo>
                <a:lnTo>
                  <a:pt x="67056" y="18764"/>
                </a:lnTo>
                <a:lnTo>
                  <a:pt x="67056" y="10382"/>
                </a:lnTo>
                <a:lnTo>
                  <a:pt x="80772" y="0"/>
                </a:lnTo>
                <a:lnTo>
                  <a:pt x="84677" y="95"/>
                </a:lnTo>
                <a:lnTo>
                  <a:pt x="87915" y="1524"/>
                </a:lnTo>
                <a:lnTo>
                  <a:pt x="90582" y="4191"/>
                </a:lnTo>
                <a:lnTo>
                  <a:pt x="93249" y="6953"/>
                </a:lnTo>
                <a:lnTo>
                  <a:pt x="94488" y="10382"/>
                </a:lnTo>
                <a:lnTo>
                  <a:pt x="94488" y="18764"/>
                </a:lnTo>
                <a:lnTo>
                  <a:pt x="93249" y="22288"/>
                </a:lnTo>
                <a:lnTo>
                  <a:pt x="90582" y="24955"/>
                </a:lnTo>
                <a:lnTo>
                  <a:pt x="87915" y="27717"/>
                </a:lnTo>
                <a:lnTo>
                  <a:pt x="84908" y="28956"/>
                </a:lnTo>
                <a:lnTo>
                  <a:pt x="80772" y="28956"/>
                </a:lnTo>
                <a:lnTo>
                  <a:pt x="76866" y="29051"/>
                </a:lnTo>
                <a:close/>
              </a:path>
              <a:path w="161925" h="29210">
                <a:moveTo>
                  <a:pt x="84677" y="29051"/>
                </a:moveTo>
                <a:lnTo>
                  <a:pt x="80772" y="28956"/>
                </a:lnTo>
                <a:lnTo>
                  <a:pt x="84908" y="28956"/>
                </a:lnTo>
                <a:lnTo>
                  <a:pt x="84677" y="29051"/>
                </a:lnTo>
                <a:close/>
              </a:path>
              <a:path w="161925" h="29210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161925" h="29210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161925" h="29210">
                <a:moveTo>
                  <a:pt x="143922" y="29051"/>
                </a:moveTo>
                <a:lnTo>
                  <a:pt x="140684" y="27717"/>
                </a:lnTo>
                <a:lnTo>
                  <a:pt x="135445" y="22288"/>
                </a:lnTo>
                <a:lnTo>
                  <a:pt x="134112" y="18764"/>
                </a:lnTo>
                <a:lnTo>
                  <a:pt x="134112" y="10382"/>
                </a:lnTo>
                <a:lnTo>
                  <a:pt x="147828" y="0"/>
                </a:lnTo>
                <a:lnTo>
                  <a:pt x="151733" y="95"/>
                </a:lnTo>
                <a:lnTo>
                  <a:pt x="154971" y="1524"/>
                </a:lnTo>
                <a:lnTo>
                  <a:pt x="157638" y="4191"/>
                </a:lnTo>
                <a:lnTo>
                  <a:pt x="160305" y="6953"/>
                </a:lnTo>
                <a:lnTo>
                  <a:pt x="161544" y="10382"/>
                </a:lnTo>
                <a:lnTo>
                  <a:pt x="161544" y="18764"/>
                </a:lnTo>
                <a:lnTo>
                  <a:pt x="160305" y="22288"/>
                </a:lnTo>
                <a:lnTo>
                  <a:pt x="157638" y="24955"/>
                </a:lnTo>
                <a:lnTo>
                  <a:pt x="154971" y="27717"/>
                </a:lnTo>
                <a:lnTo>
                  <a:pt x="151964" y="28956"/>
                </a:lnTo>
                <a:lnTo>
                  <a:pt x="147828" y="28956"/>
                </a:lnTo>
                <a:lnTo>
                  <a:pt x="143922" y="29051"/>
                </a:lnTo>
                <a:close/>
              </a:path>
              <a:path w="161925" h="29210">
                <a:moveTo>
                  <a:pt x="151733" y="29051"/>
                </a:moveTo>
                <a:lnTo>
                  <a:pt x="147828" y="28956"/>
                </a:lnTo>
                <a:lnTo>
                  <a:pt x="151964" y="28956"/>
                </a:lnTo>
                <a:lnTo>
                  <a:pt x="151733" y="29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0" name="object 70"/>
          <p:cNvSpPr/>
          <p:nvPr/>
        </p:nvSpPr>
        <p:spPr>
          <a:xfrm>
            <a:off x="8159726" y="2967765"/>
            <a:ext cx="86006" cy="137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1" name="object 71"/>
          <p:cNvSpPr/>
          <p:nvPr/>
        </p:nvSpPr>
        <p:spPr>
          <a:xfrm>
            <a:off x="5070886" y="3251499"/>
            <a:ext cx="140773" cy="954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2" name="object 72"/>
          <p:cNvSpPr/>
          <p:nvPr/>
        </p:nvSpPr>
        <p:spPr>
          <a:xfrm>
            <a:off x="5592631" y="3251499"/>
            <a:ext cx="140773" cy="954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3" name="object 73"/>
          <p:cNvSpPr txBox="1"/>
          <p:nvPr/>
        </p:nvSpPr>
        <p:spPr>
          <a:xfrm>
            <a:off x="5042647" y="3247464"/>
            <a:ext cx="872377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296">
              <a:lnSpc>
                <a:spcPts val="1050"/>
              </a:lnSpc>
              <a:tabLst>
                <a:tab pos="686957" algn="l"/>
              </a:tabLst>
            </a:pPr>
            <a:r>
              <a:rPr sz="1147" spc="-57" dirty="0">
                <a:latin typeface="DejaVu Sans"/>
                <a:cs typeface="DejaVu Sans"/>
              </a:rPr>
              <a:t>21	22</a:t>
            </a:r>
            <a:endParaRPr sz="1147">
              <a:latin typeface="DejaVu Sans"/>
              <a:cs typeface="DejaVu Sans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6224694" y="3209813"/>
            <a:ext cx="86006" cy="1371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5" name="object 75"/>
          <p:cNvSpPr/>
          <p:nvPr/>
        </p:nvSpPr>
        <p:spPr>
          <a:xfrm>
            <a:off x="6742407" y="3209813"/>
            <a:ext cx="86006" cy="1371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6" name="object 76"/>
          <p:cNvSpPr/>
          <p:nvPr/>
        </p:nvSpPr>
        <p:spPr>
          <a:xfrm>
            <a:off x="7188848" y="3209813"/>
            <a:ext cx="86006" cy="1371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7" name="object 77"/>
          <p:cNvSpPr/>
          <p:nvPr/>
        </p:nvSpPr>
        <p:spPr>
          <a:xfrm>
            <a:off x="7668857" y="3216537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40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40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40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40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40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8" name="object 78"/>
          <p:cNvSpPr/>
          <p:nvPr/>
        </p:nvSpPr>
        <p:spPr>
          <a:xfrm>
            <a:off x="8190603" y="3216537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40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40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40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40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40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9" name="object 79"/>
          <p:cNvSpPr/>
          <p:nvPr/>
        </p:nvSpPr>
        <p:spPr>
          <a:xfrm>
            <a:off x="5070886" y="3492201"/>
            <a:ext cx="140773" cy="954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0" name="object 80"/>
          <p:cNvSpPr/>
          <p:nvPr/>
        </p:nvSpPr>
        <p:spPr>
          <a:xfrm>
            <a:off x="5592631" y="3492201"/>
            <a:ext cx="140773" cy="954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1" name="object 81"/>
          <p:cNvSpPr txBox="1"/>
          <p:nvPr/>
        </p:nvSpPr>
        <p:spPr>
          <a:xfrm>
            <a:off x="5042647" y="3490856"/>
            <a:ext cx="872377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296">
              <a:lnSpc>
                <a:spcPts val="1037"/>
              </a:lnSpc>
              <a:tabLst>
                <a:tab pos="686957" algn="l"/>
              </a:tabLst>
            </a:pPr>
            <a:r>
              <a:rPr sz="1147" spc="-57" dirty="0">
                <a:latin typeface="DejaVu Sans"/>
                <a:cs typeface="DejaVu Sans"/>
              </a:rPr>
              <a:t>31	32</a:t>
            </a:r>
            <a:endParaRPr sz="1147">
              <a:latin typeface="DejaVu Sans"/>
              <a:cs typeface="DejaVu Sans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6224694" y="3450515"/>
            <a:ext cx="86006" cy="1371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3" name="object 83"/>
          <p:cNvSpPr/>
          <p:nvPr/>
        </p:nvSpPr>
        <p:spPr>
          <a:xfrm>
            <a:off x="6742407" y="3450515"/>
            <a:ext cx="86006" cy="1371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4" name="object 84"/>
          <p:cNvSpPr/>
          <p:nvPr/>
        </p:nvSpPr>
        <p:spPr>
          <a:xfrm>
            <a:off x="7188848" y="3450515"/>
            <a:ext cx="86006" cy="137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5" name="object 85"/>
          <p:cNvSpPr/>
          <p:nvPr/>
        </p:nvSpPr>
        <p:spPr>
          <a:xfrm>
            <a:off x="7668857" y="3457238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40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40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40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40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40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6" name="object 86"/>
          <p:cNvSpPr/>
          <p:nvPr/>
        </p:nvSpPr>
        <p:spPr>
          <a:xfrm>
            <a:off x="8190603" y="3457238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40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40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40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40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40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7" name="object 87"/>
          <p:cNvSpPr/>
          <p:nvPr/>
        </p:nvSpPr>
        <p:spPr>
          <a:xfrm>
            <a:off x="5181202" y="3693907"/>
            <a:ext cx="86006" cy="137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8" name="object 88"/>
          <p:cNvSpPr/>
          <p:nvPr/>
        </p:nvSpPr>
        <p:spPr>
          <a:xfrm>
            <a:off x="5704293" y="3693907"/>
            <a:ext cx="86006" cy="1371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9" name="object 89"/>
          <p:cNvSpPr/>
          <p:nvPr/>
        </p:nvSpPr>
        <p:spPr>
          <a:xfrm>
            <a:off x="6115723" y="3735592"/>
            <a:ext cx="140773" cy="95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0" name="object 90"/>
          <p:cNvSpPr/>
          <p:nvPr/>
        </p:nvSpPr>
        <p:spPr>
          <a:xfrm>
            <a:off x="6633435" y="3735592"/>
            <a:ext cx="140773" cy="954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1" name="object 91"/>
          <p:cNvSpPr txBox="1"/>
          <p:nvPr/>
        </p:nvSpPr>
        <p:spPr>
          <a:xfrm>
            <a:off x="6094207" y="3718111"/>
            <a:ext cx="849965" cy="135595"/>
          </a:xfrm>
          <a:prstGeom prst="rect">
            <a:avLst/>
          </a:prstGeom>
        </p:spPr>
        <p:txBody>
          <a:bodyPr vert="horz" wrap="square" lIns="0" tIns="7284" rIns="0" bIns="0" rtlCol="0">
            <a:spAutoFit/>
          </a:bodyPr>
          <a:lstStyle/>
          <a:p>
            <a:pPr marL="154649">
              <a:lnSpc>
                <a:spcPts val="1041"/>
              </a:lnSpc>
              <a:spcBef>
                <a:spcPts val="57"/>
              </a:spcBef>
              <a:tabLst>
                <a:tab pos="671828" algn="l"/>
              </a:tabLst>
            </a:pPr>
            <a:r>
              <a:rPr sz="1147" spc="-57" dirty="0">
                <a:latin typeface="DejaVu Sans"/>
                <a:cs typeface="DejaVu Sans"/>
              </a:rPr>
              <a:t>11	12</a:t>
            </a:r>
            <a:endParaRPr sz="1147">
              <a:latin typeface="DejaVu Sans"/>
              <a:cs typeface="DejaVu Sans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7188848" y="3693907"/>
            <a:ext cx="86006" cy="137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3" name="object 93"/>
          <p:cNvSpPr/>
          <p:nvPr/>
        </p:nvSpPr>
        <p:spPr>
          <a:xfrm>
            <a:off x="7636635" y="3693907"/>
            <a:ext cx="86006" cy="1371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4" name="object 94"/>
          <p:cNvSpPr/>
          <p:nvPr/>
        </p:nvSpPr>
        <p:spPr>
          <a:xfrm>
            <a:off x="8190603" y="3700630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40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40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40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40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40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5" name="object 95"/>
          <p:cNvSpPr/>
          <p:nvPr/>
        </p:nvSpPr>
        <p:spPr>
          <a:xfrm>
            <a:off x="5213424" y="3937298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39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39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39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39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39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6" name="object 96"/>
          <p:cNvSpPr/>
          <p:nvPr/>
        </p:nvSpPr>
        <p:spPr>
          <a:xfrm>
            <a:off x="5735170" y="3937298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39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39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39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39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39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7" name="object 97"/>
          <p:cNvSpPr/>
          <p:nvPr/>
        </p:nvSpPr>
        <p:spPr>
          <a:xfrm>
            <a:off x="6255571" y="3937298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40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40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40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40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40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8" name="object 98"/>
          <p:cNvSpPr/>
          <p:nvPr/>
        </p:nvSpPr>
        <p:spPr>
          <a:xfrm>
            <a:off x="6773284" y="3937298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40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40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40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40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40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9" name="object 99"/>
          <p:cNvSpPr/>
          <p:nvPr/>
        </p:nvSpPr>
        <p:spPr>
          <a:xfrm>
            <a:off x="7219726" y="3937298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40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40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40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40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40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0" name="object 100"/>
          <p:cNvSpPr/>
          <p:nvPr/>
        </p:nvSpPr>
        <p:spPr>
          <a:xfrm>
            <a:off x="7668857" y="3937298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40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40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40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40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40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1" name="object 101"/>
          <p:cNvSpPr/>
          <p:nvPr/>
        </p:nvSpPr>
        <p:spPr>
          <a:xfrm>
            <a:off x="8190603" y="3937298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40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40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40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40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40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2" name="object 102"/>
          <p:cNvSpPr/>
          <p:nvPr/>
        </p:nvSpPr>
        <p:spPr>
          <a:xfrm>
            <a:off x="5181202" y="4167244"/>
            <a:ext cx="86006" cy="1371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3" name="object 103"/>
          <p:cNvSpPr/>
          <p:nvPr/>
        </p:nvSpPr>
        <p:spPr>
          <a:xfrm>
            <a:off x="5704293" y="4167244"/>
            <a:ext cx="86006" cy="1371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4" name="object 104"/>
          <p:cNvSpPr/>
          <p:nvPr/>
        </p:nvSpPr>
        <p:spPr>
          <a:xfrm>
            <a:off x="6197750" y="4233134"/>
            <a:ext cx="142875" cy="25773"/>
          </a:xfrm>
          <a:custGeom>
            <a:avLst/>
            <a:gdLst/>
            <a:ahLst/>
            <a:cxnLst/>
            <a:rect l="l" t="t" r="r" b="b"/>
            <a:pathLst>
              <a:path w="161925" h="29210">
                <a:moveTo>
                  <a:pt x="76866" y="29051"/>
                </a:moveTo>
                <a:lnTo>
                  <a:pt x="73628" y="27717"/>
                </a:lnTo>
                <a:lnTo>
                  <a:pt x="68389" y="22288"/>
                </a:lnTo>
                <a:lnTo>
                  <a:pt x="67056" y="18764"/>
                </a:lnTo>
                <a:lnTo>
                  <a:pt x="67056" y="10382"/>
                </a:lnTo>
                <a:lnTo>
                  <a:pt x="80772" y="0"/>
                </a:lnTo>
                <a:lnTo>
                  <a:pt x="84677" y="95"/>
                </a:lnTo>
                <a:lnTo>
                  <a:pt x="87915" y="1524"/>
                </a:lnTo>
                <a:lnTo>
                  <a:pt x="90582" y="4191"/>
                </a:lnTo>
                <a:lnTo>
                  <a:pt x="93249" y="6953"/>
                </a:lnTo>
                <a:lnTo>
                  <a:pt x="94488" y="10382"/>
                </a:lnTo>
                <a:lnTo>
                  <a:pt x="94488" y="18764"/>
                </a:lnTo>
                <a:lnTo>
                  <a:pt x="93249" y="22288"/>
                </a:lnTo>
                <a:lnTo>
                  <a:pt x="90582" y="24955"/>
                </a:lnTo>
                <a:lnTo>
                  <a:pt x="87915" y="27717"/>
                </a:lnTo>
                <a:lnTo>
                  <a:pt x="84908" y="28956"/>
                </a:lnTo>
                <a:lnTo>
                  <a:pt x="80772" y="28956"/>
                </a:lnTo>
                <a:lnTo>
                  <a:pt x="76866" y="29051"/>
                </a:lnTo>
                <a:close/>
              </a:path>
              <a:path w="161925" h="29210">
                <a:moveTo>
                  <a:pt x="84677" y="29051"/>
                </a:moveTo>
                <a:lnTo>
                  <a:pt x="80772" y="28956"/>
                </a:lnTo>
                <a:lnTo>
                  <a:pt x="84908" y="28956"/>
                </a:lnTo>
                <a:lnTo>
                  <a:pt x="84677" y="29051"/>
                </a:lnTo>
                <a:close/>
              </a:path>
              <a:path w="161925" h="29210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161925" h="29210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161925" h="29210">
                <a:moveTo>
                  <a:pt x="143922" y="29051"/>
                </a:moveTo>
                <a:lnTo>
                  <a:pt x="140684" y="27717"/>
                </a:lnTo>
                <a:lnTo>
                  <a:pt x="135445" y="22288"/>
                </a:lnTo>
                <a:lnTo>
                  <a:pt x="134112" y="18764"/>
                </a:lnTo>
                <a:lnTo>
                  <a:pt x="134112" y="10382"/>
                </a:lnTo>
                <a:lnTo>
                  <a:pt x="147828" y="0"/>
                </a:lnTo>
                <a:lnTo>
                  <a:pt x="151733" y="95"/>
                </a:lnTo>
                <a:lnTo>
                  <a:pt x="154971" y="1524"/>
                </a:lnTo>
                <a:lnTo>
                  <a:pt x="157638" y="4191"/>
                </a:lnTo>
                <a:lnTo>
                  <a:pt x="160305" y="6953"/>
                </a:lnTo>
                <a:lnTo>
                  <a:pt x="161544" y="10382"/>
                </a:lnTo>
                <a:lnTo>
                  <a:pt x="161544" y="18764"/>
                </a:lnTo>
                <a:lnTo>
                  <a:pt x="160305" y="22288"/>
                </a:lnTo>
                <a:lnTo>
                  <a:pt x="157638" y="24955"/>
                </a:lnTo>
                <a:lnTo>
                  <a:pt x="154971" y="27717"/>
                </a:lnTo>
                <a:lnTo>
                  <a:pt x="151964" y="28956"/>
                </a:lnTo>
                <a:lnTo>
                  <a:pt x="147828" y="28956"/>
                </a:lnTo>
                <a:lnTo>
                  <a:pt x="143922" y="29051"/>
                </a:lnTo>
                <a:close/>
              </a:path>
              <a:path w="161925" h="29210">
                <a:moveTo>
                  <a:pt x="151733" y="29051"/>
                </a:moveTo>
                <a:lnTo>
                  <a:pt x="147828" y="28956"/>
                </a:lnTo>
                <a:lnTo>
                  <a:pt x="151964" y="28956"/>
                </a:lnTo>
                <a:lnTo>
                  <a:pt x="151733" y="29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5" name="object 105"/>
          <p:cNvSpPr/>
          <p:nvPr/>
        </p:nvSpPr>
        <p:spPr>
          <a:xfrm>
            <a:off x="6742407" y="4167244"/>
            <a:ext cx="86006" cy="1371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6" name="object 106"/>
          <p:cNvSpPr/>
          <p:nvPr/>
        </p:nvSpPr>
        <p:spPr>
          <a:xfrm>
            <a:off x="7188848" y="4167244"/>
            <a:ext cx="86006" cy="1371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7" name="object 107"/>
          <p:cNvSpPr/>
          <p:nvPr/>
        </p:nvSpPr>
        <p:spPr>
          <a:xfrm>
            <a:off x="7526319" y="4208929"/>
            <a:ext cx="140773" cy="9547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8" name="object 108"/>
          <p:cNvSpPr txBox="1"/>
          <p:nvPr/>
        </p:nvSpPr>
        <p:spPr>
          <a:xfrm>
            <a:off x="7663481" y="4185601"/>
            <a:ext cx="182656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>
              <a:spcBef>
                <a:spcPts val="106"/>
              </a:spcBef>
            </a:pPr>
            <a:r>
              <a:rPr sz="1147" spc="-57" dirty="0">
                <a:latin typeface="DejaVu Sans"/>
                <a:cs typeface="DejaVu Sans"/>
              </a:rPr>
              <a:t>31</a:t>
            </a:r>
            <a:endParaRPr sz="1147">
              <a:latin typeface="DejaVu Sans"/>
              <a:cs typeface="DejaVu Sans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8048065" y="4208929"/>
            <a:ext cx="140773" cy="9547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0" name="object 110"/>
          <p:cNvSpPr txBox="1"/>
          <p:nvPr/>
        </p:nvSpPr>
        <p:spPr>
          <a:xfrm>
            <a:off x="8185221" y="4185601"/>
            <a:ext cx="182656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>
              <a:spcBef>
                <a:spcPts val="106"/>
              </a:spcBef>
            </a:pPr>
            <a:r>
              <a:rPr sz="1147" spc="-57" dirty="0">
                <a:latin typeface="DejaVu Sans"/>
                <a:cs typeface="DejaVu Sans"/>
              </a:rPr>
              <a:t>32</a:t>
            </a:r>
            <a:endParaRPr sz="1147">
              <a:latin typeface="DejaVu Sans"/>
              <a:cs typeface="DejaVu Sans"/>
            </a:endParaRPr>
          </a:p>
        </p:txBody>
      </p:sp>
      <p:grpSp>
        <p:nvGrpSpPr>
          <p:cNvPr id="111" name="object 111"/>
          <p:cNvGrpSpPr/>
          <p:nvPr/>
        </p:nvGrpSpPr>
        <p:grpSpPr>
          <a:xfrm>
            <a:off x="537883" y="2229522"/>
            <a:ext cx="473449" cy="254374"/>
            <a:chOff x="457200" y="2526792"/>
            <a:chExt cx="536575" cy="288290"/>
          </a:xfrm>
        </p:grpSpPr>
        <p:sp>
          <p:nvSpPr>
            <p:cNvPr id="112" name="object 112"/>
            <p:cNvSpPr/>
            <p:nvPr/>
          </p:nvSpPr>
          <p:spPr>
            <a:xfrm>
              <a:off x="457200" y="2526792"/>
              <a:ext cx="536575" cy="288290"/>
            </a:xfrm>
            <a:custGeom>
              <a:avLst/>
              <a:gdLst/>
              <a:ahLst/>
              <a:cxnLst/>
              <a:rect l="l" t="t" r="r" b="b"/>
              <a:pathLst>
                <a:path w="536575" h="288289">
                  <a:moveTo>
                    <a:pt x="536447" y="288036"/>
                  </a:moveTo>
                  <a:lnTo>
                    <a:pt x="0" y="288036"/>
                  </a:lnTo>
                  <a:lnTo>
                    <a:pt x="0" y="0"/>
                  </a:lnTo>
                  <a:lnTo>
                    <a:pt x="536447" y="0"/>
                  </a:lnTo>
                  <a:lnTo>
                    <a:pt x="536447" y="288036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497871" y="2601468"/>
              <a:ext cx="203644" cy="15392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14" name="object 114"/>
          <p:cNvSpPr txBox="1"/>
          <p:nvPr/>
        </p:nvSpPr>
        <p:spPr>
          <a:xfrm>
            <a:off x="537883" y="2229522"/>
            <a:ext cx="47344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9733">
              <a:lnSpc>
                <a:spcPts val="1227"/>
              </a:lnSpc>
            </a:pPr>
            <a:r>
              <a:rPr sz="1147" spc="4" dirty="0">
                <a:solidFill>
                  <a:srgbClr val="BF0000"/>
                </a:solidFill>
                <a:latin typeface="DejaVu Sans"/>
                <a:cs typeface="DejaVu Sans"/>
              </a:rPr>
              <a:t>(1)</a:t>
            </a:r>
            <a:endParaRPr sz="1147">
              <a:latin typeface="DejaVu Sans"/>
              <a:cs typeface="DejaVu Sans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1101313" y="2596627"/>
            <a:ext cx="2365562" cy="67235"/>
          </a:xfrm>
          <a:custGeom>
            <a:avLst/>
            <a:gdLst/>
            <a:ahLst/>
            <a:cxnLst/>
            <a:rect l="l" t="t" r="r" b="b"/>
            <a:pathLst>
              <a:path w="2680970" h="76200">
                <a:moveTo>
                  <a:pt x="2604516" y="76200"/>
                </a:moveTo>
                <a:lnTo>
                  <a:pt x="2604516" y="0"/>
                </a:lnTo>
                <a:lnTo>
                  <a:pt x="2662428" y="28956"/>
                </a:lnTo>
                <a:lnTo>
                  <a:pt x="2618232" y="28956"/>
                </a:lnTo>
                <a:lnTo>
                  <a:pt x="2618232" y="47244"/>
                </a:lnTo>
                <a:lnTo>
                  <a:pt x="2662428" y="47244"/>
                </a:lnTo>
                <a:lnTo>
                  <a:pt x="2604516" y="76200"/>
                </a:lnTo>
                <a:close/>
              </a:path>
              <a:path w="2680970" h="76200">
                <a:moveTo>
                  <a:pt x="2604516" y="47244"/>
                </a:moveTo>
                <a:lnTo>
                  <a:pt x="0" y="47244"/>
                </a:lnTo>
                <a:lnTo>
                  <a:pt x="0" y="28956"/>
                </a:lnTo>
                <a:lnTo>
                  <a:pt x="2604516" y="28956"/>
                </a:lnTo>
                <a:lnTo>
                  <a:pt x="2604516" y="47244"/>
                </a:lnTo>
                <a:close/>
              </a:path>
              <a:path w="2680970" h="76200">
                <a:moveTo>
                  <a:pt x="2662428" y="47244"/>
                </a:moveTo>
                <a:lnTo>
                  <a:pt x="2618232" y="47244"/>
                </a:lnTo>
                <a:lnTo>
                  <a:pt x="2618232" y="28956"/>
                </a:lnTo>
                <a:lnTo>
                  <a:pt x="2662428" y="28956"/>
                </a:lnTo>
                <a:lnTo>
                  <a:pt x="2680716" y="38100"/>
                </a:lnTo>
                <a:lnTo>
                  <a:pt x="2662428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6" name="object 116"/>
          <p:cNvSpPr txBox="1"/>
          <p:nvPr/>
        </p:nvSpPr>
        <p:spPr>
          <a:xfrm>
            <a:off x="2082505" y="2570583"/>
            <a:ext cx="397249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79" dirty="0">
                <a:latin typeface="Arial"/>
                <a:cs typeface="Arial"/>
              </a:rPr>
              <a:t>t</a:t>
            </a:r>
            <a:r>
              <a:rPr sz="1588" spc="9" dirty="0">
                <a:latin typeface="Arial"/>
                <a:cs typeface="Arial"/>
              </a:rPr>
              <a:t>i</a:t>
            </a:r>
            <a:r>
              <a:rPr sz="1588" spc="-57" dirty="0">
                <a:latin typeface="Arial"/>
                <a:cs typeface="Arial"/>
              </a:rPr>
              <a:t>m</a:t>
            </a:r>
            <a:r>
              <a:rPr sz="1588" spc="-97" dirty="0">
                <a:latin typeface="Arial"/>
                <a:cs typeface="Arial"/>
              </a:rPr>
              <a:t>e</a:t>
            </a:r>
            <a:endParaRPr sz="1588">
              <a:latin typeface="Arial"/>
              <a:cs typeface="Arial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9CFC7E4-BEB3-49E7-BB56-CED63C6E7199}"/>
              </a:ext>
            </a:extLst>
          </p:cNvPr>
          <p:cNvSpPr txBox="1"/>
          <p:nvPr/>
        </p:nvSpPr>
        <p:spPr>
          <a:xfrm>
            <a:off x="0" y="6604084"/>
            <a:ext cx="16017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50" dirty="0"/>
              <a:t>Adapted from </a:t>
            </a:r>
            <a:r>
              <a:rPr lang="en-US" sz="1050" dirty="0" err="1"/>
              <a:t>Bhiksha</a:t>
            </a:r>
            <a:r>
              <a:rPr lang="en-US" sz="1050" dirty="0"/>
              <a:t> Raj</a:t>
            </a:r>
            <a:endParaRPr kumimoji="0" lang="en-US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F3654C1-4CD4-4670-A42C-E4889F2ADF3E}"/>
              </a:ext>
            </a:extLst>
          </p:cNvPr>
          <p:cNvGrpSpPr/>
          <p:nvPr/>
        </p:nvGrpSpPr>
        <p:grpSpPr>
          <a:xfrm>
            <a:off x="1041943" y="1557256"/>
            <a:ext cx="2458122" cy="992307"/>
            <a:chOff x="1051559" y="1245197"/>
            <a:chExt cx="2458122" cy="992307"/>
          </a:xfrm>
        </p:grpSpPr>
        <p:sp>
          <p:nvSpPr>
            <p:cNvPr id="117" name="object 117"/>
            <p:cNvSpPr/>
            <p:nvPr/>
          </p:nvSpPr>
          <p:spPr>
            <a:xfrm>
              <a:off x="1051559" y="1245197"/>
              <a:ext cx="2458122" cy="566317"/>
            </a:xfrm>
            <a:prstGeom prst="rect">
              <a:avLst/>
            </a:prstGeom>
            <a:blipFill>
              <a:blip r:embed="rId13" cstate="print"/>
              <a:stretch>
                <a:fillRect b="-131274"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9" name="object 117">
              <a:extLst>
                <a:ext uri="{FF2B5EF4-FFF2-40B4-BE49-F238E27FC236}">
                  <a16:creationId xmlns:a16="http://schemas.microsoft.com/office/drawing/2014/main" id="{427F9654-D36F-4332-AD47-76EBD6137E55}"/>
                </a:ext>
              </a:extLst>
            </p:cNvPr>
            <p:cNvSpPr/>
            <p:nvPr/>
          </p:nvSpPr>
          <p:spPr>
            <a:xfrm>
              <a:off x="1051559" y="1810187"/>
              <a:ext cx="2458122" cy="427317"/>
            </a:xfrm>
            <a:prstGeom prst="rect">
              <a:avLst/>
            </a:prstGeom>
            <a:blipFill>
              <a:blip r:embed="rId13" cstate="print"/>
              <a:stretch>
                <a:fillRect t="-206504"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33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&amp; Justin Johnson &amp;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Serena</a:t>
            </a:r>
            <a:r>
              <a:rPr kumimoji="0" sz="12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Yeung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11</a:t>
            </a:r>
            <a:r>
              <a:rPr kumimoji="0" sz="1200" b="0" i="0" u="none" strike="noStrike" kern="1200" cap="none" spc="-8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</a:t>
            </a: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12"/>
          </p:nvPr>
        </p:nvSpPr>
        <p:spPr>
          <a:xfrm>
            <a:off x="6994755" y="7999087"/>
            <a:ext cx="3333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marR="0" lvl="0" indent="0" algn="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25400" marR="0" lvl="0" indent="0" algn="r" defTabSz="914400" rtl="0" eaLnBrk="1" fontAlgn="auto" latinLnBrk="0" hangingPunct="1">
                <a:lnSpc>
                  <a:spcPts val="23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170</a:t>
            </a:fld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56669" y="4225078"/>
            <a:ext cx="3499468" cy="11578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56670" y="4225068"/>
            <a:ext cx="3499485" cy="1158240"/>
          </a:xfrm>
          <a:custGeom>
            <a:avLst/>
            <a:gdLst/>
            <a:ahLst/>
            <a:cxnLst/>
            <a:rect l="l" t="t" r="r" b="b"/>
            <a:pathLst>
              <a:path w="3499485" h="1158239">
                <a:moveTo>
                  <a:pt x="0" y="1157872"/>
                </a:moveTo>
                <a:lnTo>
                  <a:pt x="1070202" y="0"/>
                </a:lnTo>
                <a:lnTo>
                  <a:pt x="3499470" y="0"/>
                </a:lnTo>
                <a:lnTo>
                  <a:pt x="2429272" y="1157872"/>
                </a:lnTo>
                <a:lnTo>
                  <a:pt x="0" y="1157872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42203" y="3994994"/>
            <a:ext cx="1686560" cy="1049655"/>
          </a:xfrm>
          <a:custGeom>
            <a:avLst/>
            <a:gdLst/>
            <a:ahLst/>
            <a:cxnLst/>
            <a:rect l="l" t="t" r="r" b="b"/>
            <a:pathLst>
              <a:path w="1686560" h="1049654">
                <a:moveTo>
                  <a:pt x="0" y="0"/>
                </a:moveTo>
                <a:lnTo>
                  <a:pt x="1686514" y="0"/>
                </a:lnTo>
                <a:lnTo>
                  <a:pt x="1686514" y="1049422"/>
                </a:lnTo>
                <a:lnTo>
                  <a:pt x="0" y="10494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293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28718" y="3645194"/>
            <a:ext cx="349885" cy="1399540"/>
          </a:xfrm>
          <a:custGeom>
            <a:avLst/>
            <a:gdLst/>
            <a:ahLst/>
            <a:cxnLst/>
            <a:rect l="l" t="t" r="r" b="b"/>
            <a:pathLst>
              <a:path w="349885" h="1399539">
                <a:moveTo>
                  <a:pt x="0" y="1399222"/>
                </a:moveTo>
                <a:lnTo>
                  <a:pt x="0" y="349799"/>
                </a:lnTo>
                <a:lnTo>
                  <a:pt x="349824" y="0"/>
                </a:lnTo>
                <a:lnTo>
                  <a:pt x="349824" y="1049397"/>
                </a:lnTo>
                <a:lnTo>
                  <a:pt x="0" y="1399222"/>
                </a:lnTo>
                <a:close/>
              </a:path>
            </a:pathLst>
          </a:custGeom>
          <a:solidFill>
            <a:srgbClr val="CACACA">
              <a:alpha val="9293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42204" y="3645195"/>
            <a:ext cx="2036445" cy="349885"/>
          </a:xfrm>
          <a:custGeom>
            <a:avLst/>
            <a:gdLst/>
            <a:ahLst/>
            <a:cxnLst/>
            <a:rect l="l" t="t" r="r" b="b"/>
            <a:pathLst>
              <a:path w="2036445" h="349885">
                <a:moveTo>
                  <a:pt x="1686514" y="349799"/>
                </a:moveTo>
                <a:lnTo>
                  <a:pt x="0" y="349799"/>
                </a:lnTo>
                <a:lnTo>
                  <a:pt x="349801" y="0"/>
                </a:lnTo>
                <a:lnTo>
                  <a:pt x="2036338" y="0"/>
                </a:lnTo>
                <a:lnTo>
                  <a:pt x="1686514" y="349799"/>
                </a:lnTo>
                <a:close/>
              </a:path>
            </a:pathLst>
          </a:custGeom>
          <a:solidFill>
            <a:srgbClr val="FFFFFF">
              <a:alpha val="9293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42204" y="3645194"/>
            <a:ext cx="2036445" cy="1399540"/>
          </a:xfrm>
          <a:custGeom>
            <a:avLst/>
            <a:gdLst/>
            <a:ahLst/>
            <a:cxnLst/>
            <a:rect l="l" t="t" r="r" b="b"/>
            <a:pathLst>
              <a:path w="2036445" h="1399539">
                <a:moveTo>
                  <a:pt x="0" y="349799"/>
                </a:moveTo>
                <a:lnTo>
                  <a:pt x="349801" y="0"/>
                </a:lnTo>
                <a:lnTo>
                  <a:pt x="2036338" y="0"/>
                </a:lnTo>
                <a:lnTo>
                  <a:pt x="2036338" y="1049397"/>
                </a:lnTo>
                <a:lnTo>
                  <a:pt x="1686514" y="1399222"/>
                </a:lnTo>
                <a:lnTo>
                  <a:pt x="0" y="1399222"/>
                </a:lnTo>
                <a:lnTo>
                  <a:pt x="0" y="349799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42204" y="3645195"/>
            <a:ext cx="2036445" cy="349885"/>
          </a:xfrm>
          <a:custGeom>
            <a:avLst/>
            <a:gdLst/>
            <a:ahLst/>
            <a:cxnLst/>
            <a:rect l="l" t="t" r="r" b="b"/>
            <a:pathLst>
              <a:path w="2036445" h="349885">
                <a:moveTo>
                  <a:pt x="0" y="349799"/>
                </a:moveTo>
                <a:lnTo>
                  <a:pt x="1686514" y="349799"/>
                </a:lnTo>
                <a:lnTo>
                  <a:pt x="2036338" y="0"/>
                </a:lnTo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28717" y="3994994"/>
            <a:ext cx="0" cy="1049655"/>
          </a:xfrm>
          <a:custGeom>
            <a:avLst/>
            <a:gdLst/>
            <a:ahLst/>
            <a:cxnLst/>
            <a:rect l="l" t="t" r="r" b="b"/>
            <a:pathLst>
              <a:path h="1049654">
                <a:moveTo>
                  <a:pt x="0" y="0"/>
                </a:moveTo>
                <a:lnTo>
                  <a:pt x="0" y="1049422"/>
                </a:lnTo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94495" y="4454749"/>
            <a:ext cx="785585" cy="1483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042204" y="3240625"/>
            <a:ext cx="2036445" cy="344170"/>
          </a:xfrm>
          <a:custGeom>
            <a:avLst/>
            <a:gdLst/>
            <a:ahLst/>
            <a:cxnLst/>
            <a:rect l="l" t="t" r="r" b="b"/>
            <a:pathLst>
              <a:path w="2036445" h="344169">
                <a:moveTo>
                  <a:pt x="1718589" y="343769"/>
                </a:moveTo>
                <a:lnTo>
                  <a:pt x="0" y="343769"/>
                </a:lnTo>
                <a:lnTo>
                  <a:pt x="317746" y="0"/>
                </a:lnTo>
                <a:lnTo>
                  <a:pt x="2036338" y="0"/>
                </a:lnTo>
                <a:lnTo>
                  <a:pt x="1718589" y="343769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42204" y="3240625"/>
            <a:ext cx="2036445" cy="344170"/>
          </a:xfrm>
          <a:custGeom>
            <a:avLst/>
            <a:gdLst/>
            <a:ahLst/>
            <a:cxnLst/>
            <a:rect l="l" t="t" r="r" b="b"/>
            <a:pathLst>
              <a:path w="2036445" h="344169">
                <a:moveTo>
                  <a:pt x="0" y="343769"/>
                </a:moveTo>
                <a:lnTo>
                  <a:pt x="317746" y="0"/>
                </a:lnTo>
                <a:lnTo>
                  <a:pt x="2036338" y="0"/>
                </a:lnTo>
                <a:lnTo>
                  <a:pt x="1718589" y="343769"/>
                </a:lnTo>
                <a:lnTo>
                  <a:pt x="0" y="343769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919145" y="3595020"/>
            <a:ext cx="191449" cy="2352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228754" y="3321537"/>
            <a:ext cx="565785" cy="219710"/>
          </a:xfrm>
          <a:custGeom>
            <a:avLst/>
            <a:gdLst/>
            <a:ahLst/>
            <a:cxnLst/>
            <a:rect l="l" t="t" r="r" b="b"/>
            <a:pathLst>
              <a:path w="565785" h="219710">
                <a:moveTo>
                  <a:pt x="362591" y="219232"/>
                </a:moveTo>
                <a:lnTo>
                  <a:pt x="0" y="219232"/>
                </a:lnTo>
                <a:lnTo>
                  <a:pt x="202632" y="0"/>
                </a:lnTo>
                <a:lnTo>
                  <a:pt x="565216" y="0"/>
                </a:lnTo>
                <a:lnTo>
                  <a:pt x="362591" y="219232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28754" y="3321537"/>
            <a:ext cx="565785" cy="219710"/>
          </a:xfrm>
          <a:custGeom>
            <a:avLst/>
            <a:gdLst/>
            <a:ahLst/>
            <a:cxnLst/>
            <a:rect l="l" t="t" r="r" b="b"/>
            <a:pathLst>
              <a:path w="565785" h="219710">
                <a:moveTo>
                  <a:pt x="0" y="219232"/>
                </a:moveTo>
                <a:lnTo>
                  <a:pt x="202632" y="0"/>
                </a:lnTo>
                <a:lnTo>
                  <a:pt x="565216" y="0"/>
                </a:lnTo>
                <a:lnTo>
                  <a:pt x="362591" y="219232"/>
                </a:lnTo>
                <a:lnTo>
                  <a:pt x="0" y="219232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777719" y="3415945"/>
            <a:ext cx="643890" cy="89535"/>
          </a:xfrm>
          <a:custGeom>
            <a:avLst/>
            <a:gdLst/>
            <a:ahLst/>
            <a:cxnLst/>
            <a:rect l="l" t="t" r="r" b="b"/>
            <a:pathLst>
              <a:path w="643889" h="89535">
                <a:moveTo>
                  <a:pt x="560698" y="89374"/>
                </a:moveTo>
                <a:lnTo>
                  <a:pt x="0" y="89374"/>
                </a:lnTo>
                <a:lnTo>
                  <a:pt x="82624" y="0"/>
                </a:lnTo>
                <a:lnTo>
                  <a:pt x="643323" y="0"/>
                </a:lnTo>
                <a:lnTo>
                  <a:pt x="560698" y="89374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777719" y="3415945"/>
            <a:ext cx="643890" cy="89535"/>
          </a:xfrm>
          <a:custGeom>
            <a:avLst/>
            <a:gdLst/>
            <a:ahLst/>
            <a:cxnLst/>
            <a:rect l="l" t="t" r="r" b="b"/>
            <a:pathLst>
              <a:path w="643889" h="89535">
                <a:moveTo>
                  <a:pt x="0" y="89374"/>
                </a:moveTo>
                <a:lnTo>
                  <a:pt x="82624" y="0"/>
                </a:lnTo>
                <a:lnTo>
                  <a:pt x="643323" y="0"/>
                </a:lnTo>
                <a:lnTo>
                  <a:pt x="560698" y="89374"/>
                </a:lnTo>
                <a:lnTo>
                  <a:pt x="0" y="89374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421093" y="3283611"/>
            <a:ext cx="504190" cy="257175"/>
          </a:xfrm>
          <a:custGeom>
            <a:avLst/>
            <a:gdLst/>
            <a:ahLst/>
            <a:cxnLst/>
            <a:rect l="l" t="t" r="r" b="b"/>
            <a:pathLst>
              <a:path w="504189" h="257175">
                <a:moveTo>
                  <a:pt x="266124" y="257059"/>
                </a:moveTo>
                <a:lnTo>
                  <a:pt x="0" y="257059"/>
                </a:lnTo>
                <a:lnTo>
                  <a:pt x="237599" y="0"/>
                </a:lnTo>
                <a:lnTo>
                  <a:pt x="503723" y="0"/>
                </a:lnTo>
                <a:lnTo>
                  <a:pt x="266124" y="257059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421093" y="3283611"/>
            <a:ext cx="504190" cy="257175"/>
          </a:xfrm>
          <a:custGeom>
            <a:avLst/>
            <a:gdLst/>
            <a:ahLst/>
            <a:cxnLst/>
            <a:rect l="l" t="t" r="r" b="b"/>
            <a:pathLst>
              <a:path w="504189" h="257175">
                <a:moveTo>
                  <a:pt x="0" y="257059"/>
                </a:moveTo>
                <a:lnTo>
                  <a:pt x="237599" y="0"/>
                </a:lnTo>
                <a:lnTo>
                  <a:pt x="503723" y="0"/>
                </a:lnTo>
                <a:lnTo>
                  <a:pt x="266124" y="257059"/>
                </a:lnTo>
                <a:lnTo>
                  <a:pt x="0" y="257059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378792" y="4881441"/>
            <a:ext cx="1081974" cy="1888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179425" y="3933029"/>
            <a:ext cx="2832532" cy="1553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067898" y="3385110"/>
            <a:ext cx="2162144" cy="1559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458955" y="3460594"/>
            <a:ext cx="877569" cy="0"/>
          </a:xfrm>
          <a:custGeom>
            <a:avLst/>
            <a:gdLst/>
            <a:ahLst/>
            <a:cxnLst/>
            <a:rect l="l" t="t" r="r" b="b"/>
            <a:pathLst>
              <a:path w="877569">
                <a:moveTo>
                  <a:pt x="0" y="0"/>
                </a:moveTo>
                <a:lnTo>
                  <a:pt x="876983" y="0"/>
                </a:lnTo>
              </a:path>
            </a:pathLst>
          </a:custGeom>
          <a:ln w="19049">
            <a:solidFill>
              <a:srgbClr val="C8492B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326412" y="3419619"/>
            <a:ext cx="105502" cy="819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85548" y="3401283"/>
            <a:ext cx="953102" cy="1970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85549" y="3675426"/>
            <a:ext cx="1275227" cy="1968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70518" y="3953733"/>
            <a:ext cx="1456803" cy="1968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83565" y="4230702"/>
            <a:ext cx="699503" cy="15761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456514" y="5562144"/>
            <a:ext cx="15640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10,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6" name="Title 35">
            <a:extLst>
              <a:ext uri="{FF2B5EF4-FFF2-40B4-BE49-F238E27FC236}">
                <a16:creationId xmlns:a16="http://schemas.microsoft.com/office/drawing/2014/main" id="{3DEB545D-C04F-44B2-8D49-FD9BFB33A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Fast</a:t>
            </a:r>
            <a:r>
              <a:rPr lang="en-US" spc="-95" dirty="0"/>
              <a:t> </a:t>
            </a:r>
            <a:r>
              <a:rPr lang="en-US" spc="-5" dirty="0"/>
              <a:t>R-CNN</a:t>
            </a:r>
            <a:endParaRPr lang="en-US" dirty="0"/>
          </a:p>
        </p:txBody>
      </p:sp>
      <p:sp>
        <p:nvSpPr>
          <p:cNvPr id="37" name="object 79">
            <a:extLst>
              <a:ext uri="{FF2B5EF4-FFF2-40B4-BE49-F238E27FC236}">
                <a16:creationId xmlns:a16="http://schemas.microsoft.com/office/drawing/2014/main" id="{E84E4EB2-0901-423D-8CA6-43782AE797E5}"/>
              </a:ext>
            </a:extLst>
          </p:cNvPr>
          <p:cNvSpPr txBox="1"/>
          <p:nvPr/>
        </p:nvSpPr>
        <p:spPr>
          <a:xfrm>
            <a:off x="32210" y="6613072"/>
            <a:ext cx="296499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46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Girshick</a:t>
            </a:r>
            <a:r>
              <a:rPr kumimoji="0" lang="en-US" sz="1400" b="0" i="1" u="none" strike="noStrike" kern="1200" cap="none" spc="4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, “Fast R-CNN”, ICCV 2015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1500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43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&amp; Justin Johnson &amp;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Serena</a:t>
            </a:r>
            <a:r>
              <a:rPr kumimoji="0" sz="12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Yeung</a:t>
            </a:r>
          </a:p>
        </p:txBody>
      </p:sp>
      <p:sp>
        <p:nvSpPr>
          <p:cNvPr id="41" name="object 41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11</a:t>
            </a:r>
            <a:r>
              <a:rPr kumimoji="0" sz="1200" b="0" i="0" u="none" strike="noStrike" kern="1200" cap="none" spc="-8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</a:t>
            </a:r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12"/>
          </p:nvPr>
        </p:nvSpPr>
        <p:spPr>
          <a:xfrm>
            <a:off x="6994755" y="7999087"/>
            <a:ext cx="3333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marR="0" lvl="0" indent="0" algn="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25400" marR="0" lvl="0" indent="0" algn="r" defTabSz="914400" rtl="0" eaLnBrk="1" fontAlgn="auto" latinLnBrk="0" hangingPunct="1">
                <a:lnSpc>
                  <a:spcPts val="23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171</a:t>
            </a:fld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56669" y="4225078"/>
            <a:ext cx="3499468" cy="11578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56670" y="4225068"/>
            <a:ext cx="3499485" cy="1158240"/>
          </a:xfrm>
          <a:custGeom>
            <a:avLst/>
            <a:gdLst/>
            <a:ahLst/>
            <a:cxnLst/>
            <a:rect l="l" t="t" r="r" b="b"/>
            <a:pathLst>
              <a:path w="3499485" h="1158239">
                <a:moveTo>
                  <a:pt x="0" y="1157872"/>
                </a:moveTo>
                <a:lnTo>
                  <a:pt x="1070202" y="0"/>
                </a:lnTo>
                <a:lnTo>
                  <a:pt x="3499470" y="0"/>
                </a:lnTo>
                <a:lnTo>
                  <a:pt x="2429272" y="1157872"/>
                </a:lnTo>
                <a:lnTo>
                  <a:pt x="0" y="1157872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42203" y="3994994"/>
            <a:ext cx="1686560" cy="1049655"/>
          </a:xfrm>
          <a:custGeom>
            <a:avLst/>
            <a:gdLst/>
            <a:ahLst/>
            <a:cxnLst/>
            <a:rect l="l" t="t" r="r" b="b"/>
            <a:pathLst>
              <a:path w="1686560" h="1049654">
                <a:moveTo>
                  <a:pt x="0" y="0"/>
                </a:moveTo>
                <a:lnTo>
                  <a:pt x="1686514" y="0"/>
                </a:lnTo>
                <a:lnTo>
                  <a:pt x="1686514" y="1049422"/>
                </a:lnTo>
                <a:lnTo>
                  <a:pt x="0" y="10494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293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28718" y="3645194"/>
            <a:ext cx="349885" cy="1399540"/>
          </a:xfrm>
          <a:custGeom>
            <a:avLst/>
            <a:gdLst/>
            <a:ahLst/>
            <a:cxnLst/>
            <a:rect l="l" t="t" r="r" b="b"/>
            <a:pathLst>
              <a:path w="349885" h="1399539">
                <a:moveTo>
                  <a:pt x="0" y="1399222"/>
                </a:moveTo>
                <a:lnTo>
                  <a:pt x="0" y="349799"/>
                </a:lnTo>
                <a:lnTo>
                  <a:pt x="349824" y="0"/>
                </a:lnTo>
                <a:lnTo>
                  <a:pt x="349824" y="1049397"/>
                </a:lnTo>
                <a:lnTo>
                  <a:pt x="0" y="1399222"/>
                </a:lnTo>
                <a:close/>
              </a:path>
            </a:pathLst>
          </a:custGeom>
          <a:solidFill>
            <a:srgbClr val="CACACA">
              <a:alpha val="9293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42204" y="3645195"/>
            <a:ext cx="2036445" cy="349885"/>
          </a:xfrm>
          <a:custGeom>
            <a:avLst/>
            <a:gdLst/>
            <a:ahLst/>
            <a:cxnLst/>
            <a:rect l="l" t="t" r="r" b="b"/>
            <a:pathLst>
              <a:path w="2036445" h="349885">
                <a:moveTo>
                  <a:pt x="1686514" y="349799"/>
                </a:moveTo>
                <a:lnTo>
                  <a:pt x="0" y="349799"/>
                </a:lnTo>
                <a:lnTo>
                  <a:pt x="349801" y="0"/>
                </a:lnTo>
                <a:lnTo>
                  <a:pt x="2036338" y="0"/>
                </a:lnTo>
                <a:lnTo>
                  <a:pt x="1686514" y="349799"/>
                </a:lnTo>
                <a:close/>
              </a:path>
            </a:pathLst>
          </a:custGeom>
          <a:solidFill>
            <a:srgbClr val="FFFFFF">
              <a:alpha val="9293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42204" y="3645194"/>
            <a:ext cx="2036445" cy="1399540"/>
          </a:xfrm>
          <a:custGeom>
            <a:avLst/>
            <a:gdLst/>
            <a:ahLst/>
            <a:cxnLst/>
            <a:rect l="l" t="t" r="r" b="b"/>
            <a:pathLst>
              <a:path w="2036445" h="1399539">
                <a:moveTo>
                  <a:pt x="0" y="349799"/>
                </a:moveTo>
                <a:lnTo>
                  <a:pt x="349801" y="0"/>
                </a:lnTo>
                <a:lnTo>
                  <a:pt x="2036338" y="0"/>
                </a:lnTo>
                <a:lnTo>
                  <a:pt x="2036338" y="1049397"/>
                </a:lnTo>
                <a:lnTo>
                  <a:pt x="1686514" y="1399222"/>
                </a:lnTo>
                <a:lnTo>
                  <a:pt x="0" y="1399222"/>
                </a:lnTo>
                <a:lnTo>
                  <a:pt x="0" y="349799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42204" y="3645195"/>
            <a:ext cx="2036445" cy="349885"/>
          </a:xfrm>
          <a:custGeom>
            <a:avLst/>
            <a:gdLst/>
            <a:ahLst/>
            <a:cxnLst/>
            <a:rect l="l" t="t" r="r" b="b"/>
            <a:pathLst>
              <a:path w="2036445" h="349885">
                <a:moveTo>
                  <a:pt x="0" y="349799"/>
                </a:moveTo>
                <a:lnTo>
                  <a:pt x="1686514" y="349799"/>
                </a:lnTo>
                <a:lnTo>
                  <a:pt x="2036338" y="0"/>
                </a:lnTo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28717" y="3994994"/>
            <a:ext cx="0" cy="1049655"/>
          </a:xfrm>
          <a:custGeom>
            <a:avLst/>
            <a:gdLst/>
            <a:ahLst/>
            <a:cxnLst/>
            <a:rect l="l" t="t" r="r" b="b"/>
            <a:pathLst>
              <a:path h="1049654">
                <a:moveTo>
                  <a:pt x="0" y="0"/>
                </a:moveTo>
                <a:lnTo>
                  <a:pt x="0" y="1049422"/>
                </a:lnTo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94495" y="4454749"/>
            <a:ext cx="785585" cy="1483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042204" y="3240625"/>
            <a:ext cx="2036445" cy="344170"/>
          </a:xfrm>
          <a:custGeom>
            <a:avLst/>
            <a:gdLst/>
            <a:ahLst/>
            <a:cxnLst/>
            <a:rect l="l" t="t" r="r" b="b"/>
            <a:pathLst>
              <a:path w="2036445" h="344169">
                <a:moveTo>
                  <a:pt x="1718589" y="343769"/>
                </a:moveTo>
                <a:lnTo>
                  <a:pt x="0" y="343769"/>
                </a:lnTo>
                <a:lnTo>
                  <a:pt x="317746" y="0"/>
                </a:lnTo>
                <a:lnTo>
                  <a:pt x="2036338" y="0"/>
                </a:lnTo>
                <a:lnTo>
                  <a:pt x="1718589" y="343769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42204" y="3240625"/>
            <a:ext cx="2036445" cy="344170"/>
          </a:xfrm>
          <a:custGeom>
            <a:avLst/>
            <a:gdLst/>
            <a:ahLst/>
            <a:cxnLst/>
            <a:rect l="l" t="t" r="r" b="b"/>
            <a:pathLst>
              <a:path w="2036445" h="344169">
                <a:moveTo>
                  <a:pt x="0" y="343769"/>
                </a:moveTo>
                <a:lnTo>
                  <a:pt x="317746" y="0"/>
                </a:lnTo>
                <a:lnTo>
                  <a:pt x="2036338" y="0"/>
                </a:lnTo>
                <a:lnTo>
                  <a:pt x="1718589" y="343769"/>
                </a:lnTo>
                <a:lnTo>
                  <a:pt x="0" y="343769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919145" y="3595020"/>
            <a:ext cx="191449" cy="2352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228754" y="3321537"/>
            <a:ext cx="565785" cy="219710"/>
          </a:xfrm>
          <a:custGeom>
            <a:avLst/>
            <a:gdLst/>
            <a:ahLst/>
            <a:cxnLst/>
            <a:rect l="l" t="t" r="r" b="b"/>
            <a:pathLst>
              <a:path w="565785" h="219710">
                <a:moveTo>
                  <a:pt x="362591" y="219232"/>
                </a:moveTo>
                <a:lnTo>
                  <a:pt x="0" y="219232"/>
                </a:lnTo>
                <a:lnTo>
                  <a:pt x="202632" y="0"/>
                </a:lnTo>
                <a:lnTo>
                  <a:pt x="565216" y="0"/>
                </a:lnTo>
                <a:lnTo>
                  <a:pt x="362591" y="219232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28754" y="3321537"/>
            <a:ext cx="565785" cy="219710"/>
          </a:xfrm>
          <a:custGeom>
            <a:avLst/>
            <a:gdLst/>
            <a:ahLst/>
            <a:cxnLst/>
            <a:rect l="l" t="t" r="r" b="b"/>
            <a:pathLst>
              <a:path w="565785" h="219710">
                <a:moveTo>
                  <a:pt x="0" y="219232"/>
                </a:moveTo>
                <a:lnTo>
                  <a:pt x="202632" y="0"/>
                </a:lnTo>
                <a:lnTo>
                  <a:pt x="565216" y="0"/>
                </a:lnTo>
                <a:lnTo>
                  <a:pt x="362591" y="219232"/>
                </a:lnTo>
                <a:lnTo>
                  <a:pt x="0" y="219232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777719" y="3415945"/>
            <a:ext cx="643890" cy="89535"/>
          </a:xfrm>
          <a:custGeom>
            <a:avLst/>
            <a:gdLst/>
            <a:ahLst/>
            <a:cxnLst/>
            <a:rect l="l" t="t" r="r" b="b"/>
            <a:pathLst>
              <a:path w="643889" h="89535">
                <a:moveTo>
                  <a:pt x="560698" y="89374"/>
                </a:moveTo>
                <a:lnTo>
                  <a:pt x="0" y="89374"/>
                </a:lnTo>
                <a:lnTo>
                  <a:pt x="82624" y="0"/>
                </a:lnTo>
                <a:lnTo>
                  <a:pt x="643323" y="0"/>
                </a:lnTo>
                <a:lnTo>
                  <a:pt x="560698" y="89374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777719" y="3415945"/>
            <a:ext cx="643890" cy="89535"/>
          </a:xfrm>
          <a:custGeom>
            <a:avLst/>
            <a:gdLst/>
            <a:ahLst/>
            <a:cxnLst/>
            <a:rect l="l" t="t" r="r" b="b"/>
            <a:pathLst>
              <a:path w="643889" h="89535">
                <a:moveTo>
                  <a:pt x="0" y="89374"/>
                </a:moveTo>
                <a:lnTo>
                  <a:pt x="82624" y="0"/>
                </a:lnTo>
                <a:lnTo>
                  <a:pt x="643323" y="0"/>
                </a:lnTo>
                <a:lnTo>
                  <a:pt x="560698" y="89374"/>
                </a:lnTo>
                <a:lnTo>
                  <a:pt x="0" y="89374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421093" y="3283611"/>
            <a:ext cx="504190" cy="257175"/>
          </a:xfrm>
          <a:custGeom>
            <a:avLst/>
            <a:gdLst/>
            <a:ahLst/>
            <a:cxnLst/>
            <a:rect l="l" t="t" r="r" b="b"/>
            <a:pathLst>
              <a:path w="504189" h="257175">
                <a:moveTo>
                  <a:pt x="266124" y="257059"/>
                </a:moveTo>
                <a:lnTo>
                  <a:pt x="0" y="257059"/>
                </a:lnTo>
                <a:lnTo>
                  <a:pt x="237599" y="0"/>
                </a:lnTo>
                <a:lnTo>
                  <a:pt x="503723" y="0"/>
                </a:lnTo>
                <a:lnTo>
                  <a:pt x="266124" y="257059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421093" y="3283611"/>
            <a:ext cx="504190" cy="257175"/>
          </a:xfrm>
          <a:custGeom>
            <a:avLst/>
            <a:gdLst/>
            <a:ahLst/>
            <a:cxnLst/>
            <a:rect l="l" t="t" r="r" b="b"/>
            <a:pathLst>
              <a:path w="504189" h="257175">
                <a:moveTo>
                  <a:pt x="0" y="257059"/>
                </a:moveTo>
                <a:lnTo>
                  <a:pt x="237599" y="0"/>
                </a:lnTo>
                <a:lnTo>
                  <a:pt x="503723" y="0"/>
                </a:lnTo>
                <a:lnTo>
                  <a:pt x="266124" y="257059"/>
                </a:lnTo>
                <a:lnTo>
                  <a:pt x="0" y="257059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457277" y="3160106"/>
            <a:ext cx="191442" cy="2352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013544" y="3242285"/>
            <a:ext cx="191449" cy="2352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569842" y="3198040"/>
            <a:ext cx="191424" cy="2352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349001" y="3004638"/>
            <a:ext cx="418465" cy="132080"/>
          </a:xfrm>
          <a:custGeom>
            <a:avLst/>
            <a:gdLst/>
            <a:ahLst/>
            <a:cxnLst/>
            <a:rect l="l" t="t" r="r" b="b"/>
            <a:pathLst>
              <a:path w="418464" h="132080">
                <a:moveTo>
                  <a:pt x="296244" y="131847"/>
                </a:moveTo>
                <a:lnTo>
                  <a:pt x="0" y="131847"/>
                </a:lnTo>
                <a:lnTo>
                  <a:pt x="121864" y="0"/>
                </a:lnTo>
                <a:lnTo>
                  <a:pt x="418094" y="0"/>
                </a:lnTo>
                <a:lnTo>
                  <a:pt x="296244" y="131847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349001" y="3004638"/>
            <a:ext cx="418465" cy="132080"/>
          </a:xfrm>
          <a:custGeom>
            <a:avLst/>
            <a:gdLst/>
            <a:ahLst/>
            <a:cxnLst/>
            <a:rect l="l" t="t" r="r" b="b"/>
            <a:pathLst>
              <a:path w="418464" h="132080">
                <a:moveTo>
                  <a:pt x="0" y="131847"/>
                </a:moveTo>
                <a:lnTo>
                  <a:pt x="121864" y="0"/>
                </a:lnTo>
                <a:lnTo>
                  <a:pt x="418094" y="0"/>
                </a:lnTo>
                <a:lnTo>
                  <a:pt x="296244" y="131847"/>
                </a:lnTo>
                <a:lnTo>
                  <a:pt x="0" y="131847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936745" y="3044868"/>
            <a:ext cx="418465" cy="132080"/>
          </a:xfrm>
          <a:custGeom>
            <a:avLst/>
            <a:gdLst/>
            <a:ahLst/>
            <a:cxnLst/>
            <a:rect l="l" t="t" r="r" b="b"/>
            <a:pathLst>
              <a:path w="418464" h="132080">
                <a:moveTo>
                  <a:pt x="296249" y="131847"/>
                </a:moveTo>
                <a:lnTo>
                  <a:pt x="0" y="131847"/>
                </a:lnTo>
                <a:lnTo>
                  <a:pt x="121874" y="0"/>
                </a:lnTo>
                <a:lnTo>
                  <a:pt x="418099" y="0"/>
                </a:lnTo>
                <a:lnTo>
                  <a:pt x="296249" y="131847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936745" y="3044868"/>
            <a:ext cx="418465" cy="132080"/>
          </a:xfrm>
          <a:custGeom>
            <a:avLst/>
            <a:gdLst/>
            <a:ahLst/>
            <a:cxnLst/>
            <a:rect l="l" t="t" r="r" b="b"/>
            <a:pathLst>
              <a:path w="418464" h="132080">
                <a:moveTo>
                  <a:pt x="0" y="131847"/>
                </a:moveTo>
                <a:lnTo>
                  <a:pt x="121874" y="0"/>
                </a:lnTo>
                <a:lnTo>
                  <a:pt x="418099" y="0"/>
                </a:lnTo>
                <a:lnTo>
                  <a:pt x="296249" y="131847"/>
                </a:lnTo>
                <a:lnTo>
                  <a:pt x="0" y="131847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507919" y="3036210"/>
            <a:ext cx="418465" cy="132080"/>
          </a:xfrm>
          <a:custGeom>
            <a:avLst/>
            <a:gdLst/>
            <a:ahLst/>
            <a:cxnLst/>
            <a:rect l="l" t="t" r="r" b="b"/>
            <a:pathLst>
              <a:path w="418464" h="132080">
                <a:moveTo>
                  <a:pt x="296224" y="131847"/>
                </a:moveTo>
                <a:lnTo>
                  <a:pt x="0" y="131847"/>
                </a:lnTo>
                <a:lnTo>
                  <a:pt x="121849" y="0"/>
                </a:lnTo>
                <a:lnTo>
                  <a:pt x="418099" y="0"/>
                </a:lnTo>
                <a:lnTo>
                  <a:pt x="296224" y="131847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507919" y="3036210"/>
            <a:ext cx="418465" cy="132080"/>
          </a:xfrm>
          <a:custGeom>
            <a:avLst/>
            <a:gdLst/>
            <a:ahLst/>
            <a:cxnLst/>
            <a:rect l="l" t="t" r="r" b="b"/>
            <a:pathLst>
              <a:path w="418464" h="132080">
                <a:moveTo>
                  <a:pt x="0" y="131847"/>
                </a:moveTo>
                <a:lnTo>
                  <a:pt x="121849" y="0"/>
                </a:lnTo>
                <a:lnTo>
                  <a:pt x="418099" y="0"/>
                </a:lnTo>
                <a:lnTo>
                  <a:pt x="296224" y="131847"/>
                </a:lnTo>
                <a:lnTo>
                  <a:pt x="0" y="131847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378792" y="4881441"/>
            <a:ext cx="1081974" cy="1888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179425" y="3933029"/>
            <a:ext cx="2832532" cy="1553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067898" y="3385110"/>
            <a:ext cx="2162144" cy="15597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458955" y="3460594"/>
            <a:ext cx="877569" cy="0"/>
          </a:xfrm>
          <a:custGeom>
            <a:avLst/>
            <a:gdLst/>
            <a:ahLst/>
            <a:cxnLst/>
            <a:rect l="l" t="t" r="r" b="b"/>
            <a:pathLst>
              <a:path w="877569">
                <a:moveTo>
                  <a:pt x="0" y="0"/>
                </a:moveTo>
                <a:lnTo>
                  <a:pt x="876983" y="0"/>
                </a:lnTo>
              </a:path>
            </a:pathLst>
          </a:custGeom>
          <a:ln w="19049">
            <a:solidFill>
              <a:srgbClr val="C8492B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326412" y="3419619"/>
            <a:ext cx="105502" cy="8197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109371" y="3019532"/>
            <a:ext cx="1344395" cy="15597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85548" y="3401283"/>
            <a:ext cx="953102" cy="19704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85549" y="3675426"/>
            <a:ext cx="1275227" cy="19689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70518" y="3953733"/>
            <a:ext cx="1456803" cy="19689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83565" y="4230702"/>
            <a:ext cx="699503" cy="15761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456514" y="5562144"/>
            <a:ext cx="15640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10,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6" name="Title 45">
            <a:extLst>
              <a:ext uri="{FF2B5EF4-FFF2-40B4-BE49-F238E27FC236}">
                <a16:creationId xmlns:a16="http://schemas.microsoft.com/office/drawing/2014/main" id="{81CA1735-2DDD-409B-B10C-B0573848B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Fast</a:t>
            </a:r>
            <a:r>
              <a:rPr lang="en-US" spc="-95" dirty="0"/>
              <a:t> </a:t>
            </a:r>
            <a:r>
              <a:rPr lang="en-US" spc="-5" dirty="0"/>
              <a:t>R-CNN</a:t>
            </a:r>
            <a:endParaRPr lang="en-US" dirty="0"/>
          </a:p>
        </p:txBody>
      </p:sp>
      <p:sp>
        <p:nvSpPr>
          <p:cNvPr id="47" name="object 79">
            <a:extLst>
              <a:ext uri="{FF2B5EF4-FFF2-40B4-BE49-F238E27FC236}">
                <a16:creationId xmlns:a16="http://schemas.microsoft.com/office/drawing/2014/main" id="{AA1857DF-98FD-4D0B-87EA-CD30AC1F12BB}"/>
              </a:ext>
            </a:extLst>
          </p:cNvPr>
          <p:cNvSpPr txBox="1"/>
          <p:nvPr/>
        </p:nvSpPr>
        <p:spPr>
          <a:xfrm>
            <a:off x="32210" y="6613072"/>
            <a:ext cx="296499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46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Girshick</a:t>
            </a:r>
            <a:r>
              <a:rPr kumimoji="0" lang="en-US" sz="1400" b="0" i="1" u="none" strike="noStrike" kern="1200" cap="none" spc="4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, “Fast R-CNN”, ICCV 2015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3764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30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&amp; Justin Johnson &amp;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Serena</a:t>
            </a:r>
            <a:r>
              <a:rPr kumimoji="0" sz="12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Yeung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11</a:t>
            </a:r>
            <a:r>
              <a:rPr kumimoji="0" sz="1200" b="0" i="0" u="none" strike="noStrike" kern="1200" cap="none" spc="-8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12"/>
          </p:nvPr>
        </p:nvSpPr>
        <p:spPr>
          <a:xfrm>
            <a:off x="6994755" y="7999087"/>
            <a:ext cx="3333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marR="0" lvl="0" indent="0" algn="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25400" marR="0" lvl="0" indent="0" algn="r" defTabSz="914400" rtl="0" eaLnBrk="1" fontAlgn="auto" latinLnBrk="0" hangingPunct="1">
                <a:lnSpc>
                  <a:spcPts val="23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172</a:t>
            </a:fld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56669" y="4225078"/>
            <a:ext cx="3499468" cy="11578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56670" y="4225068"/>
            <a:ext cx="3499485" cy="1158240"/>
          </a:xfrm>
          <a:custGeom>
            <a:avLst/>
            <a:gdLst/>
            <a:ahLst/>
            <a:cxnLst/>
            <a:rect l="l" t="t" r="r" b="b"/>
            <a:pathLst>
              <a:path w="3499485" h="1158239">
                <a:moveTo>
                  <a:pt x="0" y="1157872"/>
                </a:moveTo>
                <a:lnTo>
                  <a:pt x="1070202" y="0"/>
                </a:lnTo>
                <a:lnTo>
                  <a:pt x="3499470" y="0"/>
                </a:lnTo>
                <a:lnTo>
                  <a:pt x="2429272" y="1157872"/>
                </a:lnTo>
                <a:lnTo>
                  <a:pt x="0" y="1157872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42203" y="3994994"/>
            <a:ext cx="1686560" cy="1049655"/>
          </a:xfrm>
          <a:custGeom>
            <a:avLst/>
            <a:gdLst/>
            <a:ahLst/>
            <a:cxnLst/>
            <a:rect l="l" t="t" r="r" b="b"/>
            <a:pathLst>
              <a:path w="1686560" h="1049654">
                <a:moveTo>
                  <a:pt x="0" y="0"/>
                </a:moveTo>
                <a:lnTo>
                  <a:pt x="1686514" y="0"/>
                </a:lnTo>
                <a:lnTo>
                  <a:pt x="1686514" y="1049422"/>
                </a:lnTo>
                <a:lnTo>
                  <a:pt x="0" y="10494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293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28718" y="3645194"/>
            <a:ext cx="349885" cy="1399540"/>
          </a:xfrm>
          <a:custGeom>
            <a:avLst/>
            <a:gdLst/>
            <a:ahLst/>
            <a:cxnLst/>
            <a:rect l="l" t="t" r="r" b="b"/>
            <a:pathLst>
              <a:path w="349885" h="1399539">
                <a:moveTo>
                  <a:pt x="0" y="1399222"/>
                </a:moveTo>
                <a:lnTo>
                  <a:pt x="0" y="349799"/>
                </a:lnTo>
                <a:lnTo>
                  <a:pt x="349824" y="0"/>
                </a:lnTo>
                <a:lnTo>
                  <a:pt x="349824" y="1049397"/>
                </a:lnTo>
                <a:lnTo>
                  <a:pt x="0" y="1399222"/>
                </a:lnTo>
                <a:close/>
              </a:path>
            </a:pathLst>
          </a:custGeom>
          <a:solidFill>
            <a:srgbClr val="CACACA">
              <a:alpha val="9293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42204" y="3645195"/>
            <a:ext cx="2036445" cy="349885"/>
          </a:xfrm>
          <a:custGeom>
            <a:avLst/>
            <a:gdLst/>
            <a:ahLst/>
            <a:cxnLst/>
            <a:rect l="l" t="t" r="r" b="b"/>
            <a:pathLst>
              <a:path w="2036445" h="349885">
                <a:moveTo>
                  <a:pt x="1686514" y="349799"/>
                </a:moveTo>
                <a:lnTo>
                  <a:pt x="0" y="349799"/>
                </a:lnTo>
                <a:lnTo>
                  <a:pt x="349801" y="0"/>
                </a:lnTo>
                <a:lnTo>
                  <a:pt x="2036338" y="0"/>
                </a:lnTo>
                <a:lnTo>
                  <a:pt x="1686514" y="349799"/>
                </a:lnTo>
                <a:close/>
              </a:path>
            </a:pathLst>
          </a:custGeom>
          <a:solidFill>
            <a:srgbClr val="FFFFFF">
              <a:alpha val="9293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42204" y="3645194"/>
            <a:ext cx="2036445" cy="1399540"/>
          </a:xfrm>
          <a:custGeom>
            <a:avLst/>
            <a:gdLst/>
            <a:ahLst/>
            <a:cxnLst/>
            <a:rect l="l" t="t" r="r" b="b"/>
            <a:pathLst>
              <a:path w="2036445" h="1399539">
                <a:moveTo>
                  <a:pt x="0" y="349799"/>
                </a:moveTo>
                <a:lnTo>
                  <a:pt x="349801" y="0"/>
                </a:lnTo>
                <a:lnTo>
                  <a:pt x="2036338" y="0"/>
                </a:lnTo>
                <a:lnTo>
                  <a:pt x="2036338" y="1049397"/>
                </a:lnTo>
                <a:lnTo>
                  <a:pt x="1686514" y="1399222"/>
                </a:lnTo>
                <a:lnTo>
                  <a:pt x="0" y="1399222"/>
                </a:lnTo>
                <a:lnTo>
                  <a:pt x="0" y="349799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42204" y="3645195"/>
            <a:ext cx="2036445" cy="349885"/>
          </a:xfrm>
          <a:custGeom>
            <a:avLst/>
            <a:gdLst/>
            <a:ahLst/>
            <a:cxnLst/>
            <a:rect l="l" t="t" r="r" b="b"/>
            <a:pathLst>
              <a:path w="2036445" h="349885">
                <a:moveTo>
                  <a:pt x="0" y="349799"/>
                </a:moveTo>
                <a:lnTo>
                  <a:pt x="1686514" y="349799"/>
                </a:lnTo>
                <a:lnTo>
                  <a:pt x="2036338" y="0"/>
                </a:lnTo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28717" y="3994994"/>
            <a:ext cx="0" cy="1049655"/>
          </a:xfrm>
          <a:custGeom>
            <a:avLst/>
            <a:gdLst/>
            <a:ahLst/>
            <a:cxnLst/>
            <a:rect l="l" t="t" r="r" b="b"/>
            <a:pathLst>
              <a:path h="1049654">
                <a:moveTo>
                  <a:pt x="0" y="0"/>
                </a:moveTo>
                <a:lnTo>
                  <a:pt x="0" y="1049422"/>
                </a:lnTo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94495" y="4454749"/>
            <a:ext cx="785585" cy="1483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042204" y="3240625"/>
            <a:ext cx="2036445" cy="344170"/>
          </a:xfrm>
          <a:custGeom>
            <a:avLst/>
            <a:gdLst/>
            <a:ahLst/>
            <a:cxnLst/>
            <a:rect l="l" t="t" r="r" b="b"/>
            <a:pathLst>
              <a:path w="2036445" h="344169">
                <a:moveTo>
                  <a:pt x="1718589" y="343769"/>
                </a:moveTo>
                <a:lnTo>
                  <a:pt x="0" y="343769"/>
                </a:lnTo>
                <a:lnTo>
                  <a:pt x="317746" y="0"/>
                </a:lnTo>
                <a:lnTo>
                  <a:pt x="2036338" y="0"/>
                </a:lnTo>
                <a:lnTo>
                  <a:pt x="1718589" y="343769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42204" y="3240625"/>
            <a:ext cx="2036445" cy="344170"/>
          </a:xfrm>
          <a:custGeom>
            <a:avLst/>
            <a:gdLst/>
            <a:ahLst/>
            <a:cxnLst/>
            <a:rect l="l" t="t" r="r" b="b"/>
            <a:pathLst>
              <a:path w="2036445" h="344169">
                <a:moveTo>
                  <a:pt x="0" y="343769"/>
                </a:moveTo>
                <a:lnTo>
                  <a:pt x="317746" y="0"/>
                </a:lnTo>
                <a:lnTo>
                  <a:pt x="2036338" y="0"/>
                </a:lnTo>
                <a:lnTo>
                  <a:pt x="1718589" y="343769"/>
                </a:lnTo>
                <a:lnTo>
                  <a:pt x="0" y="343769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919145" y="3595020"/>
            <a:ext cx="191449" cy="2352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458954" y="1766349"/>
            <a:ext cx="2473412" cy="17807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378792" y="4881441"/>
            <a:ext cx="1081974" cy="1888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179425" y="3933029"/>
            <a:ext cx="2832532" cy="1553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067898" y="3385110"/>
            <a:ext cx="2162144" cy="15597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109371" y="3019532"/>
            <a:ext cx="1344395" cy="15597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112445" y="2537858"/>
            <a:ext cx="1596942" cy="1552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85548" y="3401283"/>
            <a:ext cx="953102" cy="1970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85549" y="3675426"/>
            <a:ext cx="1275227" cy="1968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70518" y="3953733"/>
            <a:ext cx="1456803" cy="19689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83565" y="4230702"/>
            <a:ext cx="699503" cy="15761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99427" y="1945457"/>
            <a:ext cx="750163" cy="15835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01618" y="2221682"/>
            <a:ext cx="791404" cy="15835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456514" y="5562144"/>
            <a:ext cx="15640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10,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3" name="Title 32">
            <a:extLst>
              <a:ext uri="{FF2B5EF4-FFF2-40B4-BE49-F238E27FC236}">
                <a16:creationId xmlns:a16="http://schemas.microsoft.com/office/drawing/2014/main" id="{B8537DF6-7C3F-478C-9E4F-A1DDD3B4B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Fast</a:t>
            </a:r>
            <a:r>
              <a:rPr lang="en-US" spc="-95" dirty="0"/>
              <a:t> </a:t>
            </a:r>
            <a:r>
              <a:rPr lang="en-US" spc="-5" dirty="0"/>
              <a:t>R-CNN</a:t>
            </a:r>
            <a:endParaRPr lang="en-US" dirty="0"/>
          </a:p>
        </p:txBody>
      </p:sp>
      <p:sp>
        <p:nvSpPr>
          <p:cNvPr id="34" name="object 79">
            <a:extLst>
              <a:ext uri="{FF2B5EF4-FFF2-40B4-BE49-F238E27FC236}">
                <a16:creationId xmlns:a16="http://schemas.microsoft.com/office/drawing/2014/main" id="{99323BD6-3043-4642-B2B7-CBFD5E2B5141}"/>
              </a:ext>
            </a:extLst>
          </p:cNvPr>
          <p:cNvSpPr txBox="1"/>
          <p:nvPr/>
        </p:nvSpPr>
        <p:spPr>
          <a:xfrm>
            <a:off x="32210" y="6613072"/>
            <a:ext cx="296499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46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Girshick</a:t>
            </a:r>
            <a:r>
              <a:rPr kumimoji="0" lang="en-US" sz="1400" b="0" i="1" u="none" strike="noStrike" kern="1200" cap="none" spc="4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, “Fast R-CNN”, ICCV 2015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466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56669" y="4225078"/>
            <a:ext cx="3499468" cy="11578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56670" y="4225068"/>
            <a:ext cx="3499485" cy="1158240"/>
          </a:xfrm>
          <a:custGeom>
            <a:avLst/>
            <a:gdLst/>
            <a:ahLst/>
            <a:cxnLst/>
            <a:rect l="l" t="t" r="r" b="b"/>
            <a:pathLst>
              <a:path w="3499485" h="1158239">
                <a:moveTo>
                  <a:pt x="0" y="1157872"/>
                </a:moveTo>
                <a:lnTo>
                  <a:pt x="1070202" y="0"/>
                </a:lnTo>
                <a:lnTo>
                  <a:pt x="3499470" y="0"/>
                </a:lnTo>
                <a:lnTo>
                  <a:pt x="2429272" y="1157872"/>
                </a:lnTo>
                <a:lnTo>
                  <a:pt x="0" y="1157872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42203" y="3994994"/>
            <a:ext cx="1686560" cy="1049655"/>
          </a:xfrm>
          <a:custGeom>
            <a:avLst/>
            <a:gdLst/>
            <a:ahLst/>
            <a:cxnLst/>
            <a:rect l="l" t="t" r="r" b="b"/>
            <a:pathLst>
              <a:path w="1686560" h="1049654">
                <a:moveTo>
                  <a:pt x="0" y="0"/>
                </a:moveTo>
                <a:lnTo>
                  <a:pt x="1686514" y="0"/>
                </a:lnTo>
                <a:lnTo>
                  <a:pt x="1686514" y="1049422"/>
                </a:lnTo>
                <a:lnTo>
                  <a:pt x="0" y="10494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293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28718" y="3645194"/>
            <a:ext cx="349885" cy="1399540"/>
          </a:xfrm>
          <a:custGeom>
            <a:avLst/>
            <a:gdLst/>
            <a:ahLst/>
            <a:cxnLst/>
            <a:rect l="l" t="t" r="r" b="b"/>
            <a:pathLst>
              <a:path w="349885" h="1399539">
                <a:moveTo>
                  <a:pt x="0" y="1399222"/>
                </a:moveTo>
                <a:lnTo>
                  <a:pt x="0" y="349799"/>
                </a:lnTo>
                <a:lnTo>
                  <a:pt x="349824" y="0"/>
                </a:lnTo>
                <a:lnTo>
                  <a:pt x="349824" y="1049397"/>
                </a:lnTo>
                <a:lnTo>
                  <a:pt x="0" y="1399222"/>
                </a:lnTo>
                <a:close/>
              </a:path>
            </a:pathLst>
          </a:custGeom>
          <a:solidFill>
            <a:srgbClr val="CACACA">
              <a:alpha val="9293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42204" y="3645195"/>
            <a:ext cx="2036445" cy="349885"/>
          </a:xfrm>
          <a:custGeom>
            <a:avLst/>
            <a:gdLst/>
            <a:ahLst/>
            <a:cxnLst/>
            <a:rect l="l" t="t" r="r" b="b"/>
            <a:pathLst>
              <a:path w="2036445" h="349885">
                <a:moveTo>
                  <a:pt x="1686514" y="349799"/>
                </a:moveTo>
                <a:lnTo>
                  <a:pt x="0" y="349799"/>
                </a:lnTo>
                <a:lnTo>
                  <a:pt x="349801" y="0"/>
                </a:lnTo>
                <a:lnTo>
                  <a:pt x="2036338" y="0"/>
                </a:lnTo>
                <a:lnTo>
                  <a:pt x="1686514" y="349799"/>
                </a:lnTo>
                <a:close/>
              </a:path>
            </a:pathLst>
          </a:custGeom>
          <a:solidFill>
            <a:srgbClr val="FFFFFF">
              <a:alpha val="9293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42204" y="3645194"/>
            <a:ext cx="2036445" cy="1399540"/>
          </a:xfrm>
          <a:custGeom>
            <a:avLst/>
            <a:gdLst/>
            <a:ahLst/>
            <a:cxnLst/>
            <a:rect l="l" t="t" r="r" b="b"/>
            <a:pathLst>
              <a:path w="2036445" h="1399539">
                <a:moveTo>
                  <a:pt x="0" y="349799"/>
                </a:moveTo>
                <a:lnTo>
                  <a:pt x="349801" y="0"/>
                </a:lnTo>
                <a:lnTo>
                  <a:pt x="2036338" y="0"/>
                </a:lnTo>
                <a:lnTo>
                  <a:pt x="2036338" y="1049397"/>
                </a:lnTo>
                <a:lnTo>
                  <a:pt x="1686514" y="1399222"/>
                </a:lnTo>
                <a:lnTo>
                  <a:pt x="0" y="1399222"/>
                </a:lnTo>
                <a:lnTo>
                  <a:pt x="0" y="349799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42204" y="3645195"/>
            <a:ext cx="2036445" cy="349885"/>
          </a:xfrm>
          <a:custGeom>
            <a:avLst/>
            <a:gdLst/>
            <a:ahLst/>
            <a:cxnLst/>
            <a:rect l="l" t="t" r="r" b="b"/>
            <a:pathLst>
              <a:path w="2036445" h="349885">
                <a:moveTo>
                  <a:pt x="0" y="349799"/>
                </a:moveTo>
                <a:lnTo>
                  <a:pt x="1686514" y="349799"/>
                </a:lnTo>
                <a:lnTo>
                  <a:pt x="2036338" y="0"/>
                </a:lnTo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28717" y="3994994"/>
            <a:ext cx="0" cy="1049655"/>
          </a:xfrm>
          <a:custGeom>
            <a:avLst/>
            <a:gdLst/>
            <a:ahLst/>
            <a:cxnLst/>
            <a:rect l="l" t="t" r="r" b="b"/>
            <a:pathLst>
              <a:path h="1049654">
                <a:moveTo>
                  <a:pt x="0" y="0"/>
                </a:moveTo>
                <a:lnTo>
                  <a:pt x="0" y="1049422"/>
                </a:lnTo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94495" y="4454749"/>
            <a:ext cx="785585" cy="1483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42204" y="3240625"/>
            <a:ext cx="2036445" cy="344170"/>
          </a:xfrm>
          <a:custGeom>
            <a:avLst/>
            <a:gdLst/>
            <a:ahLst/>
            <a:cxnLst/>
            <a:rect l="l" t="t" r="r" b="b"/>
            <a:pathLst>
              <a:path w="2036445" h="344169">
                <a:moveTo>
                  <a:pt x="1718589" y="343769"/>
                </a:moveTo>
                <a:lnTo>
                  <a:pt x="0" y="343769"/>
                </a:lnTo>
                <a:lnTo>
                  <a:pt x="317746" y="0"/>
                </a:lnTo>
                <a:lnTo>
                  <a:pt x="2036338" y="0"/>
                </a:lnTo>
                <a:lnTo>
                  <a:pt x="1718589" y="343769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042204" y="3240625"/>
            <a:ext cx="2036445" cy="344170"/>
          </a:xfrm>
          <a:custGeom>
            <a:avLst/>
            <a:gdLst/>
            <a:ahLst/>
            <a:cxnLst/>
            <a:rect l="l" t="t" r="r" b="b"/>
            <a:pathLst>
              <a:path w="2036445" h="344169">
                <a:moveTo>
                  <a:pt x="0" y="343769"/>
                </a:moveTo>
                <a:lnTo>
                  <a:pt x="317746" y="0"/>
                </a:lnTo>
                <a:lnTo>
                  <a:pt x="2036338" y="0"/>
                </a:lnTo>
                <a:lnTo>
                  <a:pt x="1718589" y="343769"/>
                </a:lnTo>
                <a:lnTo>
                  <a:pt x="0" y="343769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919145" y="3595020"/>
            <a:ext cx="191449" cy="2352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85548" y="1766349"/>
            <a:ext cx="3680818" cy="18319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378792" y="4881441"/>
            <a:ext cx="1081974" cy="1888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179425" y="3933029"/>
            <a:ext cx="2832532" cy="1553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067898" y="3385110"/>
            <a:ext cx="2162144" cy="15597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109371" y="3019532"/>
            <a:ext cx="1344395" cy="15597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112445" y="2537858"/>
            <a:ext cx="1596942" cy="1552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85549" y="3675426"/>
            <a:ext cx="1275227" cy="1968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70518" y="3953733"/>
            <a:ext cx="1456803" cy="1968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83565" y="4230702"/>
            <a:ext cx="699503" cy="15761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112456" y="2020841"/>
            <a:ext cx="989095" cy="1553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110868" y="2267747"/>
            <a:ext cx="728852" cy="11802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&amp; Justin Johnson &amp;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Serena</a:t>
            </a:r>
            <a:r>
              <a:rPr kumimoji="0" sz="12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Yeung</a:t>
            </a: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11</a:t>
            </a:r>
            <a:r>
              <a:rPr kumimoji="0" sz="1200" b="0" i="0" u="none" strike="noStrike" kern="1200" cap="none" spc="-8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12"/>
          </p:nvPr>
        </p:nvSpPr>
        <p:spPr>
          <a:xfrm>
            <a:off x="6994755" y="7999087"/>
            <a:ext cx="3333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marR="0" lvl="0" indent="0" algn="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25400" marR="0" lvl="0" indent="0" algn="r" defTabSz="914400" rtl="0" eaLnBrk="1" fontAlgn="auto" latinLnBrk="0" hangingPunct="1">
                <a:lnSpc>
                  <a:spcPts val="23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173</a:t>
            </a:fld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456514" y="5562144"/>
            <a:ext cx="15640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10,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D6835B91-1E6C-4F70-A5D1-2113603C3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Fast</a:t>
            </a:r>
            <a:r>
              <a:rPr lang="en-US" spc="-95" dirty="0"/>
              <a:t> </a:t>
            </a:r>
            <a:r>
              <a:rPr lang="en-US" spc="-5" dirty="0"/>
              <a:t>R-CNN</a:t>
            </a:r>
            <a:endParaRPr lang="en-US" dirty="0"/>
          </a:p>
        </p:txBody>
      </p:sp>
      <p:sp>
        <p:nvSpPr>
          <p:cNvPr id="33" name="object 79">
            <a:extLst>
              <a:ext uri="{FF2B5EF4-FFF2-40B4-BE49-F238E27FC236}">
                <a16:creationId xmlns:a16="http://schemas.microsoft.com/office/drawing/2014/main" id="{4A559B14-D237-4ECB-A814-B4976C772207}"/>
              </a:ext>
            </a:extLst>
          </p:cNvPr>
          <p:cNvSpPr txBox="1"/>
          <p:nvPr/>
        </p:nvSpPr>
        <p:spPr>
          <a:xfrm>
            <a:off x="32210" y="6613072"/>
            <a:ext cx="296499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46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Girshick</a:t>
            </a:r>
            <a:r>
              <a:rPr kumimoji="0" lang="en-US" sz="1400" b="0" i="1" u="none" strike="noStrike" kern="1200" cap="none" spc="4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, “Fast R-CNN”, ICCV 2015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3719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56669" y="4225078"/>
            <a:ext cx="3499468" cy="11578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56670" y="4225068"/>
            <a:ext cx="3499485" cy="1158240"/>
          </a:xfrm>
          <a:custGeom>
            <a:avLst/>
            <a:gdLst/>
            <a:ahLst/>
            <a:cxnLst/>
            <a:rect l="l" t="t" r="r" b="b"/>
            <a:pathLst>
              <a:path w="3499485" h="1158239">
                <a:moveTo>
                  <a:pt x="0" y="1157872"/>
                </a:moveTo>
                <a:lnTo>
                  <a:pt x="1070202" y="0"/>
                </a:lnTo>
                <a:lnTo>
                  <a:pt x="3499470" y="0"/>
                </a:lnTo>
                <a:lnTo>
                  <a:pt x="2429272" y="1157872"/>
                </a:lnTo>
                <a:lnTo>
                  <a:pt x="0" y="1157872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42203" y="3994994"/>
            <a:ext cx="1686560" cy="1049655"/>
          </a:xfrm>
          <a:custGeom>
            <a:avLst/>
            <a:gdLst/>
            <a:ahLst/>
            <a:cxnLst/>
            <a:rect l="l" t="t" r="r" b="b"/>
            <a:pathLst>
              <a:path w="1686560" h="1049654">
                <a:moveTo>
                  <a:pt x="0" y="0"/>
                </a:moveTo>
                <a:lnTo>
                  <a:pt x="1686514" y="0"/>
                </a:lnTo>
                <a:lnTo>
                  <a:pt x="1686514" y="1049422"/>
                </a:lnTo>
                <a:lnTo>
                  <a:pt x="0" y="10494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293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28718" y="3645194"/>
            <a:ext cx="349885" cy="1399540"/>
          </a:xfrm>
          <a:custGeom>
            <a:avLst/>
            <a:gdLst/>
            <a:ahLst/>
            <a:cxnLst/>
            <a:rect l="l" t="t" r="r" b="b"/>
            <a:pathLst>
              <a:path w="349885" h="1399539">
                <a:moveTo>
                  <a:pt x="0" y="1399222"/>
                </a:moveTo>
                <a:lnTo>
                  <a:pt x="0" y="349799"/>
                </a:lnTo>
                <a:lnTo>
                  <a:pt x="349824" y="0"/>
                </a:lnTo>
                <a:lnTo>
                  <a:pt x="349824" y="1049397"/>
                </a:lnTo>
                <a:lnTo>
                  <a:pt x="0" y="1399222"/>
                </a:lnTo>
                <a:close/>
              </a:path>
            </a:pathLst>
          </a:custGeom>
          <a:solidFill>
            <a:srgbClr val="CACACA">
              <a:alpha val="9293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42204" y="3645195"/>
            <a:ext cx="2036445" cy="349885"/>
          </a:xfrm>
          <a:custGeom>
            <a:avLst/>
            <a:gdLst/>
            <a:ahLst/>
            <a:cxnLst/>
            <a:rect l="l" t="t" r="r" b="b"/>
            <a:pathLst>
              <a:path w="2036445" h="349885">
                <a:moveTo>
                  <a:pt x="1686514" y="349799"/>
                </a:moveTo>
                <a:lnTo>
                  <a:pt x="0" y="349799"/>
                </a:lnTo>
                <a:lnTo>
                  <a:pt x="349801" y="0"/>
                </a:lnTo>
                <a:lnTo>
                  <a:pt x="2036338" y="0"/>
                </a:lnTo>
                <a:lnTo>
                  <a:pt x="1686514" y="349799"/>
                </a:lnTo>
                <a:close/>
              </a:path>
            </a:pathLst>
          </a:custGeom>
          <a:solidFill>
            <a:srgbClr val="FFFFFF">
              <a:alpha val="9293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42204" y="3645194"/>
            <a:ext cx="2036445" cy="1399540"/>
          </a:xfrm>
          <a:custGeom>
            <a:avLst/>
            <a:gdLst/>
            <a:ahLst/>
            <a:cxnLst/>
            <a:rect l="l" t="t" r="r" b="b"/>
            <a:pathLst>
              <a:path w="2036445" h="1399539">
                <a:moveTo>
                  <a:pt x="0" y="349799"/>
                </a:moveTo>
                <a:lnTo>
                  <a:pt x="349801" y="0"/>
                </a:lnTo>
                <a:lnTo>
                  <a:pt x="2036338" y="0"/>
                </a:lnTo>
                <a:lnTo>
                  <a:pt x="2036338" y="1049397"/>
                </a:lnTo>
                <a:lnTo>
                  <a:pt x="1686514" y="1399222"/>
                </a:lnTo>
                <a:lnTo>
                  <a:pt x="0" y="1399222"/>
                </a:lnTo>
                <a:lnTo>
                  <a:pt x="0" y="349799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42204" y="3645195"/>
            <a:ext cx="2036445" cy="349885"/>
          </a:xfrm>
          <a:custGeom>
            <a:avLst/>
            <a:gdLst/>
            <a:ahLst/>
            <a:cxnLst/>
            <a:rect l="l" t="t" r="r" b="b"/>
            <a:pathLst>
              <a:path w="2036445" h="349885">
                <a:moveTo>
                  <a:pt x="0" y="349799"/>
                </a:moveTo>
                <a:lnTo>
                  <a:pt x="1686514" y="349799"/>
                </a:lnTo>
                <a:lnTo>
                  <a:pt x="2036338" y="0"/>
                </a:lnTo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28717" y="3994994"/>
            <a:ext cx="0" cy="1049655"/>
          </a:xfrm>
          <a:custGeom>
            <a:avLst/>
            <a:gdLst/>
            <a:ahLst/>
            <a:cxnLst/>
            <a:rect l="l" t="t" r="r" b="b"/>
            <a:pathLst>
              <a:path h="1049654">
                <a:moveTo>
                  <a:pt x="0" y="0"/>
                </a:moveTo>
                <a:lnTo>
                  <a:pt x="0" y="1049422"/>
                </a:lnTo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94495" y="4454749"/>
            <a:ext cx="785585" cy="1483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42204" y="3240625"/>
            <a:ext cx="2036445" cy="344170"/>
          </a:xfrm>
          <a:custGeom>
            <a:avLst/>
            <a:gdLst/>
            <a:ahLst/>
            <a:cxnLst/>
            <a:rect l="l" t="t" r="r" b="b"/>
            <a:pathLst>
              <a:path w="2036445" h="344169">
                <a:moveTo>
                  <a:pt x="1718589" y="343769"/>
                </a:moveTo>
                <a:lnTo>
                  <a:pt x="0" y="343769"/>
                </a:lnTo>
                <a:lnTo>
                  <a:pt x="317746" y="0"/>
                </a:lnTo>
                <a:lnTo>
                  <a:pt x="2036338" y="0"/>
                </a:lnTo>
                <a:lnTo>
                  <a:pt x="1718589" y="343769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042204" y="3240625"/>
            <a:ext cx="2036445" cy="344170"/>
          </a:xfrm>
          <a:custGeom>
            <a:avLst/>
            <a:gdLst/>
            <a:ahLst/>
            <a:cxnLst/>
            <a:rect l="l" t="t" r="r" b="b"/>
            <a:pathLst>
              <a:path w="2036445" h="344169">
                <a:moveTo>
                  <a:pt x="0" y="343769"/>
                </a:moveTo>
                <a:lnTo>
                  <a:pt x="317746" y="0"/>
                </a:lnTo>
                <a:lnTo>
                  <a:pt x="2036338" y="0"/>
                </a:lnTo>
                <a:lnTo>
                  <a:pt x="1718589" y="343769"/>
                </a:lnTo>
                <a:lnTo>
                  <a:pt x="0" y="343769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919145" y="3595020"/>
            <a:ext cx="191449" cy="2352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081370" y="1766349"/>
            <a:ext cx="1884996" cy="17807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378792" y="4881441"/>
            <a:ext cx="1081974" cy="1888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95CFB61B-AE8E-472F-8CD3-D31175064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Fast</a:t>
            </a:r>
            <a:r>
              <a:rPr lang="en-US" spc="-105" dirty="0"/>
              <a:t> </a:t>
            </a:r>
            <a:r>
              <a:rPr lang="en-US" spc="-5" dirty="0"/>
              <a:t>R-CNN  </a:t>
            </a:r>
            <a:r>
              <a:rPr lang="en-US" dirty="0"/>
              <a:t>(Training)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&amp; Justin Johnson &amp;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Serena</a:t>
            </a:r>
            <a:r>
              <a:rPr kumimoji="0" sz="12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Yeung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11</a:t>
            </a:r>
            <a:r>
              <a:rPr kumimoji="0" sz="1200" b="0" i="0" u="none" strike="noStrike" kern="1200" cap="none" spc="-8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marR="0" lvl="0" indent="0" algn="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25400" marR="0" lvl="0" indent="0" algn="r" defTabSz="914400" rtl="0" eaLnBrk="1" fontAlgn="auto" latinLnBrk="0" hangingPunct="1">
                <a:lnSpc>
                  <a:spcPts val="23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174</a:t>
            </a:fld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936745" y="1259025"/>
            <a:ext cx="2060575" cy="272415"/>
          </a:xfrm>
          <a:custGeom>
            <a:avLst/>
            <a:gdLst/>
            <a:ahLst/>
            <a:cxnLst/>
            <a:rect l="l" t="t" r="r" b="b"/>
            <a:pathLst>
              <a:path w="2060575" h="272415">
                <a:moveTo>
                  <a:pt x="0" y="0"/>
                </a:moveTo>
                <a:lnTo>
                  <a:pt x="2060095" y="0"/>
                </a:lnTo>
                <a:lnTo>
                  <a:pt x="2060095" y="272399"/>
                </a:lnTo>
                <a:lnTo>
                  <a:pt x="0" y="2723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28AE8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037702" y="1344731"/>
            <a:ext cx="1795759" cy="1553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895120" y="1570409"/>
            <a:ext cx="210399" cy="2010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536644" y="1622761"/>
            <a:ext cx="191499" cy="2349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205047" y="1324480"/>
            <a:ext cx="1028091" cy="12471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456514" y="5562144"/>
            <a:ext cx="15640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10,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8" name="object 79">
            <a:extLst>
              <a:ext uri="{FF2B5EF4-FFF2-40B4-BE49-F238E27FC236}">
                <a16:creationId xmlns:a16="http://schemas.microsoft.com/office/drawing/2014/main" id="{99324089-BFB5-4978-A741-0501C7FBFBED}"/>
              </a:ext>
            </a:extLst>
          </p:cNvPr>
          <p:cNvSpPr txBox="1"/>
          <p:nvPr/>
        </p:nvSpPr>
        <p:spPr>
          <a:xfrm>
            <a:off x="32210" y="6613072"/>
            <a:ext cx="296499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46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Girshick</a:t>
            </a:r>
            <a:r>
              <a:rPr kumimoji="0" lang="en-US" sz="1400" b="0" i="1" u="none" strike="noStrike" kern="1200" cap="none" spc="4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, “Fast R-CNN”, ICCV 2015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3625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56670" y="4225069"/>
            <a:ext cx="3499493" cy="11579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56669" y="4225068"/>
            <a:ext cx="3500120" cy="1158240"/>
          </a:xfrm>
          <a:custGeom>
            <a:avLst/>
            <a:gdLst/>
            <a:ahLst/>
            <a:cxnLst/>
            <a:rect l="l" t="t" r="r" b="b"/>
            <a:pathLst>
              <a:path w="3500120" h="1158239">
                <a:moveTo>
                  <a:pt x="0" y="1157997"/>
                </a:moveTo>
                <a:lnTo>
                  <a:pt x="1070325" y="0"/>
                </a:lnTo>
                <a:lnTo>
                  <a:pt x="3499495" y="0"/>
                </a:lnTo>
                <a:lnTo>
                  <a:pt x="2429172" y="1157997"/>
                </a:lnTo>
                <a:lnTo>
                  <a:pt x="0" y="1157997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42204" y="3994994"/>
            <a:ext cx="1687195" cy="1049655"/>
          </a:xfrm>
          <a:custGeom>
            <a:avLst/>
            <a:gdLst/>
            <a:ahLst/>
            <a:cxnLst/>
            <a:rect l="l" t="t" r="r" b="b"/>
            <a:pathLst>
              <a:path w="1687195" h="1049654">
                <a:moveTo>
                  <a:pt x="0" y="0"/>
                </a:moveTo>
                <a:lnTo>
                  <a:pt x="1686589" y="0"/>
                </a:lnTo>
                <a:lnTo>
                  <a:pt x="1686589" y="1049397"/>
                </a:lnTo>
                <a:lnTo>
                  <a:pt x="0" y="1049397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293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28793" y="3645194"/>
            <a:ext cx="349885" cy="1399540"/>
          </a:xfrm>
          <a:custGeom>
            <a:avLst/>
            <a:gdLst/>
            <a:ahLst/>
            <a:cxnLst/>
            <a:rect l="l" t="t" r="r" b="b"/>
            <a:pathLst>
              <a:path w="349885" h="1399539">
                <a:moveTo>
                  <a:pt x="0" y="1399197"/>
                </a:moveTo>
                <a:lnTo>
                  <a:pt x="0" y="349799"/>
                </a:lnTo>
                <a:lnTo>
                  <a:pt x="349799" y="0"/>
                </a:lnTo>
                <a:lnTo>
                  <a:pt x="349799" y="1049397"/>
                </a:lnTo>
                <a:lnTo>
                  <a:pt x="0" y="1399197"/>
                </a:lnTo>
                <a:close/>
              </a:path>
            </a:pathLst>
          </a:custGeom>
          <a:solidFill>
            <a:srgbClr val="CACACA">
              <a:alpha val="9293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42204" y="3645195"/>
            <a:ext cx="2036445" cy="349885"/>
          </a:xfrm>
          <a:custGeom>
            <a:avLst/>
            <a:gdLst/>
            <a:ahLst/>
            <a:cxnLst/>
            <a:rect l="l" t="t" r="r" b="b"/>
            <a:pathLst>
              <a:path w="2036445" h="349885">
                <a:moveTo>
                  <a:pt x="1686589" y="349799"/>
                </a:moveTo>
                <a:lnTo>
                  <a:pt x="0" y="349799"/>
                </a:lnTo>
                <a:lnTo>
                  <a:pt x="349799" y="0"/>
                </a:lnTo>
                <a:lnTo>
                  <a:pt x="2036388" y="0"/>
                </a:lnTo>
                <a:lnTo>
                  <a:pt x="1686589" y="349799"/>
                </a:lnTo>
                <a:close/>
              </a:path>
            </a:pathLst>
          </a:custGeom>
          <a:solidFill>
            <a:srgbClr val="FFFFFF">
              <a:alpha val="9293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42204" y="3645194"/>
            <a:ext cx="2036445" cy="1399540"/>
          </a:xfrm>
          <a:custGeom>
            <a:avLst/>
            <a:gdLst/>
            <a:ahLst/>
            <a:cxnLst/>
            <a:rect l="l" t="t" r="r" b="b"/>
            <a:pathLst>
              <a:path w="2036445" h="1399539">
                <a:moveTo>
                  <a:pt x="0" y="349799"/>
                </a:moveTo>
                <a:lnTo>
                  <a:pt x="349799" y="0"/>
                </a:lnTo>
                <a:lnTo>
                  <a:pt x="2036388" y="0"/>
                </a:lnTo>
                <a:lnTo>
                  <a:pt x="2036388" y="1049397"/>
                </a:lnTo>
                <a:lnTo>
                  <a:pt x="1686589" y="1399197"/>
                </a:lnTo>
                <a:lnTo>
                  <a:pt x="0" y="1399197"/>
                </a:lnTo>
                <a:lnTo>
                  <a:pt x="0" y="349799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42204" y="3645195"/>
            <a:ext cx="2036445" cy="349885"/>
          </a:xfrm>
          <a:custGeom>
            <a:avLst/>
            <a:gdLst/>
            <a:ahLst/>
            <a:cxnLst/>
            <a:rect l="l" t="t" r="r" b="b"/>
            <a:pathLst>
              <a:path w="2036445" h="349885">
                <a:moveTo>
                  <a:pt x="0" y="349799"/>
                </a:moveTo>
                <a:lnTo>
                  <a:pt x="1686589" y="349799"/>
                </a:lnTo>
                <a:lnTo>
                  <a:pt x="2036388" y="0"/>
                </a:lnTo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28792" y="3994994"/>
            <a:ext cx="0" cy="1049655"/>
          </a:xfrm>
          <a:custGeom>
            <a:avLst/>
            <a:gdLst/>
            <a:ahLst/>
            <a:cxnLst/>
            <a:rect l="l" t="t" r="r" b="b"/>
            <a:pathLst>
              <a:path h="1049654">
                <a:moveTo>
                  <a:pt x="0" y="0"/>
                </a:moveTo>
                <a:lnTo>
                  <a:pt x="0" y="1049397"/>
                </a:lnTo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94531" y="4454732"/>
            <a:ext cx="785586" cy="1483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42204" y="3240625"/>
            <a:ext cx="2036445" cy="344170"/>
          </a:xfrm>
          <a:custGeom>
            <a:avLst/>
            <a:gdLst/>
            <a:ahLst/>
            <a:cxnLst/>
            <a:rect l="l" t="t" r="r" b="b"/>
            <a:pathLst>
              <a:path w="2036445" h="344169">
                <a:moveTo>
                  <a:pt x="1718614" y="343794"/>
                </a:moveTo>
                <a:lnTo>
                  <a:pt x="0" y="343794"/>
                </a:lnTo>
                <a:lnTo>
                  <a:pt x="317769" y="0"/>
                </a:lnTo>
                <a:lnTo>
                  <a:pt x="2036388" y="0"/>
                </a:lnTo>
                <a:lnTo>
                  <a:pt x="1718614" y="343794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042204" y="3240625"/>
            <a:ext cx="2036445" cy="344170"/>
          </a:xfrm>
          <a:custGeom>
            <a:avLst/>
            <a:gdLst/>
            <a:ahLst/>
            <a:cxnLst/>
            <a:rect l="l" t="t" r="r" b="b"/>
            <a:pathLst>
              <a:path w="2036445" h="344169">
                <a:moveTo>
                  <a:pt x="0" y="343794"/>
                </a:moveTo>
                <a:lnTo>
                  <a:pt x="317769" y="0"/>
                </a:lnTo>
                <a:lnTo>
                  <a:pt x="2036388" y="0"/>
                </a:lnTo>
                <a:lnTo>
                  <a:pt x="1718614" y="343794"/>
                </a:lnTo>
                <a:lnTo>
                  <a:pt x="0" y="343794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919145" y="3595020"/>
            <a:ext cx="191499" cy="235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081370" y="1766348"/>
            <a:ext cx="1884896" cy="17808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378792" y="4881441"/>
            <a:ext cx="1081974" cy="1888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&amp; Justin Johnson &amp;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Serena</a:t>
            </a:r>
            <a:r>
              <a:rPr kumimoji="0" sz="12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Yeung</a:t>
            </a:r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11</a:t>
            </a:r>
            <a:r>
              <a:rPr kumimoji="0" sz="1200" b="0" i="0" u="none" strike="noStrike" kern="1200" cap="none" spc="-8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</a:t>
            </a: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12"/>
          </p:nvPr>
        </p:nvSpPr>
        <p:spPr>
          <a:xfrm>
            <a:off x="6994755" y="7999087"/>
            <a:ext cx="3333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marR="0" lvl="0" indent="0" algn="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25400" marR="0" lvl="0" indent="0" algn="r" defTabSz="914400" rtl="0" eaLnBrk="1" fontAlgn="auto" latinLnBrk="0" hangingPunct="1">
                <a:lnSpc>
                  <a:spcPts val="23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175</a:t>
            </a:fld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936745" y="1259025"/>
            <a:ext cx="2060575" cy="272415"/>
          </a:xfrm>
          <a:custGeom>
            <a:avLst/>
            <a:gdLst/>
            <a:ahLst/>
            <a:cxnLst/>
            <a:rect l="l" t="t" r="r" b="b"/>
            <a:pathLst>
              <a:path w="2060575" h="272415">
                <a:moveTo>
                  <a:pt x="0" y="0"/>
                </a:moveTo>
                <a:lnTo>
                  <a:pt x="2060095" y="0"/>
                </a:lnTo>
                <a:lnTo>
                  <a:pt x="2060095" y="272399"/>
                </a:lnTo>
                <a:lnTo>
                  <a:pt x="0" y="2723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28AE8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037702" y="1344731"/>
            <a:ext cx="1795759" cy="1553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895120" y="1570409"/>
            <a:ext cx="210399" cy="2010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536644" y="1622761"/>
            <a:ext cx="191499" cy="2349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205047" y="1324480"/>
            <a:ext cx="1028091" cy="12471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015469" y="1619569"/>
            <a:ext cx="274999" cy="2736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556818" y="2251298"/>
            <a:ext cx="170649" cy="17065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787895" y="2799122"/>
            <a:ext cx="170649" cy="17065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751493" y="1650248"/>
            <a:ext cx="81999" cy="21357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917019" y="2254332"/>
            <a:ext cx="202474" cy="18120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431268" y="2834057"/>
            <a:ext cx="152374" cy="15235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233444" y="2796496"/>
            <a:ext cx="81999" cy="17727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210719" y="3262145"/>
            <a:ext cx="81999" cy="17727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671770" y="3177182"/>
            <a:ext cx="81999" cy="17727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779143" y="3185945"/>
            <a:ext cx="81999" cy="17727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157694" y="3614869"/>
            <a:ext cx="81999" cy="17727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456514" y="5562144"/>
            <a:ext cx="15640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10,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9" name="Title 38">
            <a:extLst>
              <a:ext uri="{FF2B5EF4-FFF2-40B4-BE49-F238E27FC236}">
                <a16:creationId xmlns:a16="http://schemas.microsoft.com/office/drawing/2014/main" id="{C7C3C76C-247D-402C-87F5-54152BA23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Fast</a:t>
            </a:r>
            <a:r>
              <a:rPr lang="en-US" spc="-105" dirty="0"/>
              <a:t> </a:t>
            </a:r>
            <a:r>
              <a:rPr lang="en-US" spc="-5" dirty="0"/>
              <a:t>R-CNN  </a:t>
            </a:r>
            <a:r>
              <a:rPr lang="en-US" dirty="0"/>
              <a:t>(Training)</a:t>
            </a:r>
          </a:p>
        </p:txBody>
      </p:sp>
      <p:sp>
        <p:nvSpPr>
          <p:cNvPr id="40" name="object 79">
            <a:extLst>
              <a:ext uri="{FF2B5EF4-FFF2-40B4-BE49-F238E27FC236}">
                <a16:creationId xmlns:a16="http://schemas.microsoft.com/office/drawing/2014/main" id="{FA4E7322-61BC-418F-B0C7-7A0F23DD101D}"/>
              </a:ext>
            </a:extLst>
          </p:cNvPr>
          <p:cNvSpPr txBox="1"/>
          <p:nvPr/>
        </p:nvSpPr>
        <p:spPr>
          <a:xfrm>
            <a:off x="32210" y="6613072"/>
            <a:ext cx="296499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46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Girshick</a:t>
            </a:r>
            <a:r>
              <a:rPr kumimoji="0" lang="en-US" sz="1400" b="0" i="1" u="none" strike="noStrike" kern="1200" cap="none" spc="4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, “Fast R-CNN”, ICCV 2015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4959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396271"/>
            <a:ext cx="8229600" cy="899733"/>
          </a:xfrm>
          <a:prstGeom prst="rect">
            <a:avLst/>
          </a:prstGeom>
        </p:spPr>
        <p:txBody>
          <a:bodyPr vert="horz" wrap="square" lIns="0" tIns="22047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pc="5" dirty="0"/>
              <a:t>Fast R-CNN vs R-CNN</a:t>
            </a:r>
            <a:endParaRPr spc="-20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141284" y="1906689"/>
          <a:ext cx="4861431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34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spc="-10" dirty="0"/>
                        <a:t>Fast</a:t>
                      </a:r>
                      <a:r>
                        <a:rPr sz="1800" spc="-125" dirty="0"/>
                        <a:t> </a:t>
                      </a:r>
                      <a:r>
                        <a:rPr sz="1800" spc="40" dirty="0"/>
                        <a:t>R</a:t>
                      </a:r>
                      <a:r>
                        <a:rPr lang="en-US" sz="1800" spc="40" dirty="0"/>
                        <a:t>-</a:t>
                      </a:r>
                      <a:r>
                        <a:rPr sz="1800" spc="40" dirty="0"/>
                        <a:t>CNN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spc="40" dirty="0"/>
                        <a:t>R</a:t>
                      </a:r>
                      <a:r>
                        <a:rPr lang="en-US" sz="1800" spc="40" dirty="0"/>
                        <a:t>-</a:t>
                      </a:r>
                      <a:r>
                        <a:rPr sz="1800" spc="40" dirty="0"/>
                        <a:t>CNN</a:t>
                      </a:r>
                      <a:r>
                        <a:rPr sz="1800" spc="-180" dirty="0"/>
                        <a:t> 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spc="-20" dirty="0"/>
                        <a:t>Train </a:t>
                      </a:r>
                      <a:r>
                        <a:rPr sz="1800" spc="-15" dirty="0"/>
                        <a:t>time</a:t>
                      </a:r>
                      <a:r>
                        <a:rPr sz="1800" spc="-20" dirty="0"/>
                        <a:t> </a:t>
                      </a:r>
                      <a:r>
                        <a:rPr sz="1800" spc="-35" dirty="0"/>
                        <a:t>(h)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dirty="0"/>
                        <a:t>9.5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spc="-15" dirty="0"/>
                        <a:t>84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1800" spc="-25" dirty="0"/>
                        <a:t>Speedup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1800" spc="-10" dirty="0"/>
                        <a:t>8.8x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1800" spc="-15" dirty="0"/>
                        <a:t>1x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1800" spc="-50" dirty="0"/>
                        <a:t>Test </a:t>
                      </a:r>
                      <a:r>
                        <a:rPr sz="1800" spc="-15" dirty="0"/>
                        <a:t>time </a:t>
                      </a:r>
                      <a:r>
                        <a:rPr sz="1800" dirty="0"/>
                        <a:t>/</a:t>
                      </a:r>
                      <a:r>
                        <a:rPr sz="1800" spc="60" dirty="0"/>
                        <a:t> </a:t>
                      </a:r>
                      <a:r>
                        <a:rPr sz="1800" spc="-15" dirty="0"/>
                        <a:t>image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1800" spc="-10" dirty="0"/>
                        <a:t>0.32s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1800" spc="-5" dirty="0"/>
                        <a:t>47.0s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1800" spc="-50" dirty="0"/>
                        <a:t>Test</a:t>
                      </a:r>
                      <a:r>
                        <a:rPr sz="1800" spc="-80" dirty="0"/>
                        <a:t> </a:t>
                      </a:r>
                      <a:r>
                        <a:rPr sz="1800" spc="-25" dirty="0"/>
                        <a:t>speedup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1800" spc="-15" dirty="0"/>
                        <a:t>146x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1800" spc="-15" dirty="0"/>
                        <a:t>1x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1800" spc="-30" dirty="0"/>
                        <a:t>mAP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1800" spc="-10" dirty="0"/>
                        <a:t>66.9%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1800" spc="-5" dirty="0"/>
                        <a:t>66.0%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458023" y="5076507"/>
            <a:ext cx="6394450" cy="543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Timings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exclude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object 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proposal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time,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which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is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equal </a:t>
            </a:r>
            <a:r>
              <a:rPr kumimoji="0" sz="1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for 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all 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methods. 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All 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methods 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use 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VGG16 </a:t>
            </a:r>
            <a:r>
              <a:rPr kumimoji="0" sz="1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from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Simonyan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and</a:t>
            </a:r>
            <a:r>
              <a:rPr kumimoji="0" sz="1800" b="0" i="0" u="none" strike="noStrike" kern="1200" cap="none" spc="2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Zisserman.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" name="object 79"/>
          <p:cNvSpPr txBox="1"/>
          <p:nvPr/>
        </p:nvSpPr>
        <p:spPr>
          <a:xfrm>
            <a:off x="32210" y="6613072"/>
            <a:ext cx="296499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46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Girshick</a:t>
            </a:r>
            <a:r>
              <a:rPr kumimoji="0" lang="en-US" sz="1400" b="0" i="1" u="none" strike="noStrike" kern="1200" cap="none" spc="4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, “Fast R-CNN”, ICCV 2015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3841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3999" y="2322647"/>
            <a:ext cx="2486660" cy="2152650"/>
            <a:chOff x="133999" y="1465397"/>
            <a:chExt cx="2486660" cy="2152650"/>
          </a:xfrm>
        </p:grpSpPr>
        <p:sp>
          <p:nvSpPr>
            <p:cNvPr id="3" name="object 3"/>
            <p:cNvSpPr/>
            <p:nvPr/>
          </p:nvSpPr>
          <p:spPr>
            <a:xfrm>
              <a:off x="133999" y="1465397"/>
              <a:ext cx="2486569" cy="215237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029422" y="1858021"/>
              <a:ext cx="1208405" cy="1520825"/>
            </a:xfrm>
            <a:custGeom>
              <a:avLst/>
              <a:gdLst/>
              <a:ahLst/>
              <a:cxnLst/>
              <a:rect l="l" t="t" r="r" b="b"/>
              <a:pathLst>
                <a:path w="1208405" h="1520825">
                  <a:moveTo>
                    <a:pt x="0" y="0"/>
                  </a:moveTo>
                  <a:lnTo>
                    <a:pt x="1208097" y="0"/>
                  </a:lnTo>
                  <a:lnTo>
                    <a:pt x="1208097" y="1520696"/>
                  </a:lnTo>
                  <a:lnTo>
                    <a:pt x="0" y="1520696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2950" y="1133741"/>
            <a:ext cx="4523105" cy="4521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Cropping Features: RoI</a:t>
            </a:r>
            <a:r>
              <a:rPr sz="2800" spc="-90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Pool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599021" y="4528530"/>
            <a:ext cx="15563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295910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Input Image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(e.g. 3 x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640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480)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776957" y="2718474"/>
            <a:ext cx="541655" cy="1360805"/>
            <a:chOff x="2776956" y="1861223"/>
            <a:chExt cx="541655" cy="1360805"/>
          </a:xfrm>
        </p:grpSpPr>
        <p:sp>
          <p:nvSpPr>
            <p:cNvPr id="8" name="object 8"/>
            <p:cNvSpPr/>
            <p:nvPr/>
          </p:nvSpPr>
          <p:spPr>
            <a:xfrm>
              <a:off x="2781719" y="1865986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1351207"/>
                  </a:moveTo>
                  <a:lnTo>
                    <a:pt x="0" y="0"/>
                  </a:lnTo>
                  <a:lnTo>
                    <a:pt x="531598" y="132899"/>
                  </a:lnTo>
                  <a:lnTo>
                    <a:pt x="531598" y="1218307"/>
                  </a:lnTo>
                  <a:lnTo>
                    <a:pt x="0" y="135120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781719" y="1865986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0"/>
                  </a:moveTo>
                  <a:lnTo>
                    <a:pt x="531598" y="132899"/>
                  </a:lnTo>
                  <a:lnTo>
                    <a:pt x="531598" y="1218307"/>
                  </a:lnTo>
                  <a:lnTo>
                    <a:pt x="0" y="135120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826545" y="3309941"/>
            <a:ext cx="4108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CNN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469705" y="2138310"/>
            <a:ext cx="2680970" cy="2326005"/>
            <a:chOff x="3469705" y="1281059"/>
            <a:chExt cx="2680970" cy="2326005"/>
          </a:xfrm>
        </p:grpSpPr>
        <p:sp>
          <p:nvSpPr>
            <p:cNvPr id="12" name="object 12"/>
            <p:cNvSpPr/>
            <p:nvPr/>
          </p:nvSpPr>
          <p:spPr>
            <a:xfrm>
              <a:off x="3474468" y="1470569"/>
              <a:ext cx="2486660" cy="2131695"/>
            </a:xfrm>
            <a:custGeom>
              <a:avLst/>
              <a:gdLst/>
              <a:ahLst/>
              <a:cxnLst/>
              <a:rect l="l" t="t" r="r" b="b"/>
              <a:pathLst>
                <a:path w="2486660" h="2131695">
                  <a:moveTo>
                    <a:pt x="2486444" y="2131548"/>
                  </a:moveTo>
                  <a:lnTo>
                    <a:pt x="0" y="2131548"/>
                  </a:lnTo>
                  <a:lnTo>
                    <a:pt x="0" y="0"/>
                  </a:lnTo>
                  <a:lnTo>
                    <a:pt x="2486444" y="0"/>
                  </a:lnTo>
                  <a:lnTo>
                    <a:pt x="2486444" y="213154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5960913" y="1285822"/>
              <a:ext cx="184785" cy="2316480"/>
            </a:xfrm>
            <a:custGeom>
              <a:avLst/>
              <a:gdLst/>
              <a:ahLst/>
              <a:cxnLst/>
              <a:rect l="l" t="t" r="r" b="b"/>
              <a:pathLst>
                <a:path w="184785" h="2316479">
                  <a:moveTo>
                    <a:pt x="0" y="2316295"/>
                  </a:moveTo>
                  <a:lnTo>
                    <a:pt x="0" y="184747"/>
                  </a:lnTo>
                  <a:lnTo>
                    <a:pt x="184724" y="0"/>
                  </a:lnTo>
                  <a:lnTo>
                    <a:pt x="184724" y="2131545"/>
                  </a:lnTo>
                  <a:lnTo>
                    <a:pt x="0" y="2316295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3474468" y="1285822"/>
              <a:ext cx="2671445" cy="184785"/>
            </a:xfrm>
            <a:custGeom>
              <a:avLst/>
              <a:gdLst/>
              <a:ahLst/>
              <a:cxnLst/>
              <a:rect l="l" t="t" r="r" b="b"/>
              <a:pathLst>
                <a:path w="2671445" h="184784">
                  <a:moveTo>
                    <a:pt x="2486444" y="184747"/>
                  </a:moveTo>
                  <a:lnTo>
                    <a:pt x="0" y="184747"/>
                  </a:lnTo>
                  <a:lnTo>
                    <a:pt x="184724" y="0"/>
                  </a:lnTo>
                  <a:lnTo>
                    <a:pt x="2671169" y="0"/>
                  </a:lnTo>
                  <a:lnTo>
                    <a:pt x="2486444" y="18474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3474468" y="1285822"/>
              <a:ext cx="2671445" cy="2316480"/>
            </a:xfrm>
            <a:custGeom>
              <a:avLst/>
              <a:gdLst/>
              <a:ahLst/>
              <a:cxnLst/>
              <a:rect l="l" t="t" r="r" b="b"/>
              <a:pathLst>
                <a:path w="2671445" h="2316479">
                  <a:moveTo>
                    <a:pt x="0" y="184747"/>
                  </a:moveTo>
                  <a:lnTo>
                    <a:pt x="184724" y="0"/>
                  </a:lnTo>
                  <a:lnTo>
                    <a:pt x="2671169" y="0"/>
                  </a:lnTo>
                  <a:lnTo>
                    <a:pt x="2671169" y="2131545"/>
                  </a:lnTo>
                  <a:lnTo>
                    <a:pt x="2486444" y="2316295"/>
                  </a:lnTo>
                  <a:lnTo>
                    <a:pt x="0" y="2316295"/>
                  </a:lnTo>
                  <a:lnTo>
                    <a:pt x="0" y="184747"/>
                  </a:lnTo>
                  <a:close/>
                </a:path>
                <a:path w="2671445" h="2316479">
                  <a:moveTo>
                    <a:pt x="0" y="184747"/>
                  </a:moveTo>
                  <a:lnTo>
                    <a:pt x="2486444" y="184747"/>
                  </a:lnTo>
                  <a:lnTo>
                    <a:pt x="2671169" y="0"/>
                  </a:lnTo>
                </a:path>
                <a:path w="2671445" h="2316479">
                  <a:moveTo>
                    <a:pt x="2486444" y="184747"/>
                  </a:moveTo>
                  <a:lnTo>
                    <a:pt x="2486444" y="2316295"/>
                  </a:lnTo>
                </a:path>
                <a:path w="2671445" h="2316479">
                  <a:moveTo>
                    <a:pt x="305424" y="179574"/>
                  </a:moveTo>
                  <a:lnTo>
                    <a:pt x="305424" y="2300270"/>
                  </a:lnTo>
                </a:path>
                <a:path w="2671445" h="2316479">
                  <a:moveTo>
                    <a:pt x="0" y="2011570"/>
                  </a:moveTo>
                  <a:lnTo>
                    <a:pt x="2489094" y="2011570"/>
                  </a:lnTo>
                </a:path>
                <a:path w="2671445" h="2316479">
                  <a:moveTo>
                    <a:pt x="617048" y="183674"/>
                  </a:moveTo>
                  <a:lnTo>
                    <a:pt x="617048" y="2316370"/>
                  </a:lnTo>
                </a:path>
                <a:path w="2671445" h="2316479">
                  <a:moveTo>
                    <a:pt x="921848" y="183674"/>
                  </a:moveTo>
                  <a:lnTo>
                    <a:pt x="921848" y="2316370"/>
                  </a:lnTo>
                </a:path>
                <a:path w="2671445" h="2316479">
                  <a:moveTo>
                    <a:pt x="1226647" y="183674"/>
                  </a:moveTo>
                  <a:lnTo>
                    <a:pt x="1226647" y="2316370"/>
                  </a:lnTo>
                </a:path>
                <a:path w="2671445" h="2316479">
                  <a:moveTo>
                    <a:pt x="1531446" y="183674"/>
                  </a:moveTo>
                  <a:lnTo>
                    <a:pt x="1531446" y="2316370"/>
                  </a:lnTo>
                </a:path>
                <a:path w="2671445" h="2316479">
                  <a:moveTo>
                    <a:pt x="1836246" y="183674"/>
                  </a:moveTo>
                  <a:lnTo>
                    <a:pt x="1836246" y="2316370"/>
                  </a:lnTo>
                </a:path>
                <a:path w="2671445" h="2316479">
                  <a:moveTo>
                    <a:pt x="2141045" y="183674"/>
                  </a:moveTo>
                  <a:lnTo>
                    <a:pt x="2141045" y="2316370"/>
                  </a:lnTo>
                </a:path>
                <a:path w="2671445" h="2316479">
                  <a:moveTo>
                    <a:pt x="0" y="1706771"/>
                  </a:moveTo>
                  <a:lnTo>
                    <a:pt x="2489094" y="1706771"/>
                  </a:lnTo>
                </a:path>
                <a:path w="2671445" h="2316479">
                  <a:moveTo>
                    <a:pt x="0" y="1401972"/>
                  </a:moveTo>
                  <a:lnTo>
                    <a:pt x="2489094" y="1401972"/>
                  </a:lnTo>
                </a:path>
                <a:path w="2671445" h="2316479">
                  <a:moveTo>
                    <a:pt x="0" y="1097167"/>
                  </a:moveTo>
                  <a:lnTo>
                    <a:pt x="2489094" y="1097167"/>
                  </a:lnTo>
                </a:path>
                <a:path w="2671445" h="2316479">
                  <a:moveTo>
                    <a:pt x="0" y="792368"/>
                  </a:moveTo>
                  <a:lnTo>
                    <a:pt x="2489094" y="792368"/>
                  </a:lnTo>
                </a:path>
                <a:path w="2671445" h="2316479">
                  <a:moveTo>
                    <a:pt x="0" y="487569"/>
                  </a:moveTo>
                  <a:lnTo>
                    <a:pt x="2489094" y="48756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922865" y="4559877"/>
            <a:ext cx="15563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172720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 features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(e.g.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512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15)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227714" y="5231278"/>
            <a:ext cx="1648460" cy="126317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Girshick,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“Fast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R-CNN”, ICCV</a:t>
            </a:r>
            <a:r>
              <a:rPr kumimoji="0" sz="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2015.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3024" y="5314650"/>
            <a:ext cx="1648460" cy="126317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Girshick,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“Fast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R-CNN”, ICCV</a:t>
            </a:r>
            <a:r>
              <a:rPr kumimoji="0" sz="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2015.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12</a:t>
            </a:r>
            <a:r>
              <a:rPr kumimoji="0" lang="en-US" sz="2000" b="0" i="0" u="none" strike="noStrike" kern="1200" cap="none" spc="-85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56514" y="5562144"/>
            <a:ext cx="15640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14,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xfrm>
            <a:off x="6982053" y="4713440"/>
            <a:ext cx="3587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38100" marR="0" lvl="0" indent="0" algn="l" defTabSz="914400" rtl="0" eaLnBrk="1" fontAlgn="auto" latinLnBrk="0" hangingPunct="1">
                <a:lnSpc>
                  <a:spcPts val="23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177</a:t>
            </a:fld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" name="object 79">
            <a:extLst>
              <a:ext uri="{FF2B5EF4-FFF2-40B4-BE49-F238E27FC236}">
                <a16:creationId xmlns:a16="http://schemas.microsoft.com/office/drawing/2014/main" id="{114651B2-18D3-4A04-8772-782F2D7AAC7C}"/>
              </a:ext>
            </a:extLst>
          </p:cNvPr>
          <p:cNvSpPr txBox="1"/>
          <p:nvPr/>
        </p:nvSpPr>
        <p:spPr>
          <a:xfrm>
            <a:off x="39560" y="6673334"/>
            <a:ext cx="296499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4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Johnson, Yeung, Fei-Fei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B04EDF-12D6-4F62-B7E0-415DCE71AD12}"/>
              </a:ext>
            </a:extLst>
          </p:cNvPr>
          <p:cNvSpPr txBox="1"/>
          <p:nvPr/>
        </p:nvSpPr>
        <p:spPr>
          <a:xfrm>
            <a:off x="73024" y="5813860"/>
            <a:ext cx="8947495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Another resource: 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https://lilianweng.github.io/lil-log/2017/12/31/object-recognition-for-dummies-part-3.html#roi-pooling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4000" y="1642353"/>
            <a:ext cx="6016625" cy="2832735"/>
            <a:chOff x="133999" y="785102"/>
            <a:chExt cx="6016625" cy="2832735"/>
          </a:xfrm>
        </p:grpSpPr>
        <p:sp>
          <p:nvSpPr>
            <p:cNvPr id="3" name="object 3"/>
            <p:cNvSpPr/>
            <p:nvPr/>
          </p:nvSpPr>
          <p:spPr>
            <a:xfrm>
              <a:off x="133999" y="1465397"/>
              <a:ext cx="2486569" cy="215237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029422" y="1858021"/>
              <a:ext cx="1208405" cy="1520825"/>
            </a:xfrm>
            <a:custGeom>
              <a:avLst/>
              <a:gdLst/>
              <a:ahLst/>
              <a:cxnLst/>
              <a:rect l="l" t="t" r="r" b="b"/>
              <a:pathLst>
                <a:path w="1208405" h="1520825">
                  <a:moveTo>
                    <a:pt x="0" y="0"/>
                  </a:moveTo>
                  <a:lnTo>
                    <a:pt x="1208097" y="0"/>
                  </a:lnTo>
                  <a:lnTo>
                    <a:pt x="1208097" y="1520696"/>
                  </a:lnTo>
                  <a:lnTo>
                    <a:pt x="0" y="1520696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474467" y="1470569"/>
              <a:ext cx="2486660" cy="2131695"/>
            </a:xfrm>
            <a:custGeom>
              <a:avLst/>
              <a:gdLst/>
              <a:ahLst/>
              <a:cxnLst/>
              <a:rect l="l" t="t" r="r" b="b"/>
              <a:pathLst>
                <a:path w="2486660" h="2131695">
                  <a:moveTo>
                    <a:pt x="2486444" y="2131548"/>
                  </a:moveTo>
                  <a:lnTo>
                    <a:pt x="0" y="2131548"/>
                  </a:lnTo>
                  <a:lnTo>
                    <a:pt x="0" y="0"/>
                  </a:lnTo>
                  <a:lnTo>
                    <a:pt x="2486444" y="0"/>
                  </a:lnTo>
                  <a:lnTo>
                    <a:pt x="2486444" y="213154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5960913" y="1285822"/>
              <a:ext cx="184785" cy="2316480"/>
            </a:xfrm>
            <a:custGeom>
              <a:avLst/>
              <a:gdLst/>
              <a:ahLst/>
              <a:cxnLst/>
              <a:rect l="l" t="t" r="r" b="b"/>
              <a:pathLst>
                <a:path w="184785" h="2316479">
                  <a:moveTo>
                    <a:pt x="0" y="2316295"/>
                  </a:moveTo>
                  <a:lnTo>
                    <a:pt x="0" y="184747"/>
                  </a:lnTo>
                  <a:lnTo>
                    <a:pt x="184724" y="0"/>
                  </a:lnTo>
                  <a:lnTo>
                    <a:pt x="184724" y="2131545"/>
                  </a:lnTo>
                  <a:lnTo>
                    <a:pt x="0" y="2316295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474467" y="1285822"/>
              <a:ext cx="2671445" cy="184785"/>
            </a:xfrm>
            <a:custGeom>
              <a:avLst/>
              <a:gdLst/>
              <a:ahLst/>
              <a:cxnLst/>
              <a:rect l="l" t="t" r="r" b="b"/>
              <a:pathLst>
                <a:path w="2671445" h="184784">
                  <a:moveTo>
                    <a:pt x="2486444" y="184747"/>
                  </a:moveTo>
                  <a:lnTo>
                    <a:pt x="0" y="184747"/>
                  </a:lnTo>
                  <a:lnTo>
                    <a:pt x="184724" y="0"/>
                  </a:lnTo>
                  <a:lnTo>
                    <a:pt x="2671169" y="0"/>
                  </a:lnTo>
                  <a:lnTo>
                    <a:pt x="2486444" y="18474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3474467" y="1285822"/>
              <a:ext cx="2671445" cy="2316480"/>
            </a:xfrm>
            <a:custGeom>
              <a:avLst/>
              <a:gdLst/>
              <a:ahLst/>
              <a:cxnLst/>
              <a:rect l="l" t="t" r="r" b="b"/>
              <a:pathLst>
                <a:path w="2671445" h="2316479">
                  <a:moveTo>
                    <a:pt x="0" y="184747"/>
                  </a:moveTo>
                  <a:lnTo>
                    <a:pt x="184724" y="0"/>
                  </a:lnTo>
                  <a:lnTo>
                    <a:pt x="2671169" y="0"/>
                  </a:lnTo>
                  <a:lnTo>
                    <a:pt x="2671169" y="2131545"/>
                  </a:lnTo>
                  <a:lnTo>
                    <a:pt x="2486444" y="2316295"/>
                  </a:lnTo>
                  <a:lnTo>
                    <a:pt x="0" y="2316295"/>
                  </a:lnTo>
                  <a:lnTo>
                    <a:pt x="0" y="184747"/>
                  </a:lnTo>
                  <a:close/>
                </a:path>
                <a:path w="2671445" h="2316479">
                  <a:moveTo>
                    <a:pt x="0" y="184747"/>
                  </a:moveTo>
                  <a:lnTo>
                    <a:pt x="2486444" y="184747"/>
                  </a:lnTo>
                  <a:lnTo>
                    <a:pt x="2671169" y="0"/>
                  </a:lnTo>
                </a:path>
                <a:path w="2671445" h="2316479">
                  <a:moveTo>
                    <a:pt x="2486444" y="184747"/>
                  </a:moveTo>
                  <a:lnTo>
                    <a:pt x="2486444" y="2316295"/>
                  </a:lnTo>
                </a:path>
                <a:path w="2671445" h="2316479">
                  <a:moveTo>
                    <a:pt x="305424" y="179574"/>
                  </a:moveTo>
                  <a:lnTo>
                    <a:pt x="305424" y="2300270"/>
                  </a:lnTo>
                </a:path>
                <a:path w="2671445" h="2316479">
                  <a:moveTo>
                    <a:pt x="0" y="2011570"/>
                  </a:moveTo>
                  <a:lnTo>
                    <a:pt x="2489094" y="2011570"/>
                  </a:lnTo>
                </a:path>
                <a:path w="2671445" h="2316479">
                  <a:moveTo>
                    <a:pt x="617048" y="183674"/>
                  </a:moveTo>
                  <a:lnTo>
                    <a:pt x="617048" y="2316370"/>
                  </a:lnTo>
                </a:path>
                <a:path w="2671445" h="2316479">
                  <a:moveTo>
                    <a:pt x="921848" y="183674"/>
                  </a:moveTo>
                  <a:lnTo>
                    <a:pt x="921848" y="2316370"/>
                  </a:lnTo>
                </a:path>
                <a:path w="2671445" h="2316479">
                  <a:moveTo>
                    <a:pt x="1226647" y="183674"/>
                  </a:moveTo>
                  <a:lnTo>
                    <a:pt x="1226647" y="2316370"/>
                  </a:lnTo>
                </a:path>
                <a:path w="2671445" h="2316479">
                  <a:moveTo>
                    <a:pt x="1531446" y="183674"/>
                  </a:moveTo>
                  <a:lnTo>
                    <a:pt x="1531446" y="2316370"/>
                  </a:lnTo>
                </a:path>
                <a:path w="2671445" h="2316479">
                  <a:moveTo>
                    <a:pt x="1836246" y="183674"/>
                  </a:moveTo>
                  <a:lnTo>
                    <a:pt x="1836246" y="2316370"/>
                  </a:lnTo>
                </a:path>
                <a:path w="2671445" h="2316479">
                  <a:moveTo>
                    <a:pt x="2141045" y="183674"/>
                  </a:moveTo>
                  <a:lnTo>
                    <a:pt x="2141045" y="2316370"/>
                  </a:lnTo>
                </a:path>
                <a:path w="2671445" h="2316479">
                  <a:moveTo>
                    <a:pt x="0" y="1706771"/>
                  </a:moveTo>
                  <a:lnTo>
                    <a:pt x="2489094" y="1706771"/>
                  </a:lnTo>
                </a:path>
                <a:path w="2671445" h="2316479">
                  <a:moveTo>
                    <a:pt x="0" y="1401972"/>
                  </a:moveTo>
                  <a:lnTo>
                    <a:pt x="2489094" y="1401972"/>
                  </a:lnTo>
                </a:path>
                <a:path w="2671445" h="2316479">
                  <a:moveTo>
                    <a:pt x="0" y="1097167"/>
                  </a:moveTo>
                  <a:lnTo>
                    <a:pt x="2489094" y="1097167"/>
                  </a:lnTo>
                </a:path>
                <a:path w="2671445" h="2316479">
                  <a:moveTo>
                    <a:pt x="0" y="792368"/>
                  </a:moveTo>
                  <a:lnTo>
                    <a:pt x="2489094" y="792368"/>
                  </a:lnTo>
                </a:path>
                <a:path w="2671445" h="2316479">
                  <a:moveTo>
                    <a:pt x="0" y="487569"/>
                  </a:moveTo>
                  <a:lnTo>
                    <a:pt x="2489094" y="48756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306016" y="1858021"/>
              <a:ext cx="1208405" cy="1520825"/>
            </a:xfrm>
            <a:custGeom>
              <a:avLst/>
              <a:gdLst/>
              <a:ahLst/>
              <a:cxnLst/>
              <a:rect l="l" t="t" r="r" b="b"/>
              <a:pathLst>
                <a:path w="1208404" h="1520825">
                  <a:moveTo>
                    <a:pt x="0" y="0"/>
                  </a:moveTo>
                  <a:lnTo>
                    <a:pt x="1208097" y="0"/>
                  </a:lnTo>
                  <a:lnTo>
                    <a:pt x="1208097" y="1520696"/>
                  </a:lnTo>
                  <a:lnTo>
                    <a:pt x="0" y="1520696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377284" y="799390"/>
              <a:ext cx="3430270" cy="666115"/>
            </a:xfrm>
            <a:custGeom>
              <a:avLst/>
              <a:gdLst/>
              <a:ahLst/>
              <a:cxnLst/>
              <a:rect l="l" t="t" r="r" b="b"/>
              <a:pathLst>
                <a:path w="3430270" h="666115">
                  <a:moveTo>
                    <a:pt x="0" y="666006"/>
                  </a:moveTo>
                  <a:lnTo>
                    <a:pt x="5899" y="618711"/>
                  </a:lnTo>
                  <a:lnTo>
                    <a:pt x="23218" y="571893"/>
                  </a:lnTo>
                  <a:lnTo>
                    <a:pt x="51384" y="525724"/>
                  </a:lnTo>
                  <a:lnTo>
                    <a:pt x="89828" y="480375"/>
                  </a:lnTo>
                  <a:lnTo>
                    <a:pt x="137977" y="436019"/>
                  </a:lnTo>
                  <a:lnTo>
                    <a:pt x="195262" y="392827"/>
                  </a:lnTo>
                  <a:lnTo>
                    <a:pt x="227151" y="371721"/>
                  </a:lnTo>
                  <a:lnTo>
                    <a:pt x="261111" y="350970"/>
                  </a:lnTo>
                  <a:lnTo>
                    <a:pt x="297068" y="330596"/>
                  </a:lnTo>
                  <a:lnTo>
                    <a:pt x="334953" y="310620"/>
                  </a:lnTo>
                  <a:lnTo>
                    <a:pt x="374693" y="291064"/>
                  </a:lnTo>
                  <a:lnTo>
                    <a:pt x="416217" y="271949"/>
                  </a:lnTo>
                  <a:lnTo>
                    <a:pt x="459454" y="253297"/>
                  </a:lnTo>
                  <a:lnTo>
                    <a:pt x="504333" y="235129"/>
                  </a:lnTo>
                  <a:lnTo>
                    <a:pt x="550781" y="217466"/>
                  </a:lnTo>
                  <a:lnTo>
                    <a:pt x="598729" y="200331"/>
                  </a:lnTo>
                  <a:lnTo>
                    <a:pt x="648103" y="183744"/>
                  </a:lnTo>
                  <a:lnTo>
                    <a:pt x="698834" y="167727"/>
                  </a:lnTo>
                  <a:lnTo>
                    <a:pt x="750850" y="152301"/>
                  </a:lnTo>
                  <a:lnTo>
                    <a:pt x="804078" y="137488"/>
                  </a:lnTo>
                  <a:lnTo>
                    <a:pt x="858449" y="123309"/>
                  </a:lnTo>
                  <a:lnTo>
                    <a:pt x="913890" y="109786"/>
                  </a:lnTo>
                  <a:lnTo>
                    <a:pt x="970331" y="96940"/>
                  </a:lnTo>
                  <a:lnTo>
                    <a:pt x="1027699" y="84793"/>
                  </a:lnTo>
                  <a:lnTo>
                    <a:pt x="1085923" y="73366"/>
                  </a:lnTo>
                  <a:lnTo>
                    <a:pt x="1144933" y="62681"/>
                  </a:lnTo>
                  <a:lnTo>
                    <a:pt x="1204656" y="52758"/>
                  </a:lnTo>
                  <a:lnTo>
                    <a:pt x="1265022" y="43620"/>
                  </a:lnTo>
                  <a:lnTo>
                    <a:pt x="1325959" y="35288"/>
                  </a:lnTo>
                  <a:lnTo>
                    <a:pt x="1387395" y="27784"/>
                  </a:lnTo>
                  <a:lnTo>
                    <a:pt x="1449260" y="21128"/>
                  </a:lnTo>
                  <a:lnTo>
                    <a:pt x="1511481" y="15342"/>
                  </a:lnTo>
                  <a:lnTo>
                    <a:pt x="1573988" y="10449"/>
                  </a:lnTo>
                  <a:lnTo>
                    <a:pt x="1636709" y="6468"/>
                  </a:lnTo>
                  <a:lnTo>
                    <a:pt x="1699573" y="3422"/>
                  </a:lnTo>
                  <a:lnTo>
                    <a:pt x="1762508" y="1333"/>
                  </a:lnTo>
                  <a:lnTo>
                    <a:pt x="1817578" y="300"/>
                  </a:lnTo>
                  <a:lnTo>
                    <a:pt x="1872601" y="0"/>
                  </a:lnTo>
                  <a:lnTo>
                    <a:pt x="1927527" y="414"/>
                  </a:lnTo>
                  <a:lnTo>
                    <a:pt x="1982310" y="1526"/>
                  </a:lnTo>
                  <a:lnTo>
                    <a:pt x="2036902" y="3319"/>
                  </a:lnTo>
                  <a:lnTo>
                    <a:pt x="2091255" y="5777"/>
                  </a:lnTo>
                  <a:lnTo>
                    <a:pt x="2145321" y="8882"/>
                  </a:lnTo>
                  <a:lnTo>
                    <a:pt x="2199052" y="12618"/>
                  </a:lnTo>
                  <a:lnTo>
                    <a:pt x="2252401" y="16968"/>
                  </a:lnTo>
                  <a:lnTo>
                    <a:pt x="2305319" y="21915"/>
                  </a:lnTo>
                  <a:lnTo>
                    <a:pt x="2357759" y="27443"/>
                  </a:lnTo>
                  <a:lnTo>
                    <a:pt x="2409673" y="33534"/>
                  </a:lnTo>
                  <a:lnTo>
                    <a:pt x="2461013" y="40172"/>
                  </a:lnTo>
                  <a:lnTo>
                    <a:pt x="2511731" y="47340"/>
                  </a:lnTo>
                  <a:lnTo>
                    <a:pt x="2561781" y="55020"/>
                  </a:lnTo>
                  <a:lnTo>
                    <a:pt x="2611112" y="63198"/>
                  </a:lnTo>
                  <a:lnTo>
                    <a:pt x="2659679" y="71854"/>
                  </a:lnTo>
                  <a:lnTo>
                    <a:pt x="2707433" y="80974"/>
                  </a:lnTo>
                  <a:lnTo>
                    <a:pt x="2754326" y="90539"/>
                  </a:lnTo>
                  <a:lnTo>
                    <a:pt x="2800310" y="100533"/>
                  </a:lnTo>
                  <a:lnTo>
                    <a:pt x="2845338" y="110940"/>
                  </a:lnTo>
                  <a:lnTo>
                    <a:pt x="2889362" y="121742"/>
                  </a:lnTo>
                  <a:lnTo>
                    <a:pt x="2932334" y="132922"/>
                  </a:lnTo>
                  <a:lnTo>
                    <a:pt x="2974206" y="144465"/>
                  </a:lnTo>
                  <a:lnTo>
                    <a:pt x="3028249" y="160388"/>
                  </a:lnTo>
                  <a:lnTo>
                    <a:pt x="3080137" y="176885"/>
                  </a:lnTo>
                  <a:lnTo>
                    <a:pt x="3129757" y="193915"/>
                  </a:lnTo>
                  <a:lnTo>
                    <a:pt x="3176995" y="211439"/>
                  </a:lnTo>
                  <a:lnTo>
                    <a:pt x="3221741" y="229418"/>
                  </a:lnTo>
                  <a:lnTo>
                    <a:pt x="3263879" y="247810"/>
                  </a:lnTo>
                  <a:lnTo>
                    <a:pt x="3303299" y="266576"/>
                  </a:lnTo>
                  <a:lnTo>
                    <a:pt x="3339887" y="285677"/>
                  </a:lnTo>
                  <a:lnTo>
                    <a:pt x="3373530" y="305072"/>
                  </a:lnTo>
                  <a:lnTo>
                    <a:pt x="3407705" y="327194"/>
                  </a:lnTo>
                  <a:lnTo>
                    <a:pt x="3424555" y="339292"/>
                  </a:lnTo>
                  <a:lnTo>
                    <a:pt x="3425805" y="340224"/>
                  </a:lnTo>
                  <a:lnTo>
                    <a:pt x="3427030" y="341159"/>
                  </a:lnTo>
                  <a:lnTo>
                    <a:pt x="3430105" y="343507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4753803" y="1102487"/>
              <a:ext cx="139649" cy="1627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99021" y="4528530"/>
            <a:ext cx="15563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295910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Input Image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(e.g. 3 x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640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480)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776957" y="2718474"/>
            <a:ext cx="541655" cy="1360805"/>
            <a:chOff x="2776956" y="1861223"/>
            <a:chExt cx="541655" cy="1360805"/>
          </a:xfrm>
        </p:grpSpPr>
        <p:sp>
          <p:nvSpPr>
            <p:cNvPr id="14" name="object 14"/>
            <p:cNvSpPr/>
            <p:nvPr/>
          </p:nvSpPr>
          <p:spPr>
            <a:xfrm>
              <a:off x="2781719" y="1865986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1351207"/>
                  </a:moveTo>
                  <a:lnTo>
                    <a:pt x="0" y="0"/>
                  </a:lnTo>
                  <a:lnTo>
                    <a:pt x="531598" y="132899"/>
                  </a:lnTo>
                  <a:lnTo>
                    <a:pt x="531598" y="1218307"/>
                  </a:lnTo>
                  <a:lnTo>
                    <a:pt x="0" y="135120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2781719" y="1865986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0"/>
                  </a:moveTo>
                  <a:lnTo>
                    <a:pt x="531598" y="132899"/>
                  </a:lnTo>
                  <a:lnTo>
                    <a:pt x="531598" y="1218307"/>
                  </a:lnTo>
                  <a:lnTo>
                    <a:pt x="0" y="135120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826545" y="3309941"/>
            <a:ext cx="4108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CNN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227714" y="5231278"/>
            <a:ext cx="1648460" cy="126317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Girshick,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“Fast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R-CNN”, ICCV</a:t>
            </a:r>
            <a:r>
              <a:rPr kumimoji="0" sz="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2015.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024" y="5314650"/>
            <a:ext cx="1648460" cy="126317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Girshick,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“Fast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R-CNN”, ICCV</a:t>
            </a:r>
            <a:r>
              <a:rPr kumimoji="0" sz="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2015.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12</a:t>
            </a:r>
            <a:r>
              <a:rPr kumimoji="0" lang="en-US" sz="2000" b="0" i="0" u="none" strike="noStrike" kern="1200" cap="none" spc="-85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456514" y="5562144"/>
            <a:ext cx="15640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14,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xfrm>
            <a:off x="6982053" y="4713440"/>
            <a:ext cx="3587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38100" marR="0" lvl="0" indent="0" algn="l" defTabSz="914400" rtl="0" eaLnBrk="1" fontAlgn="auto" latinLnBrk="0" hangingPunct="1">
                <a:lnSpc>
                  <a:spcPts val="23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178</a:t>
            </a:fld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22865" y="4559877"/>
            <a:ext cx="15563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172720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 features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(e.g.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512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15)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42444" y="1778545"/>
            <a:ext cx="1490345" cy="4952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16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Project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proposal  onto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features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82950" y="1133741"/>
            <a:ext cx="4523105" cy="4521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Cropping Features: RoI</a:t>
            </a:r>
            <a:r>
              <a:rPr sz="2800" spc="-90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Pool</a:t>
            </a:r>
            <a:endParaRPr sz="2800" dirty="0"/>
          </a:p>
        </p:txBody>
      </p:sp>
      <p:sp>
        <p:nvSpPr>
          <p:cNvPr id="26" name="object 79">
            <a:extLst>
              <a:ext uri="{FF2B5EF4-FFF2-40B4-BE49-F238E27FC236}">
                <a16:creationId xmlns:a16="http://schemas.microsoft.com/office/drawing/2014/main" id="{1952204D-A94F-4AB6-A8CB-4959344B1373}"/>
              </a:ext>
            </a:extLst>
          </p:cNvPr>
          <p:cNvSpPr txBox="1"/>
          <p:nvPr/>
        </p:nvSpPr>
        <p:spPr>
          <a:xfrm>
            <a:off x="39560" y="6673334"/>
            <a:ext cx="296499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4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Johnson, Yeung, Fei-Fei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4000" y="1642353"/>
            <a:ext cx="6016625" cy="2832735"/>
            <a:chOff x="133999" y="785102"/>
            <a:chExt cx="6016625" cy="2832735"/>
          </a:xfrm>
        </p:grpSpPr>
        <p:sp>
          <p:nvSpPr>
            <p:cNvPr id="3" name="object 3"/>
            <p:cNvSpPr/>
            <p:nvPr/>
          </p:nvSpPr>
          <p:spPr>
            <a:xfrm>
              <a:off x="133999" y="1465397"/>
              <a:ext cx="2486569" cy="215237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029422" y="1858021"/>
              <a:ext cx="1208405" cy="1520825"/>
            </a:xfrm>
            <a:custGeom>
              <a:avLst/>
              <a:gdLst/>
              <a:ahLst/>
              <a:cxnLst/>
              <a:rect l="l" t="t" r="r" b="b"/>
              <a:pathLst>
                <a:path w="1208405" h="1520825">
                  <a:moveTo>
                    <a:pt x="0" y="0"/>
                  </a:moveTo>
                  <a:lnTo>
                    <a:pt x="1208097" y="0"/>
                  </a:lnTo>
                  <a:lnTo>
                    <a:pt x="1208097" y="1520696"/>
                  </a:lnTo>
                  <a:lnTo>
                    <a:pt x="0" y="1520696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5960913" y="1285822"/>
              <a:ext cx="184785" cy="2316480"/>
            </a:xfrm>
            <a:custGeom>
              <a:avLst/>
              <a:gdLst/>
              <a:ahLst/>
              <a:cxnLst/>
              <a:rect l="l" t="t" r="r" b="b"/>
              <a:pathLst>
                <a:path w="184785" h="2316479">
                  <a:moveTo>
                    <a:pt x="0" y="2316295"/>
                  </a:moveTo>
                  <a:lnTo>
                    <a:pt x="0" y="184747"/>
                  </a:lnTo>
                  <a:lnTo>
                    <a:pt x="184724" y="0"/>
                  </a:lnTo>
                  <a:lnTo>
                    <a:pt x="184724" y="2131545"/>
                  </a:lnTo>
                  <a:lnTo>
                    <a:pt x="0" y="2316295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474467" y="1285822"/>
              <a:ext cx="2671445" cy="184785"/>
            </a:xfrm>
            <a:custGeom>
              <a:avLst/>
              <a:gdLst/>
              <a:ahLst/>
              <a:cxnLst/>
              <a:rect l="l" t="t" r="r" b="b"/>
              <a:pathLst>
                <a:path w="2671445" h="184784">
                  <a:moveTo>
                    <a:pt x="2486444" y="184747"/>
                  </a:moveTo>
                  <a:lnTo>
                    <a:pt x="0" y="184747"/>
                  </a:lnTo>
                  <a:lnTo>
                    <a:pt x="184724" y="0"/>
                  </a:lnTo>
                  <a:lnTo>
                    <a:pt x="2671169" y="0"/>
                  </a:lnTo>
                  <a:lnTo>
                    <a:pt x="2486444" y="18474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474467" y="1285822"/>
              <a:ext cx="2671445" cy="2316480"/>
            </a:xfrm>
            <a:custGeom>
              <a:avLst/>
              <a:gdLst/>
              <a:ahLst/>
              <a:cxnLst/>
              <a:rect l="l" t="t" r="r" b="b"/>
              <a:pathLst>
                <a:path w="2671445" h="2316479">
                  <a:moveTo>
                    <a:pt x="0" y="184747"/>
                  </a:moveTo>
                  <a:lnTo>
                    <a:pt x="184724" y="0"/>
                  </a:lnTo>
                  <a:lnTo>
                    <a:pt x="2671169" y="0"/>
                  </a:lnTo>
                  <a:lnTo>
                    <a:pt x="2671169" y="2131545"/>
                  </a:lnTo>
                  <a:lnTo>
                    <a:pt x="2486444" y="2316295"/>
                  </a:lnTo>
                  <a:lnTo>
                    <a:pt x="0" y="2316295"/>
                  </a:lnTo>
                  <a:lnTo>
                    <a:pt x="0" y="184747"/>
                  </a:lnTo>
                  <a:close/>
                </a:path>
                <a:path w="2671445" h="2316479">
                  <a:moveTo>
                    <a:pt x="0" y="184747"/>
                  </a:moveTo>
                  <a:lnTo>
                    <a:pt x="2486444" y="184747"/>
                  </a:lnTo>
                  <a:lnTo>
                    <a:pt x="267116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377284" y="799390"/>
              <a:ext cx="3430270" cy="666115"/>
            </a:xfrm>
            <a:custGeom>
              <a:avLst/>
              <a:gdLst/>
              <a:ahLst/>
              <a:cxnLst/>
              <a:rect l="l" t="t" r="r" b="b"/>
              <a:pathLst>
                <a:path w="3430270" h="666115">
                  <a:moveTo>
                    <a:pt x="0" y="666006"/>
                  </a:moveTo>
                  <a:lnTo>
                    <a:pt x="5899" y="618711"/>
                  </a:lnTo>
                  <a:lnTo>
                    <a:pt x="23218" y="571893"/>
                  </a:lnTo>
                  <a:lnTo>
                    <a:pt x="51384" y="525724"/>
                  </a:lnTo>
                  <a:lnTo>
                    <a:pt x="89828" y="480375"/>
                  </a:lnTo>
                  <a:lnTo>
                    <a:pt x="137977" y="436019"/>
                  </a:lnTo>
                  <a:lnTo>
                    <a:pt x="195262" y="392827"/>
                  </a:lnTo>
                  <a:lnTo>
                    <a:pt x="227151" y="371721"/>
                  </a:lnTo>
                  <a:lnTo>
                    <a:pt x="261111" y="350970"/>
                  </a:lnTo>
                  <a:lnTo>
                    <a:pt x="297068" y="330596"/>
                  </a:lnTo>
                  <a:lnTo>
                    <a:pt x="334953" y="310620"/>
                  </a:lnTo>
                  <a:lnTo>
                    <a:pt x="374693" y="291064"/>
                  </a:lnTo>
                  <a:lnTo>
                    <a:pt x="416217" y="271949"/>
                  </a:lnTo>
                  <a:lnTo>
                    <a:pt x="459454" y="253297"/>
                  </a:lnTo>
                  <a:lnTo>
                    <a:pt x="504333" y="235129"/>
                  </a:lnTo>
                  <a:lnTo>
                    <a:pt x="550781" y="217466"/>
                  </a:lnTo>
                  <a:lnTo>
                    <a:pt x="598729" y="200331"/>
                  </a:lnTo>
                  <a:lnTo>
                    <a:pt x="648103" y="183744"/>
                  </a:lnTo>
                  <a:lnTo>
                    <a:pt x="698834" y="167727"/>
                  </a:lnTo>
                  <a:lnTo>
                    <a:pt x="750850" y="152301"/>
                  </a:lnTo>
                  <a:lnTo>
                    <a:pt x="804078" y="137488"/>
                  </a:lnTo>
                  <a:lnTo>
                    <a:pt x="858449" y="123309"/>
                  </a:lnTo>
                  <a:lnTo>
                    <a:pt x="913890" y="109786"/>
                  </a:lnTo>
                  <a:lnTo>
                    <a:pt x="970331" y="96940"/>
                  </a:lnTo>
                  <a:lnTo>
                    <a:pt x="1027699" y="84793"/>
                  </a:lnTo>
                  <a:lnTo>
                    <a:pt x="1085923" y="73366"/>
                  </a:lnTo>
                  <a:lnTo>
                    <a:pt x="1144933" y="62681"/>
                  </a:lnTo>
                  <a:lnTo>
                    <a:pt x="1204656" y="52758"/>
                  </a:lnTo>
                  <a:lnTo>
                    <a:pt x="1265022" y="43620"/>
                  </a:lnTo>
                  <a:lnTo>
                    <a:pt x="1325959" y="35288"/>
                  </a:lnTo>
                  <a:lnTo>
                    <a:pt x="1387395" y="27784"/>
                  </a:lnTo>
                  <a:lnTo>
                    <a:pt x="1449260" y="21128"/>
                  </a:lnTo>
                  <a:lnTo>
                    <a:pt x="1511481" y="15342"/>
                  </a:lnTo>
                  <a:lnTo>
                    <a:pt x="1573988" y="10449"/>
                  </a:lnTo>
                  <a:lnTo>
                    <a:pt x="1636709" y="6468"/>
                  </a:lnTo>
                  <a:lnTo>
                    <a:pt x="1699573" y="3422"/>
                  </a:lnTo>
                  <a:lnTo>
                    <a:pt x="1762508" y="1333"/>
                  </a:lnTo>
                  <a:lnTo>
                    <a:pt x="1817578" y="300"/>
                  </a:lnTo>
                  <a:lnTo>
                    <a:pt x="1872601" y="0"/>
                  </a:lnTo>
                  <a:lnTo>
                    <a:pt x="1927527" y="414"/>
                  </a:lnTo>
                  <a:lnTo>
                    <a:pt x="1982310" y="1526"/>
                  </a:lnTo>
                  <a:lnTo>
                    <a:pt x="2036902" y="3319"/>
                  </a:lnTo>
                  <a:lnTo>
                    <a:pt x="2091255" y="5777"/>
                  </a:lnTo>
                  <a:lnTo>
                    <a:pt x="2145321" y="8882"/>
                  </a:lnTo>
                  <a:lnTo>
                    <a:pt x="2199052" y="12618"/>
                  </a:lnTo>
                  <a:lnTo>
                    <a:pt x="2252401" y="16968"/>
                  </a:lnTo>
                  <a:lnTo>
                    <a:pt x="2305319" y="21915"/>
                  </a:lnTo>
                  <a:lnTo>
                    <a:pt x="2357759" y="27443"/>
                  </a:lnTo>
                  <a:lnTo>
                    <a:pt x="2409673" y="33534"/>
                  </a:lnTo>
                  <a:lnTo>
                    <a:pt x="2461013" y="40172"/>
                  </a:lnTo>
                  <a:lnTo>
                    <a:pt x="2511731" y="47340"/>
                  </a:lnTo>
                  <a:lnTo>
                    <a:pt x="2561781" y="55020"/>
                  </a:lnTo>
                  <a:lnTo>
                    <a:pt x="2611112" y="63198"/>
                  </a:lnTo>
                  <a:lnTo>
                    <a:pt x="2659679" y="71854"/>
                  </a:lnTo>
                  <a:lnTo>
                    <a:pt x="2707433" y="80974"/>
                  </a:lnTo>
                  <a:lnTo>
                    <a:pt x="2754326" y="90539"/>
                  </a:lnTo>
                  <a:lnTo>
                    <a:pt x="2800310" y="100533"/>
                  </a:lnTo>
                  <a:lnTo>
                    <a:pt x="2845338" y="110940"/>
                  </a:lnTo>
                  <a:lnTo>
                    <a:pt x="2889362" y="121742"/>
                  </a:lnTo>
                  <a:lnTo>
                    <a:pt x="2932334" y="132922"/>
                  </a:lnTo>
                  <a:lnTo>
                    <a:pt x="2974206" y="144465"/>
                  </a:lnTo>
                  <a:lnTo>
                    <a:pt x="3028249" y="160388"/>
                  </a:lnTo>
                  <a:lnTo>
                    <a:pt x="3080137" y="176885"/>
                  </a:lnTo>
                  <a:lnTo>
                    <a:pt x="3129757" y="193915"/>
                  </a:lnTo>
                  <a:lnTo>
                    <a:pt x="3176995" y="211439"/>
                  </a:lnTo>
                  <a:lnTo>
                    <a:pt x="3221741" y="229418"/>
                  </a:lnTo>
                  <a:lnTo>
                    <a:pt x="3263879" y="247810"/>
                  </a:lnTo>
                  <a:lnTo>
                    <a:pt x="3303299" y="266576"/>
                  </a:lnTo>
                  <a:lnTo>
                    <a:pt x="3339887" y="285677"/>
                  </a:lnTo>
                  <a:lnTo>
                    <a:pt x="3373530" y="305072"/>
                  </a:lnTo>
                  <a:lnTo>
                    <a:pt x="3407705" y="327194"/>
                  </a:lnTo>
                  <a:lnTo>
                    <a:pt x="3424555" y="339292"/>
                  </a:lnTo>
                  <a:lnTo>
                    <a:pt x="3425805" y="340224"/>
                  </a:lnTo>
                  <a:lnTo>
                    <a:pt x="3427030" y="341159"/>
                  </a:lnTo>
                  <a:lnTo>
                    <a:pt x="3430105" y="343507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753803" y="1102487"/>
              <a:ext cx="139649" cy="1627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99021" y="4528530"/>
            <a:ext cx="15563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295910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Input Image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(e.g. 3 x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640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480)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776957" y="2718474"/>
            <a:ext cx="541655" cy="1360805"/>
            <a:chOff x="2776956" y="1861223"/>
            <a:chExt cx="541655" cy="1360805"/>
          </a:xfrm>
        </p:grpSpPr>
        <p:sp>
          <p:nvSpPr>
            <p:cNvPr id="12" name="object 12"/>
            <p:cNvSpPr/>
            <p:nvPr/>
          </p:nvSpPr>
          <p:spPr>
            <a:xfrm>
              <a:off x="2781719" y="1865986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1351207"/>
                  </a:moveTo>
                  <a:lnTo>
                    <a:pt x="0" y="0"/>
                  </a:lnTo>
                  <a:lnTo>
                    <a:pt x="531598" y="132899"/>
                  </a:lnTo>
                  <a:lnTo>
                    <a:pt x="531598" y="1218307"/>
                  </a:lnTo>
                  <a:lnTo>
                    <a:pt x="0" y="135120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781719" y="1865986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0"/>
                  </a:moveTo>
                  <a:lnTo>
                    <a:pt x="531598" y="132899"/>
                  </a:lnTo>
                  <a:lnTo>
                    <a:pt x="531598" y="1218307"/>
                  </a:lnTo>
                  <a:lnTo>
                    <a:pt x="0" y="135120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826545" y="3309941"/>
            <a:ext cx="4108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CNN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3024" y="5314650"/>
            <a:ext cx="1648460" cy="126317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Girshick,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“Fast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R-CNN”, ICCV</a:t>
            </a:r>
            <a:r>
              <a:rPr kumimoji="0" sz="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2015.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dt" sz="half" idx="6"/>
          </p:nvPr>
        </p:nvSpPr>
        <p:spPr>
          <a:xfrm>
            <a:off x="457200" y="8105936"/>
            <a:ext cx="2133600" cy="29495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12</a:t>
            </a:r>
            <a:r>
              <a:rPr kumimoji="0" sz="2000" b="0" i="0" u="none" strike="noStrike" kern="1200" cap="none" spc="-8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7456514" y="5562144"/>
            <a:ext cx="15640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14,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xfrm>
            <a:off x="3124200" y="7984108"/>
            <a:ext cx="2895600" cy="5386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1800" b="0" i="0" u="none" strike="noStrike" kern="1200" cap="none" spc="-14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xfrm>
            <a:off x="6553200" y="8105936"/>
            <a:ext cx="2133600" cy="29495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8100" marR="0" lvl="0" indent="0" algn="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38100" marR="0" lvl="0" indent="0" algn="r" defTabSz="914400" rtl="0" eaLnBrk="1" fontAlgn="auto" latinLnBrk="0" hangingPunct="1">
                <a:lnSpc>
                  <a:spcPts val="23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179</a:t>
            </a:fld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3469706" y="2327820"/>
          <a:ext cx="2486658" cy="21315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8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87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1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282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4985E8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4985E8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4985E8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4985E8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985E8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985E8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4985E8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4985E8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4985E8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985E8"/>
                      </a:solidFill>
                      <a:prstDash val="solid"/>
                    </a:lnR>
                    <a:lnT w="9525">
                      <a:solidFill>
                        <a:srgbClr val="4985E8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985E8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7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985E8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985E8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985E8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985E8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985E8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985E8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985E8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985E8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7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985E8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985E8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985E8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985E8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7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985E8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985E8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38100">
                      <a:solidFill>
                        <a:srgbClr val="4985E8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38100">
                      <a:solidFill>
                        <a:srgbClr val="4985E8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38100">
                      <a:solidFill>
                        <a:srgbClr val="4985E8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985E8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38100">
                      <a:solidFill>
                        <a:srgbClr val="4985E8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985E8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7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38100">
                      <a:solidFill>
                        <a:srgbClr val="4985E8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38100">
                      <a:solidFill>
                        <a:srgbClr val="4985E8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38100">
                      <a:solidFill>
                        <a:srgbClr val="4985E8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38100">
                      <a:solidFill>
                        <a:srgbClr val="4985E8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3922865" y="4559877"/>
            <a:ext cx="15563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172720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 features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(e.g.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512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15)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42444" y="1778545"/>
            <a:ext cx="1490345" cy="4952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16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Project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proposal  onto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features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051095" y="1361371"/>
            <a:ext cx="860425" cy="4952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16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“Snap”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 grid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cells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82950" y="1133741"/>
            <a:ext cx="4523105" cy="4521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  <a:latin typeface="+mj-lt"/>
              </a:rPr>
              <a:t>Cropping Features: RoI</a:t>
            </a:r>
            <a:r>
              <a:rPr sz="2800" spc="-90" dirty="0">
                <a:solidFill>
                  <a:srgbClr val="000000"/>
                </a:solidFill>
                <a:latin typeface="+mj-lt"/>
              </a:rPr>
              <a:t> </a:t>
            </a:r>
            <a:r>
              <a:rPr sz="2800" spc="-5" dirty="0">
                <a:solidFill>
                  <a:srgbClr val="000000"/>
                </a:solidFill>
                <a:latin typeface="+mj-lt"/>
              </a:rPr>
              <a:t>Pool</a:t>
            </a:r>
            <a:endParaRPr sz="2800">
              <a:latin typeface="+mj-lt"/>
            </a:endParaRPr>
          </a:p>
        </p:txBody>
      </p:sp>
      <p:sp>
        <p:nvSpPr>
          <p:cNvPr id="25" name="object 79">
            <a:extLst>
              <a:ext uri="{FF2B5EF4-FFF2-40B4-BE49-F238E27FC236}">
                <a16:creationId xmlns:a16="http://schemas.microsoft.com/office/drawing/2014/main" id="{AAA80EAD-E2A5-4D93-BE2E-3B2BDE7140B8}"/>
              </a:ext>
            </a:extLst>
          </p:cNvPr>
          <p:cNvSpPr txBox="1"/>
          <p:nvPr/>
        </p:nvSpPr>
        <p:spPr>
          <a:xfrm>
            <a:off x="39560" y="6673334"/>
            <a:ext cx="296499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4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Johnson, Yeung, Fei-Fei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4E68F9-55B4-4CCC-B756-B1A441245348}"/>
              </a:ext>
            </a:extLst>
          </p:cNvPr>
          <p:cNvCxnSpPr/>
          <p:nvPr/>
        </p:nvCxnSpPr>
        <p:spPr>
          <a:xfrm>
            <a:off x="4358936" y="2645546"/>
            <a:ext cx="123399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74996" y="773611"/>
            <a:ext cx="4994008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dirty="0"/>
              <a:t>Training the network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0782" y="3853008"/>
            <a:ext cx="7515998" cy="1460317"/>
          </a:xfrm>
          <a:prstGeom prst="rect">
            <a:avLst/>
          </a:prstGeom>
        </p:spPr>
        <p:txBody>
          <a:bodyPr vert="horz" wrap="square" lIns="0" tIns="64434" rIns="0" bIns="0" rtlCol="0">
            <a:spAutoFit/>
          </a:bodyPr>
          <a:lstStyle/>
          <a:p>
            <a:pPr marL="313221" indent="-302575">
              <a:spcBef>
                <a:spcPts val="507"/>
              </a:spcBef>
              <a:buChar char="•"/>
              <a:tabLst>
                <a:tab pos="313221" algn="l"/>
                <a:tab pos="313781" algn="l"/>
              </a:tabLst>
            </a:pPr>
            <a:r>
              <a:rPr sz="2400" dirty="0">
                <a:latin typeface="Arial"/>
                <a:cs typeface="Arial"/>
              </a:rPr>
              <a:t>These are really just large networks</a:t>
            </a:r>
          </a:p>
          <a:p>
            <a:pPr marL="770421" lvl="1" indent="-302575">
              <a:spcBef>
                <a:spcPts val="424"/>
              </a:spcBef>
              <a:buChar char="•"/>
              <a:tabLst>
                <a:tab pos="313221" algn="l"/>
                <a:tab pos="313781" algn="l"/>
              </a:tabLst>
            </a:pPr>
            <a:r>
              <a:rPr sz="2000" dirty="0">
                <a:latin typeface="Arial"/>
                <a:cs typeface="Arial"/>
              </a:rPr>
              <a:t>Can use conventional backpropagation to learn parameters</a:t>
            </a:r>
          </a:p>
          <a:p>
            <a:pPr marL="770421" lvl="1" indent="-302575">
              <a:spcBef>
                <a:spcPts val="415"/>
              </a:spcBef>
              <a:buChar char="•"/>
              <a:tabLst>
                <a:tab pos="313221" algn="l"/>
                <a:tab pos="313781" algn="l"/>
              </a:tabLst>
            </a:pPr>
            <a:r>
              <a:rPr sz="2000" dirty="0">
                <a:latin typeface="Arial"/>
                <a:cs typeface="Arial"/>
              </a:rPr>
              <a:t>Backprop learns a network that maps the training inputs to the target binary</a:t>
            </a:r>
            <a:r>
              <a:rPr lang="en-US" sz="2000" dirty="0">
                <a:latin typeface="Arial"/>
                <a:cs typeface="Arial"/>
              </a:rPr>
              <a:t> outputs</a:t>
            </a:r>
            <a:endParaRPr sz="2000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17942" y="1987476"/>
            <a:ext cx="3501838" cy="1413622"/>
            <a:chOff x="1001267" y="2252472"/>
            <a:chExt cx="3968750" cy="1602105"/>
          </a:xfrm>
        </p:grpSpPr>
        <p:sp>
          <p:nvSpPr>
            <p:cNvPr id="6" name="object 6"/>
            <p:cNvSpPr/>
            <p:nvPr/>
          </p:nvSpPr>
          <p:spPr>
            <a:xfrm>
              <a:off x="1019555" y="2519172"/>
              <a:ext cx="1543812" cy="12847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" name="object 7"/>
            <p:cNvSpPr/>
            <p:nvPr/>
          </p:nvSpPr>
          <p:spPr>
            <a:xfrm>
              <a:off x="1001267" y="2252472"/>
              <a:ext cx="3968496" cy="16017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4797911" y="1682226"/>
            <a:ext cx="3283884" cy="1744196"/>
            <a:chOff x="5285232" y="1906523"/>
            <a:chExt cx="3721735" cy="1976755"/>
          </a:xfrm>
        </p:grpSpPr>
        <p:sp>
          <p:nvSpPr>
            <p:cNvPr id="9" name="object 9"/>
            <p:cNvSpPr/>
            <p:nvPr/>
          </p:nvSpPr>
          <p:spPr>
            <a:xfrm>
              <a:off x="5298948" y="3392423"/>
              <a:ext cx="3683507" cy="4754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" name="object 10"/>
            <p:cNvSpPr/>
            <p:nvPr/>
          </p:nvSpPr>
          <p:spPr>
            <a:xfrm>
              <a:off x="5285232" y="1906523"/>
              <a:ext cx="3721608" cy="197662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" name="object 11"/>
            <p:cNvSpPr/>
            <p:nvPr/>
          </p:nvSpPr>
          <p:spPr>
            <a:xfrm>
              <a:off x="6473952" y="2930651"/>
              <a:ext cx="1691639" cy="52069"/>
            </a:xfrm>
            <a:custGeom>
              <a:avLst/>
              <a:gdLst/>
              <a:ahLst/>
              <a:cxnLst/>
              <a:rect l="l" t="t" r="r" b="b"/>
              <a:pathLst>
                <a:path w="1691640" h="52069">
                  <a:moveTo>
                    <a:pt x="51816" y="22860"/>
                  </a:moveTo>
                  <a:lnTo>
                    <a:pt x="50292" y="18288"/>
                  </a:lnTo>
                  <a:lnTo>
                    <a:pt x="50292" y="16764"/>
                  </a:lnTo>
                  <a:lnTo>
                    <a:pt x="48768" y="15240"/>
                  </a:lnTo>
                  <a:lnTo>
                    <a:pt x="48768" y="13716"/>
                  </a:lnTo>
                  <a:lnTo>
                    <a:pt x="45720" y="9144"/>
                  </a:lnTo>
                  <a:lnTo>
                    <a:pt x="42672" y="6096"/>
                  </a:lnTo>
                  <a:lnTo>
                    <a:pt x="38100" y="3048"/>
                  </a:lnTo>
                  <a:lnTo>
                    <a:pt x="36576" y="1524"/>
                  </a:lnTo>
                  <a:lnTo>
                    <a:pt x="33528" y="1524"/>
                  </a:lnTo>
                  <a:lnTo>
                    <a:pt x="27432" y="0"/>
                  </a:lnTo>
                  <a:lnTo>
                    <a:pt x="22860" y="0"/>
                  </a:lnTo>
                  <a:lnTo>
                    <a:pt x="18288" y="1524"/>
                  </a:lnTo>
                  <a:lnTo>
                    <a:pt x="15240" y="1524"/>
                  </a:lnTo>
                  <a:lnTo>
                    <a:pt x="13716" y="3048"/>
                  </a:lnTo>
                  <a:lnTo>
                    <a:pt x="9144" y="6096"/>
                  </a:lnTo>
                  <a:lnTo>
                    <a:pt x="7620" y="6096"/>
                  </a:lnTo>
                  <a:lnTo>
                    <a:pt x="6096" y="7620"/>
                  </a:lnTo>
                  <a:lnTo>
                    <a:pt x="6096" y="9144"/>
                  </a:lnTo>
                  <a:lnTo>
                    <a:pt x="3048" y="13716"/>
                  </a:lnTo>
                  <a:lnTo>
                    <a:pt x="1524" y="15240"/>
                  </a:lnTo>
                  <a:lnTo>
                    <a:pt x="1524" y="16764"/>
                  </a:lnTo>
                  <a:lnTo>
                    <a:pt x="0" y="18288"/>
                  </a:lnTo>
                  <a:lnTo>
                    <a:pt x="0" y="33540"/>
                  </a:lnTo>
                  <a:lnTo>
                    <a:pt x="1524" y="35064"/>
                  </a:lnTo>
                  <a:lnTo>
                    <a:pt x="1524" y="36588"/>
                  </a:lnTo>
                  <a:lnTo>
                    <a:pt x="3048" y="38112"/>
                  </a:lnTo>
                  <a:lnTo>
                    <a:pt x="6096" y="42684"/>
                  </a:lnTo>
                  <a:lnTo>
                    <a:pt x="6096" y="44208"/>
                  </a:lnTo>
                  <a:lnTo>
                    <a:pt x="7620" y="44208"/>
                  </a:lnTo>
                  <a:lnTo>
                    <a:pt x="9144" y="45732"/>
                  </a:lnTo>
                  <a:lnTo>
                    <a:pt x="13716" y="48780"/>
                  </a:lnTo>
                  <a:lnTo>
                    <a:pt x="15240" y="48780"/>
                  </a:lnTo>
                  <a:lnTo>
                    <a:pt x="16764" y="50304"/>
                  </a:lnTo>
                  <a:lnTo>
                    <a:pt x="18288" y="50304"/>
                  </a:lnTo>
                  <a:lnTo>
                    <a:pt x="22860" y="51828"/>
                  </a:lnTo>
                  <a:lnTo>
                    <a:pt x="27432" y="51828"/>
                  </a:lnTo>
                  <a:lnTo>
                    <a:pt x="33528" y="50304"/>
                  </a:lnTo>
                  <a:lnTo>
                    <a:pt x="35052" y="50304"/>
                  </a:lnTo>
                  <a:lnTo>
                    <a:pt x="36576" y="48780"/>
                  </a:lnTo>
                  <a:lnTo>
                    <a:pt x="38100" y="48780"/>
                  </a:lnTo>
                  <a:lnTo>
                    <a:pt x="42672" y="45732"/>
                  </a:lnTo>
                  <a:lnTo>
                    <a:pt x="42672" y="44208"/>
                  </a:lnTo>
                  <a:lnTo>
                    <a:pt x="44196" y="42684"/>
                  </a:lnTo>
                  <a:lnTo>
                    <a:pt x="45720" y="42684"/>
                  </a:lnTo>
                  <a:lnTo>
                    <a:pt x="48768" y="38112"/>
                  </a:lnTo>
                  <a:lnTo>
                    <a:pt x="48768" y="36588"/>
                  </a:lnTo>
                  <a:lnTo>
                    <a:pt x="50292" y="35064"/>
                  </a:lnTo>
                  <a:lnTo>
                    <a:pt x="50292" y="33540"/>
                  </a:lnTo>
                  <a:lnTo>
                    <a:pt x="51435" y="28968"/>
                  </a:lnTo>
                  <a:lnTo>
                    <a:pt x="51816" y="27444"/>
                  </a:lnTo>
                  <a:lnTo>
                    <a:pt x="51816" y="24396"/>
                  </a:lnTo>
                  <a:lnTo>
                    <a:pt x="51816" y="22860"/>
                  </a:lnTo>
                  <a:close/>
                </a:path>
                <a:path w="1691640" h="52069">
                  <a:moveTo>
                    <a:pt x="231648" y="22860"/>
                  </a:moveTo>
                  <a:lnTo>
                    <a:pt x="230124" y="18288"/>
                  </a:lnTo>
                  <a:lnTo>
                    <a:pt x="230124" y="15240"/>
                  </a:lnTo>
                  <a:lnTo>
                    <a:pt x="228600" y="13716"/>
                  </a:lnTo>
                  <a:lnTo>
                    <a:pt x="225552" y="9144"/>
                  </a:lnTo>
                  <a:lnTo>
                    <a:pt x="225552" y="7620"/>
                  </a:lnTo>
                  <a:lnTo>
                    <a:pt x="224028" y="6096"/>
                  </a:lnTo>
                  <a:lnTo>
                    <a:pt x="222504" y="6096"/>
                  </a:lnTo>
                  <a:lnTo>
                    <a:pt x="217932" y="3048"/>
                  </a:lnTo>
                  <a:lnTo>
                    <a:pt x="216408" y="1524"/>
                  </a:lnTo>
                  <a:lnTo>
                    <a:pt x="213360" y="1524"/>
                  </a:lnTo>
                  <a:lnTo>
                    <a:pt x="208788" y="0"/>
                  </a:lnTo>
                  <a:lnTo>
                    <a:pt x="204216" y="0"/>
                  </a:lnTo>
                  <a:lnTo>
                    <a:pt x="198120" y="1524"/>
                  </a:lnTo>
                  <a:lnTo>
                    <a:pt x="195072" y="1524"/>
                  </a:lnTo>
                  <a:lnTo>
                    <a:pt x="193548" y="3048"/>
                  </a:lnTo>
                  <a:lnTo>
                    <a:pt x="188976" y="6096"/>
                  </a:lnTo>
                  <a:lnTo>
                    <a:pt x="187452" y="6096"/>
                  </a:lnTo>
                  <a:lnTo>
                    <a:pt x="187452" y="7620"/>
                  </a:lnTo>
                  <a:lnTo>
                    <a:pt x="185928" y="9144"/>
                  </a:lnTo>
                  <a:lnTo>
                    <a:pt x="182880" y="13716"/>
                  </a:lnTo>
                  <a:lnTo>
                    <a:pt x="182880" y="15240"/>
                  </a:lnTo>
                  <a:lnTo>
                    <a:pt x="181356" y="16764"/>
                  </a:lnTo>
                  <a:lnTo>
                    <a:pt x="181356" y="18288"/>
                  </a:lnTo>
                  <a:lnTo>
                    <a:pt x="179819" y="22860"/>
                  </a:lnTo>
                  <a:lnTo>
                    <a:pt x="179819" y="27444"/>
                  </a:lnTo>
                  <a:lnTo>
                    <a:pt x="181356" y="33540"/>
                  </a:lnTo>
                  <a:lnTo>
                    <a:pt x="181356" y="35064"/>
                  </a:lnTo>
                  <a:lnTo>
                    <a:pt x="182880" y="36588"/>
                  </a:lnTo>
                  <a:lnTo>
                    <a:pt x="182880" y="38112"/>
                  </a:lnTo>
                  <a:lnTo>
                    <a:pt x="185928" y="42684"/>
                  </a:lnTo>
                  <a:lnTo>
                    <a:pt x="188976" y="45732"/>
                  </a:lnTo>
                  <a:lnTo>
                    <a:pt x="193548" y="48780"/>
                  </a:lnTo>
                  <a:lnTo>
                    <a:pt x="195072" y="48780"/>
                  </a:lnTo>
                  <a:lnTo>
                    <a:pt x="196596" y="50304"/>
                  </a:lnTo>
                  <a:lnTo>
                    <a:pt x="198120" y="50304"/>
                  </a:lnTo>
                  <a:lnTo>
                    <a:pt x="204216" y="51828"/>
                  </a:lnTo>
                  <a:lnTo>
                    <a:pt x="208788" y="51828"/>
                  </a:lnTo>
                  <a:lnTo>
                    <a:pt x="213360" y="50304"/>
                  </a:lnTo>
                  <a:lnTo>
                    <a:pt x="214884" y="50304"/>
                  </a:lnTo>
                  <a:lnTo>
                    <a:pt x="216408" y="48780"/>
                  </a:lnTo>
                  <a:lnTo>
                    <a:pt x="217932" y="48780"/>
                  </a:lnTo>
                  <a:lnTo>
                    <a:pt x="222504" y="45732"/>
                  </a:lnTo>
                  <a:lnTo>
                    <a:pt x="225552" y="42684"/>
                  </a:lnTo>
                  <a:lnTo>
                    <a:pt x="228600" y="38112"/>
                  </a:lnTo>
                  <a:lnTo>
                    <a:pt x="230124" y="36588"/>
                  </a:lnTo>
                  <a:lnTo>
                    <a:pt x="230124" y="33540"/>
                  </a:lnTo>
                  <a:lnTo>
                    <a:pt x="231267" y="28968"/>
                  </a:lnTo>
                  <a:lnTo>
                    <a:pt x="231648" y="27444"/>
                  </a:lnTo>
                  <a:lnTo>
                    <a:pt x="231648" y="24396"/>
                  </a:lnTo>
                  <a:lnTo>
                    <a:pt x="231648" y="22860"/>
                  </a:lnTo>
                  <a:close/>
                </a:path>
                <a:path w="1691640" h="52069">
                  <a:moveTo>
                    <a:pt x="413004" y="24396"/>
                  </a:moveTo>
                  <a:lnTo>
                    <a:pt x="411480" y="22860"/>
                  </a:lnTo>
                  <a:lnTo>
                    <a:pt x="411480" y="16764"/>
                  </a:lnTo>
                  <a:lnTo>
                    <a:pt x="409956" y="15240"/>
                  </a:lnTo>
                  <a:lnTo>
                    <a:pt x="409956" y="13716"/>
                  </a:lnTo>
                  <a:lnTo>
                    <a:pt x="406908" y="9144"/>
                  </a:lnTo>
                  <a:lnTo>
                    <a:pt x="403860" y="6096"/>
                  </a:lnTo>
                  <a:lnTo>
                    <a:pt x="402336" y="6096"/>
                  </a:lnTo>
                  <a:lnTo>
                    <a:pt x="397764" y="1524"/>
                  </a:lnTo>
                  <a:lnTo>
                    <a:pt x="394716" y="1524"/>
                  </a:lnTo>
                  <a:lnTo>
                    <a:pt x="388620" y="0"/>
                  </a:lnTo>
                  <a:lnTo>
                    <a:pt x="384048" y="0"/>
                  </a:lnTo>
                  <a:lnTo>
                    <a:pt x="379476" y="1524"/>
                  </a:lnTo>
                  <a:lnTo>
                    <a:pt x="376428" y="1524"/>
                  </a:lnTo>
                  <a:lnTo>
                    <a:pt x="374904" y="3048"/>
                  </a:lnTo>
                  <a:lnTo>
                    <a:pt x="370332" y="6096"/>
                  </a:lnTo>
                  <a:lnTo>
                    <a:pt x="368808" y="6096"/>
                  </a:lnTo>
                  <a:lnTo>
                    <a:pt x="367284" y="7620"/>
                  </a:lnTo>
                  <a:lnTo>
                    <a:pt x="367284" y="9144"/>
                  </a:lnTo>
                  <a:lnTo>
                    <a:pt x="364236" y="13716"/>
                  </a:lnTo>
                  <a:lnTo>
                    <a:pt x="362712" y="15240"/>
                  </a:lnTo>
                  <a:lnTo>
                    <a:pt x="362712" y="16764"/>
                  </a:lnTo>
                  <a:lnTo>
                    <a:pt x="361188" y="18288"/>
                  </a:lnTo>
                  <a:lnTo>
                    <a:pt x="361188" y="22860"/>
                  </a:lnTo>
                  <a:lnTo>
                    <a:pt x="359651" y="24396"/>
                  </a:lnTo>
                  <a:lnTo>
                    <a:pt x="359651" y="25920"/>
                  </a:lnTo>
                  <a:lnTo>
                    <a:pt x="361188" y="27444"/>
                  </a:lnTo>
                  <a:lnTo>
                    <a:pt x="361188" y="33540"/>
                  </a:lnTo>
                  <a:lnTo>
                    <a:pt x="362712" y="35064"/>
                  </a:lnTo>
                  <a:lnTo>
                    <a:pt x="362712" y="36588"/>
                  </a:lnTo>
                  <a:lnTo>
                    <a:pt x="364236" y="38112"/>
                  </a:lnTo>
                  <a:lnTo>
                    <a:pt x="367284" y="42684"/>
                  </a:lnTo>
                  <a:lnTo>
                    <a:pt x="367284" y="44208"/>
                  </a:lnTo>
                  <a:lnTo>
                    <a:pt x="368808" y="44208"/>
                  </a:lnTo>
                  <a:lnTo>
                    <a:pt x="370332" y="45732"/>
                  </a:lnTo>
                  <a:lnTo>
                    <a:pt x="374904" y="48780"/>
                  </a:lnTo>
                  <a:lnTo>
                    <a:pt x="376428" y="48780"/>
                  </a:lnTo>
                  <a:lnTo>
                    <a:pt x="377952" y="50304"/>
                  </a:lnTo>
                  <a:lnTo>
                    <a:pt x="379476" y="50304"/>
                  </a:lnTo>
                  <a:lnTo>
                    <a:pt x="384048" y="51828"/>
                  </a:lnTo>
                  <a:lnTo>
                    <a:pt x="388620" y="51828"/>
                  </a:lnTo>
                  <a:lnTo>
                    <a:pt x="394716" y="50304"/>
                  </a:lnTo>
                  <a:lnTo>
                    <a:pt x="396240" y="50304"/>
                  </a:lnTo>
                  <a:lnTo>
                    <a:pt x="397764" y="48780"/>
                  </a:lnTo>
                  <a:lnTo>
                    <a:pt x="399288" y="48780"/>
                  </a:lnTo>
                  <a:lnTo>
                    <a:pt x="405384" y="42684"/>
                  </a:lnTo>
                  <a:lnTo>
                    <a:pt x="406908" y="42684"/>
                  </a:lnTo>
                  <a:lnTo>
                    <a:pt x="409956" y="38112"/>
                  </a:lnTo>
                  <a:lnTo>
                    <a:pt x="409956" y="36588"/>
                  </a:lnTo>
                  <a:lnTo>
                    <a:pt x="411480" y="35064"/>
                  </a:lnTo>
                  <a:lnTo>
                    <a:pt x="411480" y="28968"/>
                  </a:lnTo>
                  <a:lnTo>
                    <a:pt x="411480" y="27444"/>
                  </a:lnTo>
                  <a:lnTo>
                    <a:pt x="413004" y="25920"/>
                  </a:lnTo>
                  <a:lnTo>
                    <a:pt x="413004" y="24396"/>
                  </a:lnTo>
                  <a:close/>
                </a:path>
                <a:path w="1691640" h="52069">
                  <a:moveTo>
                    <a:pt x="588264" y="21336"/>
                  </a:moveTo>
                  <a:lnTo>
                    <a:pt x="587756" y="19812"/>
                  </a:lnTo>
                  <a:lnTo>
                    <a:pt x="586740" y="16764"/>
                  </a:lnTo>
                  <a:lnTo>
                    <a:pt x="586740" y="13716"/>
                  </a:lnTo>
                  <a:lnTo>
                    <a:pt x="585216" y="12192"/>
                  </a:lnTo>
                  <a:lnTo>
                    <a:pt x="583692" y="9144"/>
                  </a:lnTo>
                  <a:lnTo>
                    <a:pt x="579120" y="4572"/>
                  </a:lnTo>
                  <a:lnTo>
                    <a:pt x="576072" y="3048"/>
                  </a:lnTo>
                  <a:lnTo>
                    <a:pt x="574548" y="1524"/>
                  </a:lnTo>
                  <a:lnTo>
                    <a:pt x="573024" y="1524"/>
                  </a:lnTo>
                  <a:lnTo>
                    <a:pt x="571500" y="0"/>
                  </a:lnTo>
                  <a:lnTo>
                    <a:pt x="557784" y="0"/>
                  </a:lnTo>
                  <a:lnTo>
                    <a:pt x="556260" y="1524"/>
                  </a:lnTo>
                  <a:lnTo>
                    <a:pt x="554736" y="1524"/>
                  </a:lnTo>
                  <a:lnTo>
                    <a:pt x="553212" y="3048"/>
                  </a:lnTo>
                  <a:lnTo>
                    <a:pt x="550164" y="4572"/>
                  </a:lnTo>
                  <a:lnTo>
                    <a:pt x="545592" y="9144"/>
                  </a:lnTo>
                  <a:lnTo>
                    <a:pt x="544068" y="12192"/>
                  </a:lnTo>
                  <a:lnTo>
                    <a:pt x="542544" y="13716"/>
                  </a:lnTo>
                  <a:lnTo>
                    <a:pt x="542544" y="16764"/>
                  </a:lnTo>
                  <a:lnTo>
                    <a:pt x="541147" y="20955"/>
                  </a:lnTo>
                  <a:lnTo>
                    <a:pt x="541020" y="25920"/>
                  </a:lnTo>
                  <a:lnTo>
                    <a:pt x="542544" y="30492"/>
                  </a:lnTo>
                  <a:lnTo>
                    <a:pt x="542544" y="33540"/>
                  </a:lnTo>
                  <a:lnTo>
                    <a:pt x="544068" y="35064"/>
                  </a:lnTo>
                  <a:lnTo>
                    <a:pt x="545592" y="38112"/>
                  </a:lnTo>
                  <a:lnTo>
                    <a:pt x="548640" y="41160"/>
                  </a:lnTo>
                  <a:lnTo>
                    <a:pt x="550164" y="41160"/>
                  </a:lnTo>
                  <a:lnTo>
                    <a:pt x="553212" y="44208"/>
                  </a:lnTo>
                  <a:lnTo>
                    <a:pt x="554736" y="44208"/>
                  </a:lnTo>
                  <a:lnTo>
                    <a:pt x="556260" y="45732"/>
                  </a:lnTo>
                  <a:lnTo>
                    <a:pt x="557784" y="45732"/>
                  </a:lnTo>
                  <a:lnTo>
                    <a:pt x="562356" y="47256"/>
                  </a:lnTo>
                  <a:lnTo>
                    <a:pt x="566928" y="47256"/>
                  </a:lnTo>
                  <a:lnTo>
                    <a:pt x="571500" y="45732"/>
                  </a:lnTo>
                  <a:lnTo>
                    <a:pt x="573024" y="45732"/>
                  </a:lnTo>
                  <a:lnTo>
                    <a:pt x="574548" y="44208"/>
                  </a:lnTo>
                  <a:lnTo>
                    <a:pt x="576072" y="44208"/>
                  </a:lnTo>
                  <a:lnTo>
                    <a:pt x="579120" y="41160"/>
                  </a:lnTo>
                  <a:lnTo>
                    <a:pt x="580644" y="41160"/>
                  </a:lnTo>
                  <a:lnTo>
                    <a:pt x="583692" y="38112"/>
                  </a:lnTo>
                  <a:lnTo>
                    <a:pt x="585216" y="35064"/>
                  </a:lnTo>
                  <a:lnTo>
                    <a:pt x="586740" y="33540"/>
                  </a:lnTo>
                  <a:lnTo>
                    <a:pt x="586740" y="30492"/>
                  </a:lnTo>
                  <a:lnTo>
                    <a:pt x="588264" y="25920"/>
                  </a:lnTo>
                  <a:lnTo>
                    <a:pt x="588264" y="21653"/>
                  </a:lnTo>
                  <a:lnTo>
                    <a:pt x="576059" y="21653"/>
                  </a:lnTo>
                  <a:lnTo>
                    <a:pt x="576059" y="21336"/>
                  </a:lnTo>
                  <a:lnTo>
                    <a:pt x="588264" y="21336"/>
                  </a:lnTo>
                  <a:close/>
                </a:path>
                <a:path w="1691640" h="52069">
                  <a:moveTo>
                    <a:pt x="774192" y="24396"/>
                  </a:moveTo>
                  <a:lnTo>
                    <a:pt x="772668" y="22860"/>
                  </a:lnTo>
                  <a:lnTo>
                    <a:pt x="772668" y="16764"/>
                  </a:lnTo>
                  <a:lnTo>
                    <a:pt x="769620" y="13716"/>
                  </a:lnTo>
                  <a:lnTo>
                    <a:pt x="768096" y="9144"/>
                  </a:lnTo>
                  <a:lnTo>
                    <a:pt x="765048" y="6096"/>
                  </a:lnTo>
                  <a:lnTo>
                    <a:pt x="763524" y="6096"/>
                  </a:lnTo>
                  <a:lnTo>
                    <a:pt x="758952" y="1524"/>
                  </a:lnTo>
                  <a:lnTo>
                    <a:pt x="755904" y="1524"/>
                  </a:lnTo>
                  <a:lnTo>
                    <a:pt x="749808" y="0"/>
                  </a:lnTo>
                  <a:lnTo>
                    <a:pt x="745236" y="0"/>
                  </a:lnTo>
                  <a:lnTo>
                    <a:pt x="740664" y="1524"/>
                  </a:lnTo>
                  <a:lnTo>
                    <a:pt x="736092" y="1524"/>
                  </a:lnTo>
                  <a:lnTo>
                    <a:pt x="736092" y="3048"/>
                  </a:lnTo>
                  <a:lnTo>
                    <a:pt x="731520" y="6096"/>
                  </a:lnTo>
                  <a:lnTo>
                    <a:pt x="729996" y="6096"/>
                  </a:lnTo>
                  <a:lnTo>
                    <a:pt x="728472" y="7620"/>
                  </a:lnTo>
                  <a:lnTo>
                    <a:pt x="728472" y="9144"/>
                  </a:lnTo>
                  <a:lnTo>
                    <a:pt x="725424" y="13716"/>
                  </a:lnTo>
                  <a:lnTo>
                    <a:pt x="723900" y="15240"/>
                  </a:lnTo>
                  <a:lnTo>
                    <a:pt x="723900" y="16764"/>
                  </a:lnTo>
                  <a:lnTo>
                    <a:pt x="722376" y="18288"/>
                  </a:lnTo>
                  <a:lnTo>
                    <a:pt x="722376" y="22860"/>
                  </a:lnTo>
                  <a:lnTo>
                    <a:pt x="720839" y="24396"/>
                  </a:lnTo>
                  <a:lnTo>
                    <a:pt x="720839" y="25920"/>
                  </a:lnTo>
                  <a:lnTo>
                    <a:pt x="722376" y="27444"/>
                  </a:lnTo>
                  <a:lnTo>
                    <a:pt x="722376" y="33540"/>
                  </a:lnTo>
                  <a:lnTo>
                    <a:pt x="723900" y="35064"/>
                  </a:lnTo>
                  <a:lnTo>
                    <a:pt x="723900" y="36588"/>
                  </a:lnTo>
                  <a:lnTo>
                    <a:pt x="725424" y="38112"/>
                  </a:lnTo>
                  <a:lnTo>
                    <a:pt x="726948" y="42684"/>
                  </a:lnTo>
                  <a:lnTo>
                    <a:pt x="728472" y="44208"/>
                  </a:lnTo>
                  <a:lnTo>
                    <a:pt x="729996" y="44208"/>
                  </a:lnTo>
                  <a:lnTo>
                    <a:pt x="731520" y="45732"/>
                  </a:lnTo>
                  <a:lnTo>
                    <a:pt x="736092" y="48780"/>
                  </a:lnTo>
                  <a:lnTo>
                    <a:pt x="737616" y="50304"/>
                  </a:lnTo>
                  <a:lnTo>
                    <a:pt x="740664" y="50304"/>
                  </a:lnTo>
                  <a:lnTo>
                    <a:pt x="745236" y="51828"/>
                  </a:lnTo>
                  <a:lnTo>
                    <a:pt x="749808" y="51828"/>
                  </a:lnTo>
                  <a:lnTo>
                    <a:pt x="755904" y="50304"/>
                  </a:lnTo>
                  <a:lnTo>
                    <a:pt x="757428" y="50304"/>
                  </a:lnTo>
                  <a:lnTo>
                    <a:pt x="758952" y="48780"/>
                  </a:lnTo>
                  <a:lnTo>
                    <a:pt x="760476" y="48780"/>
                  </a:lnTo>
                  <a:lnTo>
                    <a:pt x="766572" y="42684"/>
                  </a:lnTo>
                  <a:lnTo>
                    <a:pt x="768096" y="42684"/>
                  </a:lnTo>
                  <a:lnTo>
                    <a:pt x="771144" y="38112"/>
                  </a:lnTo>
                  <a:lnTo>
                    <a:pt x="771144" y="36588"/>
                  </a:lnTo>
                  <a:lnTo>
                    <a:pt x="772668" y="35064"/>
                  </a:lnTo>
                  <a:lnTo>
                    <a:pt x="772668" y="28968"/>
                  </a:lnTo>
                  <a:lnTo>
                    <a:pt x="772668" y="27444"/>
                  </a:lnTo>
                  <a:lnTo>
                    <a:pt x="774192" y="25920"/>
                  </a:lnTo>
                  <a:lnTo>
                    <a:pt x="774192" y="24396"/>
                  </a:lnTo>
                  <a:close/>
                </a:path>
                <a:path w="1691640" h="52069">
                  <a:moveTo>
                    <a:pt x="954024" y="22860"/>
                  </a:moveTo>
                  <a:lnTo>
                    <a:pt x="952500" y="18288"/>
                  </a:lnTo>
                  <a:lnTo>
                    <a:pt x="952500" y="15240"/>
                  </a:lnTo>
                  <a:lnTo>
                    <a:pt x="950976" y="13716"/>
                  </a:lnTo>
                  <a:lnTo>
                    <a:pt x="947928" y="9144"/>
                  </a:lnTo>
                  <a:lnTo>
                    <a:pt x="946404" y="7620"/>
                  </a:lnTo>
                  <a:lnTo>
                    <a:pt x="946404" y="6096"/>
                  </a:lnTo>
                  <a:lnTo>
                    <a:pt x="944880" y="6096"/>
                  </a:lnTo>
                  <a:lnTo>
                    <a:pt x="940308" y="3048"/>
                  </a:lnTo>
                  <a:lnTo>
                    <a:pt x="938784" y="1524"/>
                  </a:lnTo>
                  <a:lnTo>
                    <a:pt x="935736" y="1524"/>
                  </a:lnTo>
                  <a:lnTo>
                    <a:pt x="931164" y="0"/>
                  </a:lnTo>
                  <a:lnTo>
                    <a:pt x="925068" y="0"/>
                  </a:lnTo>
                  <a:lnTo>
                    <a:pt x="920496" y="1524"/>
                  </a:lnTo>
                  <a:lnTo>
                    <a:pt x="917448" y="1524"/>
                  </a:lnTo>
                  <a:lnTo>
                    <a:pt x="915924" y="3048"/>
                  </a:lnTo>
                  <a:lnTo>
                    <a:pt x="911352" y="6096"/>
                  </a:lnTo>
                  <a:lnTo>
                    <a:pt x="909828" y="6096"/>
                  </a:lnTo>
                  <a:lnTo>
                    <a:pt x="909828" y="7620"/>
                  </a:lnTo>
                  <a:lnTo>
                    <a:pt x="908304" y="9144"/>
                  </a:lnTo>
                  <a:lnTo>
                    <a:pt x="905256" y="13716"/>
                  </a:lnTo>
                  <a:lnTo>
                    <a:pt x="903732" y="15240"/>
                  </a:lnTo>
                  <a:lnTo>
                    <a:pt x="903732" y="18288"/>
                  </a:lnTo>
                  <a:lnTo>
                    <a:pt x="902208" y="22860"/>
                  </a:lnTo>
                  <a:lnTo>
                    <a:pt x="902208" y="27444"/>
                  </a:lnTo>
                  <a:lnTo>
                    <a:pt x="903732" y="33540"/>
                  </a:lnTo>
                  <a:lnTo>
                    <a:pt x="903732" y="36588"/>
                  </a:lnTo>
                  <a:lnTo>
                    <a:pt x="905256" y="38112"/>
                  </a:lnTo>
                  <a:lnTo>
                    <a:pt x="908304" y="42684"/>
                  </a:lnTo>
                  <a:lnTo>
                    <a:pt x="911352" y="45732"/>
                  </a:lnTo>
                  <a:lnTo>
                    <a:pt x="915924" y="48780"/>
                  </a:lnTo>
                  <a:lnTo>
                    <a:pt x="917448" y="48780"/>
                  </a:lnTo>
                  <a:lnTo>
                    <a:pt x="918972" y="50304"/>
                  </a:lnTo>
                  <a:lnTo>
                    <a:pt x="920496" y="50304"/>
                  </a:lnTo>
                  <a:lnTo>
                    <a:pt x="925068" y="51828"/>
                  </a:lnTo>
                  <a:lnTo>
                    <a:pt x="931164" y="51828"/>
                  </a:lnTo>
                  <a:lnTo>
                    <a:pt x="935736" y="50304"/>
                  </a:lnTo>
                  <a:lnTo>
                    <a:pt x="937260" y="50304"/>
                  </a:lnTo>
                  <a:lnTo>
                    <a:pt x="938784" y="48780"/>
                  </a:lnTo>
                  <a:lnTo>
                    <a:pt x="940308" y="48780"/>
                  </a:lnTo>
                  <a:lnTo>
                    <a:pt x="944880" y="45732"/>
                  </a:lnTo>
                  <a:lnTo>
                    <a:pt x="947928" y="42684"/>
                  </a:lnTo>
                  <a:lnTo>
                    <a:pt x="950976" y="38112"/>
                  </a:lnTo>
                  <a:lnTo>
                    <a:pt x="952500" y="36588"/>
                  </a:lnTo>
                  <a:lnTo>
                    <a:pt x="952500" y="33540"/>
                  </a:lnTo>
                  <a:lnTo>
                    <a:pt x="953643" y="28968"/>
                  </a:lnTo>
                  <a:lnTo>
                    <a:pt x="954024" y="27444"/>
                  </a:lnTo>
                  <a:lnTo>
                    <a:pt x="954024" y="24396"/>
                  </a:lnTo>
                  <a:lnTo>
                    <a:pt x="954024" y="22860"/>
                  </a:lnTo>
                  <a:close/>
                </a:path>
                <a:path w="1691640" h="52069">
                  <a:moveTo>
                    <a:pt x="1135380" y="24396"/>
                  </a:moveTo>
                  <a:lnTo>
                    <a:pt x="1133856" y="22860"/>
                  </a:lnTo>
                  <a:lnTo>
                    <a:pt x="1133856" y="18288"/>
                  </a:lnTo>
                  <a:lnTo>
                    <a:pt x="1132332" y="16764"/>
                  </a:lnTo>
                  <a:lnTo>
                    <a:pt x="1132332" y="15240"/>
                  </a:lnTo>
                  <a:lnTo>
                    <a:pt x="1130808" y="13716"/>
                  </a:lnTo>
                  <a:lnTo>
                    <a:pt x="1129284" y="9144"/>
                  </a:lnTo>
                  <a:lnTo>
                    <a:pt x="1126236" y="6096"/>
                  </a:lnTo>
                  <a:lnTo>
                    <a:pt x="1124712" y="6096"/>
                  </a:lnTo>
                  <a:lnTo>
                    <a:pt x="1120140" y="1524"/>
                  </a:lnTo>
                  <a:lnTo>
                    <a:pt x="1117092" y="1524"/>
                  </a:lnTo>
                  <a:lnTo>
                    <a:pt x="1110996" y="0"/>
                  </a:lnTo>
                  <a:lnTo>
                    <a:pt x="1106424" y="0"/>
                  </a:lnTo>
                  <a:lnTo>
                    <a:pt x="1100328" y="1524"/>
                  </a:lnTo>
                  <a:lnTo>
                    <a:pt x="1097280" y="1524"/>
                  </a:lnTo>
                  <a:lnTo>
                    <a:pt x="1097280" y="3048"/>
                  </a:lnTo>
                  <a:lnTo>
                    <a:pt x="1092708" y="6096"/>
                  </a:lnTo>
                  <a:lnTo>
                    <a:pt x="1091184" y="6096"/>
                  </a:lnTo>
                  <a:lnTo>
                    <a:pt x="1088136" y="9144"/>
                  </a:lnTo>
                  <a:lnTo>
                    <a:pt x="1086612" y="13716"/>
                  </a:lnTo>
                  <a:lnTo>
                    <a:pt x="1085088" y="15240"/>
                  </a:lnTo>
                  <a:lnTo>
                    <a:pt x="1085088" y="16764"/>
                  </a:lnTo>
                  <a:lnTo>
                    <a:pt x="1083564" y="18288"/>
                  </a:lnTo>
                  <a:lnTo>
                    <a:pt x="1083564" y="22860"/>
                  </a:lnTo>
                  <a:lnTo>
                    <a:pt x="1082027" y="24396"/>
                  </a:lnTo>
                  <a:lnTo>
                    <a:pt x="1082027" y="25920"/>
                  </a:lnTo>
                  <a:lnTo>
                    <a:pt x="1083564" y="27444"/>
                  </a:lnTo>
                  <a:lnTo>
                    <a:pt x="1083564" y="33540"/>
                  </a:lnTo>
                  <a:lnTo>
                    <a:pt x="1085088" y="35064"/>
                  </a:lnTo>
                  <a:lnTo>
                    <a:pt x="1085088" y="36588"/>
                  </a:lnTo>
                  <a:lnTo>
                    <a:pt x="1086612" y="38112"/>
                  </a:lnTo>
                  <a:lnTo>
                    <a:pt x="1088136" y="42684"/>
                  </a:lnTo>
                  <a:lnTo>
                    <a:pt x="1089660" y="44208"/>
                  </a:lnTo>
                  <a:lnTo>
                    <a:pt x="1091184" y="44208"/>
                  </a:lnTo>
                  <a:lnTo>
                    <a:pt x="1092708" y="45732"/>
                  </a:lnTo>
                  <a:lnTo>
                    <a:pt x="1097280" y="48780"/>
                  </a:lnTo>
                  <a:lnTo>
                    <a:pt x="1098804" y="50304"/>
                  </a:lnTo>
                  <a:lnTo>
                    <a:pt x="1100328" y="50304"/>
                  </a:lnTo>
                  <a:lnTo>
                    <a:pt x="1106424" y="51828"/>
                  </a:lnTo>
                  <a:lnTo>
                    <a:pt x="1110996" y="51828"/>
                  </a:lnTo>
                  <a:lnTo>
                    <a:pt x="1117092" y="50304"/>
                  </a:lnTo>
                  <a:lnTo>
                    <a:pt x="1118616" y="50304"/>
                  </a:lnTo>
                  <a:lnTo>
                    <a:pt x="1120140" y="48780"/>
                  </a:lnTo>
                  <a:lnTo>
                    <a:pt x="1121664" y="48780"/>
                  </a:lnTo>
                  <a:lnTo>
                    <a:pt x="1127760" y="42684"/>
                  </a:lnTo>
                  <a:lnTo>
                    <a:pt x="1129284" y="42684"/>
                  </a:lnTo>
                  <a:lnTo>
                    <a:pt x="1130808" y="38112"/>
                  </a:lnTo>
                  <a:lnTo>
                    <a:pt x="1132332" y="36588"/>
                  </a:lnTo>
                  <a:lnTo>
                    <a:pt x="1132332" y="35064"/>
                  </a:lnTo>
                  <a:lnTo>
                    <a:pt x="1133856" y="33540"/>
                  </a:lnTo>
                  <a:lnTo>
                    <a:pt x="1133856" y="28968"/>
                  </a:lnTo>
                  <a:lnTo>
                    <a:pt x="1133856" y="27444"/>
                  </a:lnTo>
                  <a:lnTo>
                    <a:pt x="1135380" y="25920"/>
                  </a:lnTo>
                  <a:lnTo>
                    <a:pt x="1135380" y="24396"/>
                  </a:lnTo>
                  <a:close/>
                </a:path>
                <a:path w="1691640" h="52069">
                  <a:moveTo>
                    <a:pt x="1310640" y="21336"/>
                  </a:moveTo>
                  <a:lnTo>
                    <a:pt x="1310132" y="19812"/>
                  </a:lnTo>
                  <a:lnTo>
                    <a:pt x="1309116" y="16764"/>
                  </a:lnTo>
                  <a:lnTo>
                    <a:pt x="1309116" y="15240"/>
                  </a:lnTo>
                  <a:lnTo>
                    <a:pt x="1307592" y="13716"/>
                  </a:lnTo>
                  <a:lnTo>
                    <a:pt x="1307592" y="12192"/>
                  </a:lnTo>
                  <a:lnTo>
                    <a:pt x="1304544" y="9144"/>
                  </a:lnTo>
                  <a:lnTo>
                    <a:pt x="1304544" y="7620"/>
                  </a:lnTo>
                  <a:lnTo>
                    <a:pt x="1301496" y="4572"/>
                  </a:lnTo>
                  <a:lnTo>
                    <a:pt x="1298448" y="3048"/>
                  </a:lnTo>
                  <a:lnTo>
                    <a:pt x="1296924" y="1524"/>
                  </a:lnTo>
                  <a:lnTo>
                    <a:pt x="1295400" y="1524"/>
                  </a:lnTo>
                  <a:lnTo>
                    <a:pt x="1293876" y="0"/>
                  </a:lnTo>
                  <a:lnTo>
                    <a:pt x="1280160" y="0"/>
                  </a:lnTo>
                  <a:lnTo>
                    <a:pt x="1278636" y="1524"/>
                  </a:lnTo>
                  <a:lnTo>
                    <a:pt x="1277112" y="1524"/>
                  </a:lnTo>
                  <a:lnTo>
                    <a:pt x="1275588" y="3048"/>
                  </a:lnTo>
                  <a:lnTo>
                    <a:pt x="1272540" y="4572"/>
                  </a:lnTo>
                  <a:lnTo>
                    <a:pt x="1267968" y="9144"/>
                  </a:lnTo>
                  <a:lnTo>
                    <a:pt x="1266444" y="12192"/>
                  </a:lnTo>
                  <a:lnTo>
                    <a:pt x="1264920" y="13716"/>
                  </a:lnTo>
                  <a:lnTo>
                    <a:pt x="1264920" y="16764"/>
                  </a:lnTo>
                  <a:lnTo>
                    <a:pt x="1263396" y="21336"/>
                  </a:lnTo>
                  <a:lnTo>
                    <a:pt x="1263396" y="25920"/>
                  </a:lnTo>
                  <a:lnTo>
                    <a:pt x="1264920" y="30492"/>
                  </a:lnTo>
                  <a:lnTo>
                    <a:pt x="1264920" y="33540"/>
                  </a:lnTo>
                  <a:lnTo>
                    <a:pt x="1266444" y="35064"/>
                  </a:lnTo>
                  <a:lnTo>
                    <a:pt x="1267968" y="38112"/>
                  </a:lnTo>
                  <a:lnTo>
                    <a:pt x="1271016" y="41160"/>
                  </a:lnTo>
                  <a:lnTo>
                    <a:pt x="1272540" y="41160"/>
                  </a:lnTo>
                  <a:lnTo>
                    <a:pt x="1275588" y="44208"/>
                  </a:lnTo>
                  <a:lnTo>
                    <a:pt x="1277112" y="44208"/>
                  </a:lnTo>
                  <a:lnTo>
                    <a:pt x="1278636" y="45732"/>
                  </a:lnTo>
                  <a:lnTo>
                    <a:pt x="1280160" y="45732"/>
                  </a:lnTo>
                  <a:lnTo>
                    <a:pt x="1284732" y="47256"/>
                  </a:lnTo>
                  <a:lnTo>
                    <a:pt x="1289304" y="47256"/>
                  </a:lnTo>
                  <a:lnTo>
                    <a:pt x="1293876" y="45732"/>
                  </a:lnTo>
                  <a:lnTo>
                    <a:pt x="1295400" y="45732"/>
                  </a:lnTo>
                  <a:lnTo>
                    <a:pt x="1296924" y="44208"/>
                  </a:lnTo>
                  <a:lnTo>
                    <a:pt x="1298448" y="44208"/>
                  </a:lnTo>
                  <a:lnTo>
                    <a:pt x="1301496" y="41160"/>
                  </a:lnTo>
                  <a:lnTo>
                    <a:pt x="1303020" y="41160"/>
                  </a:lnTo>
                  <a:lnTo>
                    <a:pt x="1304544" y="39636"/>
                  </a:lnTo>
                  <a:lnTo>
                    <a:pt x="1304544" y="38112"/>
                  </a:lnTo>
                  <a:lnTo>
                    <a:pt x="1307592" y="35064"/>
                  </a:lnTo>
                  <a:lnTo>
                    <a:pt x="1307592" y="33540"/>
                  </a:lnTo>
                  <a:lnTo>
                    <a:pt x="1309116" y="32016"/>
                  </a:lnTo>
                  <a:lnTo>
                    <a:pt x="1309116" y="30492"/>
                  </a:lnTo>
                  <a:lnTo>
                    <a:pt x="1310640" y="25920"/>
                  </a:lnTo>
                  <a:lnTo>
                    <a:pt x="1310640" y="21336"/>
                  </a:lnTo>
                  <a:close/>
                </a:path>
                <a:path w="1691640" h="52069">
                  <a:moveTo>
                    <a:pt x="1510284" y="22860"/>
                  </a:moveTo>
                  <a:lnTo>
                    <a:pt x="1508760" y="18288"/>
                  </a:lnTo>
                  <a:lnTo>
                    <a:pt x="1508760" y="16764"/>
                  </a:lnTo>
                  <a:lnTo>
                    <a:pt x="1507236" y="15240"/>
                  </a:lnTo>
                  <a:lnTo>
                    <a:pt x="1507236" y="13716"/>
                  </a:lnTo>
                  <a:lnTo>
                    <a:pt x="1504188" y="9144"/>
                  </a:lnTo>
                  <a:lnTo>
                    <a:pt x="1502664" y="7620"/>
                  </a:lnTo>
                  <a:lnTo>
                    <a:pt x="1502664" y="6096"/>
                  </a:lnTo>
                  <a:lnTo>
                    <a:pt x="1501140" y="6096"/>
                  </a:lnTo>
                  <a:lnTo>
                    <a:pt x="1496568" y="3048"/>
                  </a:lnTo>
                  <a:lnTo>
                    <a:pt x="1495044" y="1524"/>
                  </a:lnTo>
                  <a:lnTo>
                    <a:pt x="1491996" y="1524"/>
                  </a:lnTo>
                  <a:lnTo>
                    <a:pt x="1487424" y="0"/>
                  </a:lnTo>
                  <a:lnTo>
                    <a:pt x="1481328" y="0"/>
                  </a:lnTo>
                  <a:lnTo>
                    <a:pt x="1476756" y="1524"/>
                  </a:lnTo>
                  <a:lnTo>
                    <a:pt x="1473708" y="1524"/>
                  </a:lnTo>
                  <a:lnTo>
                    <a:pt x="1472184" y="3048"/>
                  </a:lnTo>
                  <a:lnTo>
                    <a:pt x="1467612" y="6096"/>
                  </a:lnTo>
                  <a:lnTo>
                    <a:pt x="1466088" y="6096"/>
                  </a:lnTo>
                  <a:lnTo>
                    <a:pt x="1464564" y="7620"/>
                  </a:lnTo>
                  <a:lnTo>
                    <a:pt x="1464564" y="9144"/>
                  </a:lnTo>
                  <a:lnTo>
                    <a:pt x="1461516" y="13716"/>
                  </a:lnTo>
                  <a:lnTo>
                    <a:pt x="1459992" y="15240"/>
                  </a:lnTo>
                  <a:lnTo>
                    <a:pt x="1459992" y="18288"/>
                  </a:lnTo>
                  <a:lnTo>
                    <a:pt x="1458455" y="22860"/>
                  </a:lnTo>
                  <a:lnTo>
                    <a:pt x="1458455" y="27444"/>
                  </a:lnTo>
                  <a:lnTo>
                    <a:pt x="1459992" y="33540"/>
                  </a:lnTo>
                  <a:lnTo>
                    <a:pt x="1459992" y="36588"/>
                  </a:lnTo>
                  <a:lnTo>
                    <a:pt x="1461516" y="38112"/>
                  </a:lnTo>
                  <a:lnTo>
                    <a:pt x="1464564" y="42684"/>
                  </a:lnTo>
                  <a:lnTo>
                    <a:pt x="1464564" y="44208"/>
                  </a:lnTo>
                  <a:lnTo>
                    <a:pt x="1466088" y="44208"/>
                  </a:lnTo>
                  <a:lnTo>
                    <a:pt x="1467612" y="45732"/>
                  </a:lnTo>
                  <a:lnTo>
                    <a:pt x="1472184" y="48780"/>
                  </a:lnTo>
                  <a:lnTo>
                    <a:pt x="1473708" y="48780"/>
                  </a:lnTo>
                  <a:lnTo>
                    <a:pt x="1475232" y="50304"/>
                  </a:lnTo>
                  <a:lnTo>
                    <a:pt x="1476756" y="50304"/>
                  </a:lnTo>
                  <a:lnTo>
                    <a:pt x="1481328" y="51828"/>
                  </a:lnTo>
                  <a:lnTo>
                    <a:pt x="1487424" y="51828"/>
                  </a:lnTo>
                  <a:lnTo>
                    <a:pt x="1491996" y="50304"/>
                  </a:lnTo>
                  <a:lnTo>
                    <a:pt x="1493520" y="50304"/>
                  </a:lnTo>
                  <a:lnTo>
                    <a:pt x="1495044" y="48780"/>
                  </a:lnTo>
                  <a:lnTo>
                    <a:pt x="1496568" y="48780"/>
                  </a:lnTo>
                  <a:lnTo>
                    <a:pt x="1501140" y="45732"/>
                  </a:lnTo>
                  <a:lnTo>
                    <a:pt x="1502664" y="44208"/>
                  </a:lnTo>
                  <a:lnTo>
                    <a:pt x="1502664" y="42684"/>
                  </a:lnTo>
                  <a:lnTo>
                    <a:pt x="1504188" y="42684"/>
                  </a:lnTo>
                  <a:lnTo>
                    <a:pt x="1507236" y="38112"/>
                  </a:lnTo>
                  <a:lnTo>
                    <a:pt x="1507236" y="36588"/>
                  </a:lnTo>
                  <a:lnTo>
                    <a:pt x="1508760" y="35064"/>
                  </a:lnTo>
                  <a:lnTo>
                    <a:pt x="1508760" y="33540"/>
                  </a:lnTo>
                  <a:lnTo>
                    <a:pt x="1509903" y="28968"/>
                  </a:lnTo>
                  <a:lnTo>
                    <a:pt x="1510284" y="27444"/>
                  </a:lnTo>
                  <a:lnTo>
                    <a:pt x="1510284" y="24396"/>
                  </a:lnTo>
                  <a:lnTo>
                    <a:pt x="1510284" y="22860"/>
                  </a:lnTo>
                  <a:close/>
                </a:path>
                <a:path w="1691640" h="52069">
                  <a:moveTo>
                    <a:pt x="1691640" y="24396"/>
                  </a:moveTo>
                  <a:lnTo>
                    <a:pt x="1690116" y="22860"/>
                  </a:lnTo>
                  <a:lnTo>
                    <a:pt x="1690116" y="18288"/>
                  </a:lnTo>
                  <a:lnTo>
                    <a:pt x="1688592" y="16764"/>
                  </a:lnTo>
                  <a:lnTo>
                    <a:pt x="1688592" y="15240"/>
                  </a:lnTo>
                  <a:lnTo>
                    <a:pt x="1687068" y="13716"/>
                  </a:lnTo>
                  <a:lnTo>
                    <a:pt x="1684020" y="9144"/>
                  </a:lnTo>
                  <a:lnTo>
                    <a:pt x="1684020" y="7620"/>
                  </a:lnTo>
                  <a:lnTo>
                    <a:pt x="1682496" y="6096"/>
                  </a:lnTo>
                  <a:lnTo>
                    <a:pt x="1680972" y="6096"/>
                  </a:lnTo>
                  <a:lnTo>
                    <a:pt x="1676400" y="3048"/>
                  </a:lnTo>
                  <a:lnTo>
                    <a:pt x="1676400" y="1524"/>
                  </a:lnTo>
                  <a:lnTo>
                    <a:pt x="1671828" y="1524"/>
                  </a:lnTo>
                  <a:lnTo>
                    <a:pt x="1667256" y="0"/>
                  </a:lnTo>
                  <a:lnTo>
                    <a:pt x="1662684" y="0"/>
                  </a:lnTo>
                  <a:lnTo>
                    <a:pt x="1656588" y="1524"/>
                  </a:lnTo>
                  <a:lnTo>
                    <a:pt x="1653540" y="1524"/>
                  </a:lnTo>
                  <a:lnTo>
                    <a:pt x="1648968" y="6096"/>
                  </a:lnTo>
                  <a:lnTo>
                    <a:pt x="1647444" y="6096"/>
                  </a:lnTo>
                  <a:lnTo>
                    <a:pt x="1644396" y="9144"/>
                  </a:lnTo>
                  <a:lnTo>
                    <a:pt x="1641348" y="13716"/>
                  </a:lnTo>
                  <a:lnTo>
                    <a:pt x="1641348" y="15240"/>
                  </a:lnTo>
                  <a:lnTo>
                    <a:pt x="1639824" y="16764"/>
                  </a:lnTo>
                  <a:lnTo>
                    <a:pt x="1639824" y="22860"/>
                  </a:lnTo>
                  <a:lnTo>
                    <a:pt x="1638287" y="24396"/>
                  </a:lnTo>
                  <a:lnTo>
                    <a:pt x="1638287" y="25920"/>
                  </a:lnTo>
                  <a:lnTo>
                    <a:pt x="1639824" y="27444"/>
                  </a:lnTo>
                  <a:lnTo>
                    <a:pt x="1639824" y="35064"/>
                  </a:lnTo>
                  <a:lnTo>
                    <a:pt x="1641348" y="36588"/>
                  </a:lnTo>
                  <a:lnTo>
                    <a:pt x="1641348" y="38112"/>
                  </a:lnTo>
                  <a:lnTo>
                    <a:pt x="1644396" y="42684"/>
                  </a:lnTo>
                  <a:lnTo>
                    <a:pt x="1645920" y="44208"/>
                  </a:lnTo>
                  <a:lnTo>
                    <a:pt x="1647444" y="44208"/>
                  </a:lnTo>
                  <a:lnTo>
                    <a:pt x="1652016" y="48780"/>
                  </a:lnTo>
                  <a:lnTo>
                    <a:pt x="1653540" y="48780"/>
                  </a:lnTo>
                  <a:lnTo>
                    <a:pt x="1655064" y="50304"/>
                  </a:lnTo>
                  <a:lnTo>
                    <a:pt x="1656588" y="50304"/>
                  </a:lnTo>
                  <a:lnTo>
                    <a:pt x="1662684" y="51828"/>
                  </a:lnTo>
                  <a:lnTo>
                    <a:pt x="1667256" y="51828"/>
                  </a:lnTo>
                  <a:lnTo>
                    <a:pt x="1671828" y="50304"/>
                  </a:lnTo>
                  <a:lnTo>
                    <a:pt x="1674876" y="50304"/>
                  </a:lnTo>
                  <a:lnTo>
                    <a:pt x="1676400" y="48780"/>
                  </a:lnTo>
                  <a:lnTo>
                    <a:pt x="1680972" y="45732"/>
                  </a:lnTo>
                  <a:lnTo>
                    <a:pt x="1684020" y="42684"/>
                  </a:lnTo>
                  <a:lnTo>
                    <a:pt x="1687068" y="38112"/>
                  </a:lnTo>
                  <a:lnTo>
                    <a:pt x="1688592" y="36588"/>
                  </a:lnTo>
                  <a:lnTo>
                    <a:pt x="1688592" y="35064"/>
                  </a:lnTo>
                  <a:lnTo>
                    <a:pt x="1690116" y="33540"/>
                  </a:lnTo>
                  <a:lnTo>
                    <a:pt x="1690116" y="28968"/>
                  </a:lnTo>
                  <a:lnTo>
                    <a:pt x="1690116" y="27444"/>
                  </a:lnTo>
                  <a:lnTo>
                    <a:pt x="1691640" y="25920"/>
                  </a:lnTo>
                  <a:lnTo>
                    <a:pt x="1691640" y="243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E7EE58-15EB-468D-A9A9-6047838E7A8C}"/>
              </a:ext>
            </a:extLst>
          </p:cNvPr>
          <p:cNvSpPr txBox="1"/>
          <p:nvPr/>
        </p:nvSpPr>
        <p:spPr>
          <a:xfrm>
            <a:off x="0" y="6604084"/>
            <a:ext cx="9060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50" dirty="0" err="1"/>
              <a:t>Bhiksha</a:t>
            </a:r>
            <a:r>
              <a:rPr lang="en-US" sz="1050" dirty="0"/>
              <a:t> Raj</a:t>
            </a:r>
            <a:endParaRPr kumimoji="0" lang="en-US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4000" y="1642353"/>
            <a:ext cx="6016625" cy="2832735"/>
            <a:chOff x="133999" y="785102"/>
            <a:chExt cx="6016625" cy="2832735"/>
          </a:xfrm>
        </p:grpSpPr>
        <p:sp>
          <p:nvSpPr>
            <p:cNvPr id="3" name="object 3"/>
            <p:cNvSpPr/>
            <p:nvPr/>
          </p:nvSpPr>
          <p:spPr>
            <a:xfrm>
              <a:off x="133999" y="1465397"/>
              <a:ext cx="2486569" cy="215237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029422" y="1858021"/>
              <a:ext cx="1208405" cy="1520825"/>
            </a:xfrm>
            <a:custGeom>
              <a:avLst/>
              <a:gdLst/>
              <a:ahLst/>
              <a:cxnLst/>
              <a:rect l="l" t="t" r="r" b="b"/>
              <a:pathLst>
                <a:path w="1208405" h="1520825">
                  <a:moveTo>
                    <a:pt x="0" y="0"/>
                  </a:moveTo>
                  <a:lnTo>
                    <a:pt x="1208097" y="0"/>
                  </a:lnTo>
                  <a:lnTo>
                    <a:pt x="1208097" y="1520696"/>
                  </a:lnTo>
                  <a:lnTo>
                    <a:pt x="0" y="1520696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5960913" y="1285822"/>
              <a:ext cx="184785" cy="2316480"/>
            </a:xfrm>
            <a:custGeom>
              <a:avLst/>
              <a:gdLst/>
              <a:ahLst/>
              <a:cxnLst/>
              <a:rect l="l" t="t" r="r" b="b"/>
              <a:pathLst>
                <a:path w="184785" h="2316479">
                  <a:moveTo>
                    <a:pt x="0" y="2316295"/>
                  </a:moveTo>
                  <a:lnTo>
                    <a:pt x="0" y="184747"/>
                  </a:lnTo>
                  <a:lnTo>
                    <a:pt x="184724" y="0"/>
                  </a:lnTo>
                  <a:lnTo>
                    <a:pt x="184724" y="2131545"/>
                  </a:lnTo>
                  <a:lnTo>
                    <a:pt x="0" y="2316295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474467" y="1285822"/>
              <a:ext cx="2671445" cy="184785"/>
            </a:xfrm>
            <a:custGeom>
              <a:avLst/>
              <a:gdLst/>
              <a:ahLst/>
              <a:cxnLst/>
              <a:rect l="l" t="t" r="r" b="b"/>
              <a:pathLst>
                <a:path w="2671445" h="184784">
                  <a:moveTo>
                    <a:pt x="2486444" y="184747"/>
                  </a:moveTo>
                  <a:lnTo>
                    <a:pt x="0" y="184747"/>
                  </a:lnTo>
                  <a:lnTo>
                    <a:pt x="184724" y="0"/>
                  </a:lnTo>
                  <a:lnTo>
                    <a:pt x="2671169" y="0"/>
                  </a:lnTo>
                  <a:lnTo>
                    <a:pt x="2486444" y="18474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474467" y="1285822"/>
              <a:ext cx="2671445" cy="2316480"/>
            </a:xfrm>
            <a:custGeom>
              <a:avLst/>
              <a:gdLst/>
              <a:ahLst/>
              <a:cxnLst/>
              <a:rect l="l" t="t" r="r" b="b"/>
              <a:pathLst>
                <a:path w="2671445" h="2316479">
                  <a:moveTo>
                    <a:pt x="0" y="184747"/>
                  </a:moveTo>
                  <a:lnTo>
                    <a:pt x="184724" y="0"/>
                  </a:lnTo>
                  <a:lnTo>
                    <a:pt x="2671169" y="0"/>
                  </a:lnTo>
                  <a:lnTo>
                    <a:pt x="2671169" y="2131545"/>
                  </a:lnTo>
                  <a:lnTo>
                    <a:pt x="2486444" y="2316295"/>
                  </a:lnTo>
                  <a:lnTo>
                    <a:pt x="0" y="2316295"/>
                  </a:lnTo>
                  <a:lnTo>
                    <a:pt x="0" y="184747"/>
                  </a:lnTo>
                  <a:close/>
                </a:path>
                <a:path w="2671445" h="2316479">
                  <a:moveTo>
                    <a:pt x="0" y="184747"/>
                  </a:moveTo>
                  <a:lnTo>
                    <a:pt x="2486444" y="184747"/>
                  </a:lnTo>
                  <a:lnTo>
                    <a:pt x="267116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377284" y="799390"/>
              <a:ext cx="3430270" cy="666115"/>
            </a:xfrm>
            <a:custGeom>
              <a:avLst/>
              <a:gdLst/>
              <a:ahLst/>
              <a:cxnLst/>
              <a:rect l="l" t="t" r="r" b="b"/>
              <a:pathLst>
                <a:path w="3430270" h="666115">
                  <a:moveTo>
                    <a:pt x="0" y="666006"/>
                  </a:moveTo>
                  <a:lnTo>
                    <a:pt x="5899" y="618711"/>
                  </a:lnTo>
                  <a:lnTo>
                    <a:pt x="23218" y="571893"/>
                  </a:lnTo>
                  <a:lnTo>
                    <a:pt x="51384" y="525724"/>
                  </a:lnTo>
                  <a:lnTo>
                    <a:pt x="89828" y="480375"/>
                  </a:lnTo>
                  <a:lnTo>
                    <a:pt x="137977" y="436019"/>
                  </a:lnTo>
                  <a:lnTo>
                    <a:pt x="195262" y="392827"/>
                  </a:lnTo>
                  <a:lnTo>
                    <a:pt x="227151" y="371721"/>
                  </a:lnTo>
                  <a:lnTo>
                    <a:pt x="261111" y="350970"/>
                  </a:lnTo>
                  <a:lnTo>
                    <a:pt x="297068" y="330596"/>
                  </a:lnTo>
                  <a:lnTo>
                    <a:pt x="334953" y="310620"/>
                  </a:lnTo>
                  <a:lnTo>
                    <a:pt x="374693" y="291064"/>
                  </a:lnTo>
                  <a:lnTo>
                    <a:pt x="416217" y="271949"/>
                  </a:lnTo>
                  <a:lnTo>
                    <a:pt x="459454" y="253297"/>
                  </a:lnTo>
                  <a:lnTo>
                    <a:pt x="504333" y="235129"/>
                  </a:lnTo>
                  <a:lnTo>
                    <a:pt x="550781" y="217466"/>
                  </a:lnTo>
                  <a:lnTo>
                    <a:pt x="598729" y="200331"/>
                  </a:lnTo>
                  <a:lnTo>
                    <a:pt x="648103" y="183744"/>
                  </a:lnTo>
                  <a:lnTo>
                    <a:pt x="698834" y="167727"/>
                  </a:lnTo>
                  <a:lnTo>
                    <a:pt x="750850" y="152301"/>
                  </a:lnTo>
                  <a:lnTo>
                    <a:pt x="804078" y="137488"/>
                  </a:lnTo>
                  <a:lnTo>
                    <a:pt x="858449" y="123309"/>
                  </a:lnTo>
                  <a:lnTo>
                    <a:pt x="913890" y="109786"/>
                  </a:lnTo>
                  <a:lnTo>
                    <a:pt x="970331" y="96940"/>
                  </a:lnTo>
                  <a:lnTo>
                    <a:pt x="1027699" y="84793"/>
                  </a:lnTo>
                  <a:lnTo>
                    <a:pt x="1085923" y="73366"/>
                  </a:lnTo>
                  <a:lnTo>
                    <a:pt x="1144933" y="62681"/>
                  </a:lnTo>
                  <a:lnTo>
                    <a:pt x="1204656" y="52758"/>
                  </a:lnTo>
                  <a:lnTo>
                    <a:pt x="1265022" y="43620"/>
                  </a:lnTo>
                  <a:lnTo>
                    <a:pt x="1325959" y="35288"/>
                  </a:lnTo>
                  <a:lnTo>
                    <a:pt x="1387395" y="27784"/>
                  </a:lnTo>
                  <a:lnTo>
                    <a:pt x="1449260" y="21128"/>
                  </a:lnTo>
                  <a:lnTo>
                    <a:pt x="1511481" y="15342"/>
                  </a:lnTo>
                  <a:lnTo>
                    <a:pt x="1573988" y="10449"/>
                  </a:lnTo>
                  <a:lnTo>
                    <a:pt x="1636709" y="6468"/>
                  </a:lnTo>
                  <a:lnTo>
                    <a:pt x="1699573" y="3422"/>
                  </a:lnTo>
                  <a:lnTo>
                    <a:pt x="1762508" y="1333"/>
                  </a:lnTo>
                  <a:lnTo>
                    <a:pt x="1817578" y="300"/>
                  </a:lnTo>
                  <a:lnTo>
                    <a:pt x="1872601" y="0"/>
                  </a:lnTo>
                  <a:lnTo>
                    <a:pt x="1927527" y="414"/>
                  </a:lnTo>
                  <a:lnTo>
                    <a:pt x="1982310" y="1526"/>
                  </a:lnTo>
                  <a:lnTo>
                    <a:pt x="2036902" y="3319"/>
                  </a:lnTo>
                  <a:lnTo>
                    <a:pt x="2091255" y="5777"/>
                  </a:lnTo>
                  <a:lnTo>
                    <a:pt x="2145321" y="8882"/>
                  </a:lnTo>
                  <a:lnTo>
                    <a:pt x="2199052" y="12618"/>
                  </a:lnTo>
                  <a:lnTo>
                    <a:pt x="2252401" y="16968"/>
                  </a:lnTo>
                  <a:lnTo>
                    <a:pt x="2305319" y="21915"/>
                  </a:lnTo>
                  <a:lnTo>
                    <a:pt x="2357759" y="27443"/>
                  </a:lnTo>
                  <a:lnTo>
                    <a:pt x="2409673" y="33534"/>
                  </a:lnTo>
                  <a:lnTo>
                    <a:pt x="2461013" y="40172"/>
                  </a:lnTo>
                  <a:lnTo>
                    <a:pt x="2511731" y="47340"/>
                  </a:lnTo>
                  <a:lnTo>
                    <a:pt x="2561781" y="55020"/>
                  </a:lnTo>
                  <a:lnTo>
                    <a:pt x="2611112" y="63198"/>
                  </a:lnTo>
                  <a:lnTo>
                    <a:pt x="2659679" y="71854"/>
                  </a:lnTo>
                  <a:lnTo>
                    <a:pt x="2707433" y="80974"/>
                  </a:lnTo>
                  <a:lnTo>
                    <a:pt x="2754326" y="90539"/>
                  </a:lnTo>
                  <a:lnTo>
                    <a:pt x="2800310" y="100533"/>
                  </a:lnTo>
                  <a:lnTo>
                    <a:pt x="2845338" y="110940"/>
                  </a:lnTo>
                  <a:lnTo>
                    <a:pt x="2889362" y="121742"/>
                  </a:lnTo>
                  <a:lnTo>
                    <a:pt x="2932334" y="132922"/>
                  </a:lnTo>
                  <a:lnTo>
                    <a:pt x="2974206" y="144465"/>
                  </a:lnTo>
                  <a:lnTo>
                    <a:pt x="3028249" y="160388"/>
                  </a:lnTo>
                  <a:lnTo>
                    <a:pt x="3080137" y="176885"/>
                  </a:lnTo>
                  <a:lnTo>
                    <a:pt x="3129757" y="193915"/>
                  </a:lnTo>
                  <a:lnTo>
                    <a:pt x="3176995" y="211439"/>
                  </a:lnTo>
                  <a:lnTo>
                    <a:pt x="3221741" y="229418"/>
                  </a:lnTo>
                  <a:lnTo>
                    <a:pt x="3263879" y="247810"/>
                  </a:lnTo>
                  <a:lnTo>
                    <a:pt x="3303299" y="266576"/>
                  </a:lnTo>
                  <a:lnTo>
                    <a:pt x="3339887" y="285677"/>
                  </a:lnTo>
                  <a:lnTo>
                    <a:pt x="3373530" y="305072"/>
                  </a:lnTo>
                  <a:lnTo>
                    <a:pt x="3407705" y="327194"/>
                  </a:lnTo>
                  <a:lnTo>
                    <a:pt x="3424555" y="339292"/>
                  </a:lnTo>
                  <a:lnTo>
                    <a:pt x="3425805" y="340224"/>
                  </a:lnTo>
                  <a:lnTo>
                    <a:pt x="3427030" y="341159"/>
                  </a:lnTo>
                  <a:lnTo>
                    <a:pt x="3430105" y="343507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753803" y="1102487"/>
              <a:ext cx="139649" cy="1627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99021" y="4528530"/>
            <a:ext cx="15563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295910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Input Image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(e.g. 3 x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640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480)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776957" y="2718474"/>
            <a:ext cx="541655" cy="1360805"/>
            <a:chOff x="2776956" y="1861223"/>
            <a:chExt cx="541655" cy="1360805"/>
          </a:xfrm>
        </p:grpSpPr>
        <p:sp>
          <p:nvSpPr>
            <p:cNvPr id="12" name="object 12"/>
            <p:cNvSpPr/>
            <p:nvPr/>
          </p:nvSpPr>
          <p:spPr>
            <a:xfrm>
              <a:off x="2781719" y="1865986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1351207"/>
                  </a:moveTo>
                  <a:lnTo>
                    <a:pt x="0" y="0"/>
                  </a:lnTo>
                  <a:lnTo>
                    <a:pt x="531598" y="132899"/>
                  </a:lnTo>
                  <a:lnTo>
                    <a:pt x="531598" y="1218307"/>
                  </a:lnTo>
                  <a:lnTo>
                    <a:pt x="0" y="135120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781719" y="1865986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0"/>
                  </a:moveTo>
                  <a:lnTo>
                    <a:pt x="531598" y="132899"/>
                  </a:lnTo>
                  <a:lnTo>
                    <a:pt x="531598" y="1218307"/>
                  </a:lnTo>
                  <a:lnTo>
                    <a:pt x="0" y="135120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826545" y="3309941"/>
            <a:ext cx="4108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CNN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024" y="5314650"/>
            <a:ext cx="1648460" cy="126317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Girshick,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“Fast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R-CNN”, ICCV</a:t>
            </a:r>
            <a:r>
              <a:rPr kumimoji="0" sz="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2015.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12</a:t>
            </a:r>
            <a:r>
              <a:rPr kumimoji="0" lang="en-US" sz="2000" b="0" i="0" u="none" strike="noStrike" kern="1200" cap="none" spc="-85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456514" y="5562144"/>
            <a:ext cx="15640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14,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xfrm>
            <a:off x="6982053" y="4713440"/>
            <a:ext cx="3587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38100" marR="0" lvl="0" indent="0" algn="l" defTabSz="914400" rtl="0" eaLnBrk="1" fontAlgn="auto" latinLnBrk="0" hangingPunct="1">
                <a:lnSpc>
                  <a:spcPts val="23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180</a:t>
            </a:fld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3469706" y="2327820"/>
          <a:ext cx="2486658" cy="21315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8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87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1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282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4985E8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4985E8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4985E8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4985E8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985E8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985E8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4985E8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28575">
                      <a:solidFill>
                        <a:srgbClr val="4985E8"/>
                      </a:solidFill>
                      <a:prstDash val="solid"/>
                    </a:lnR>
                    <a:lnT w="9525">
                      <a:solidFill>
                        <a:srgbClr val="4985E8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985E8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4985E8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985E8"/>
                      </a:solidFill>
                      <a:prstDash val="solid"/>
                    </a:lnR>
                    <a:lnT w="9525">
                      <a:solidFill>
                        <a:srgbClr val="4985E8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985E8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7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985E8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985E8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28575">
                      <a:solidFill>
                        <a:srgbClr val="4985E8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28575">
                      <a:solidFill>
                        <a:srgbClr val="4985E8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28575">
                      <a:solidFill>
                        <a:srgbClr val="4985E8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985E8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28575">
                      <a:solidFill>
                        <a:srgbClr val="4985E8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985E8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28575">
                      <a:solidFill>
                        <a:srgbClr val="4985E8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985E8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985E8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985E8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28575">
                      <a:solidFill>
                        <a:srgbClr val="4985E8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28575">
                      <a:solidFill>
                        <a:srgbClr val="4985E8"/>
                      </a:solidFill>
                      <a:prstDash val="solid"/>
                    </a:lnR>
                    <a:lnT w="28575">
                      <a:solidFill>
                        <a:srgbClr val="4985E8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985E8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28575">
                      <a:solidFill>
                        <a:srgbClr val="4985E8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985E8"/>
                      </a:solidFill>
                      <a:prstDash val="solid"/>
                    </a:lnR>
                    <a:lnT w="28575">
                      <a:solidFill>
                        <a:srgbClr val="4985E8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985E8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7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985E8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985E8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28575">
                      <a:solidFill>
                        <a:srgbClr val="4985E8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985E8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985E8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985E8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7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985E8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985E8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38100">
                      <a:solidFill>
                        <a:srgbClr val="4985E8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28575">
                      <a:solidFill>
                        <a:srgbClr val="4985E8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38100">
                      <a:solidFill>
                        <a:srgbClr val="4985E8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985E8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38100">
                      <a:solidFill>
                        <a:srgbClr val="4985E8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985E8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38100">
                      <a:solidFill>
                        <a:srgbClr val="4985E8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985E8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7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38100">
                      <a:solidFill>
                        <a:srgbClr val="4985E8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38100">
                      <a:solidFill>
                        <a:srgbClr val="4985E8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38100">
                      <a:solidFill>
                        <a:srgbClr val="4985E8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38100">
                      <a:solidFill>
                        <a:srgbClr val="4985E8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3922865" y="4559877"/>
            <a:ext cx="15563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172720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 features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(e.g.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512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15)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42444" y="1778545"/>
            <a:ext cx="1490345" cy="4952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16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Project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proposal  onto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features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051095" y="1361371"/>
            <a:ext cx="860425" cy="4952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16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“Snap”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 grid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cells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55884" y="1210921"/>
            <a:ext cx="1572895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16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Divide into 2x2  grid of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(roughly) 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equal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subregions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382950" y="1133741"/>
            <a:ext cx="4523105" cy="4521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Cropping Features: RoI</a:t>
            </a:r>
            <a:r>
              <a:rPr sz="2800" spc="-90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Pool</a:t>
            </a:r>
            <a:endParaRPr sz="2800"/>
          </a:p>
        </p:txBody>
      </p:sp>
      <p:sp>
        <p:nvSpPr>
          <p:cNvPr id="26" name="object 79">
            <a:extLst>
              <a:ext uri="{FF2B5EF4-FFF2-40B4-BE49-F238E27FC236}">
                <a16:creationId xmlns:a16="http://schemas.microsoft.com/office/drawing/2014/main" id="{E02DDFD5-BBDA-4E21-BEB3-6CA93F4E39B3}"/>
              </a:ext>
            </a:extLst>
          </p:cNvPr>
          <p:cNvSpPr txBox="1"/>
          <p:nvPr/>
        </p:nvSpPr>
        <p:spPr>
          <a:xfrm>
            <a:off x="39560" y="6673334"/>
            <a:ext cx="296499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4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Johnson, Yeung, Fei-Fei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D860941-9DC2-4844-B1E8-4A8289B6EE0E}"/>
              </a:ext>
            </a:extLst>
          </p:cNvPr>
          <p:cNvCxnSpPr/>
          <p:nvPr/>
        </p:nvCxnSpPr>
        <p:spPr>
          <a:xfrm>
            <a:off x="4358936" y="2645546"/>
            <a:ext cx="123399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4000" y="1642353"/>
            <a:ext cx="6016625" cy="2832735"/>
            <a:chOff x="133999" y="785102"/>
            <a:chExt cx="6016625" cy="2832735"/>
          </a:xfrm>
        </p:grpSpPr>
        <p:sp>
          <p:nvSpPr>
            <p:cNvPr id="3" name="object 3"/>
            <p:cNvSpPr/>
            <p:nvPr/>
          </p:nvSpPr>
          <p:spPr>
            <a:xfrm>
              <a:off x="133999" y="1465397"/>
              <a:ext cx="2486569" cy="215237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029422" y="1858021"/>
              <a:ext cx="1208405" cy="1520825"/>
            </a:xfrm>
            <a:custGeom>
              <a:avLst/>
              <a:gdLst/>
              <a:ahLst/>
              <a:cxnLst/>
              <a:rect l="l" t="t" r="r" b="b"/>
              <a:pathLst>
                <a:path w="1208405" h="1520825">
                  <a:moveTo>
                    <a:pt x="0" y="0"/>
                  </a:moveTo>
                  <a:lnTo>
                    <a:pt x="1208097" y="0"/>
                  </a:lnTo>
                  <a:lnTo>
                    <a:pt x="1208097" y="1520696"/>
                  </a:lnTo>
                  <a:lnTo>
                    <a:pt x="0" y="1520696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5960913" y="1285822"/>
              <a:ext cx="184785" cy="2316480"/>
            </a:xfrm>
            <a:custGeom>
              <a:avLst/>
              <a:gdLst/>
              <a:ahLst/>
              <a:cxnLst/>
              <a:rect l="l" t="t" r="r" b="b"/>
              <a:pathLst>
                <a:path w="184785" h="2316479">
                  <a:moveTo>
                    <a:pt x="0" y="2316295"/>
                  </a:moveTo>
                  <a:lnTo>
                    <a:pt x="0" y="184747"/>
                  </a:lnTo>
                  <a:lnTo>
                    <a:pt x="184724" y="0"/>
                  </a:lnTo>
                  <a:lnTo>
                    <a:pt x="184724" y="2131545"/>
                  </a:lnTo>
                  <a:lnTo>
                    <a:pt x="0" y="2316295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474467" y="1285822"/>
              <a:ext cx="2671445" cy="184785"/>
            </a:xfrm>
            <a:custGeom>
              <a:avLst/>
              <a:gdLst/>
              <a:ahLst/>
              <a:cxnLst/>
              <a:rect l="l" t="t" r="r" b="b"/>
              <a:pathLst>
                <a:path w="2671445" h="184784">
                  <a:moveTo>
                    <a:pt x="2486444" y="184747"/>
                  </a:moveTo>
                  <a:lnTo>
                    <a:pt x="0" y="184747"/>
                  </a:lnTo>
                  <a:lnTo>
                    <a:pt x="184724" y="0"/>
                  </a:lnTo>
                  <a:lnTo>
                    <a:pt x="2671169" y="0"/>
                  </a:lnTo>
                  <a:lnTo>
                    <a:pt x="2486444" y="18474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474467" y="1285822"/>
              <a:ext cx="2671445" cy="2316480"/>
            </a:xfrm>
            <a:custGeom>
              <a:avLst/>
              <a:gdLst/>
              <a:ahLst/>
              <a:cxnLst/>
              <a:rect l="l" t="t" r="r" b="b"/>
              <a:pathLst>
                <a:path w="2671445" h="2316479">
                  <a:moveTo>
                    <a:pt x="0" y="184747"/>
                  </a:moveTo>
                  <a:lnTo>
                    <a:pt x="184724" y="0"/>
                  </a:lnTo>
                  <a:lnTo>
                    <a:pt x="2671169" y="0"/>
                  </a:lnTo>
                  <a:lnTo>
                    <a:pt x="2671169" y="2131545"/>
                  </a:lnTo>
                  <a:lnTo>
                    <a:pt x="2486444" y="2316295"/>
                  </a:lnTo>
                  <a:lnTo>
                    <a:pt x="0" y="2316295"/>
                  </a:lnTo>
                  <a:lnTo>
                    <a:pt x="0" y="184747"/>
                  </a:lnTo>
                  <a:close/>
                </a:path>
                <a:path w="2671445" h="2316479">
                  <a:moveTo>
                    <a:pt x="0" y="184747"/>
                  </a:moveTo>
                  <a:lnTo>
                    <a:pt x="2486444" y="184747"/>
                  </a:lnTo>
                  <a:lnTo>
                    <a:pt x="267116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377284" y="799390"/>
              <a:ext cx="3430270" cy="666115"/>
            </a:xfrm>
            <a:custGeom>
              <a:avLst/>
              <a:gdLst/>
              <a:ahLst/>
              <a:cxnLst/>
              <a:rect l="l" t="t" r="r" b="b"/>
              <a:pathLst>
                <a:path w="3430270" h="666115">
                  <a:moveTo>
                    <a:pt x="0" y="666006"/>
                  </a:moveTo>
                  <a:lnTo>
                    <a:pt x="5899" y="618711"/>
                  </a:lnTo>
                  <a:lnTo>
                    <a:pt x="23218" y="571893"/>
                  </a:lnTo>
                  <a:lnTo>
                    <a:pt x="51384" y="525724"/>
                  </a:lnTo>
                  <a:lnTo>
                    <a:pt x="89828" y="480375"/>
                  </a:lnTo>
                  <a:lnTo>
                    <a:pt x="137977" y="436019"/>
                  </a:lnTo>
                  <a:lnTo>
                    <a:pt x="195262" y="392827"/>
                  </a:lnTo>
                  <a:lnTo>
                    <a:pt x="227151" y="371721"/>
                  </a:lnTo>
                  <a:lnTo>
                    <a:pt x="261111" y="350970"/>
                  </a:lnTo>
                  <a:lnTo>
                    <a:pt x="297068" y="330596"/>
                  </a:lnTo>
                  <a:lnTo>
                    <a:pt x="334953" y="310620"/>
                  </a:lnTo>
                  <a:lnTo>
                    <a:pt x="374693" y="291064"/>
                  </a:lnTo>
                  <a:lnTo>
                    <a:pt x="416217" y="271949"/>
                  </a:lnTo>
                  <a:lnTo>
                    <a:pt x="459454" y="253297"/>
                  </a:lnTo>
                  <a:lnTo>
                    <a:pt x="504333" y="235129"/>
                  </a:lnTo>
                  <a:lnTo>
                    <a:pt x="550781" y="217466"/>
                  </a:lnTo>
                  <a:lnTo>
                    <a:pt x="598729" y="200331"/>
                  </a:lnTo>
                  <a:lnTo>
                    <a:pt x="648103" y="183744"/>
                  </a:lnTo>
                  <a:lnTo>
                    <a:pt x="698834" y="167727"/>
                  </a:lnTo>
                  <a:lnTo>
                    <a:pt x="750850" y="152301"/>
                  </a:lnTo>
                  <a:lnTo>
                    <a:pt x="804078" y="137488"/>
                  </a:lnTo>
                  <a:lnTo>
                    <a:pt x="858449" y="123309"/>
                  </a:lnTo>
                  <a:lnTo>
                    <a:pt x="913890" y="109786"/>
                  </a:lnTo>
                  <a:lnTo>
                    <a:pt x="970331" y="96940"/>
                  </a:lnTo>
                  <a:lnTo>
                    <a:pt x="1027699" y="84793"/>
                  </a:lnTo>
                  <a:lnTo>
                    <a:pt x="1085923" y="73366"/>
                  </a:lnTo>
                  <a:lnTo>
                    <a:pt x="1144933" y="62681"/>
                  </a:lnTo>
                  <a:lnTo>
                    <a:pt x="1204656" y="52758"/>
                  </a:lnTo>
                  <a:lnTo>
                    <a:pt x="1265022" y="43620"/>
                  </a:lnTo>
                  <a:lnTo>
                    <a:pt x="1325959" y="35288"/>
                  </a:lnTo>
                  <a:lnTo>
                    <a:pt x="1387395" y="27784"/>
                  </a:lnTo>
                  <a:lnTo>
                    <a:pt x="1449260" y="21128"/>
                  </a:lnTo>
                  <a:lnTo>
                    <a:pt x="1511481" y="15342"/>
                  </a:lnTo>
                  <a:lnTo>
                    <a:pt x="1573988" y="10449"/>
                  </a:lnTo>
                  <a:lnTo>
                    <a:pt x="1636709" y="6468"/>
                  </a:lnTo>
                  <a:lnTo>
                    <a:pt x="1699573" y="3422"/>
                  </a:lnTo>
                  <a:lnTo>
                    <a:pt x="1762508" y="1333"/>
                  </a:lnTo>
                  <a:lnTo>
                    <a:pt x="1817578" y="300"/>
                  </a:lnTo>
                  <a:lnTo>
                    <a:pt x="1872601" y="0"/>
                  </a:lnTo>
                  <a:lnTo>
                    <a:pt x="1927527" y="414"/>
                  </a:lnTo>
                  <a:lnTo>
                    <a:pt x="1982310" y="1526"/>
                  </a:lnTo>
                  <a:lnTo>
                    <a:pt x="2036902" y="3319"/>
                  </a:lnTo>
                  <a:lnTo>
                    <a:pt x="2091255" y="5777"/>
                  </a:lnTo>
                  <a:lnTo>
                    <a:pt x="2145321" y="8882"/>
                  </a:lnTo>
                  <a:lnTo>
                    <a:pt x="2199052" y="12618"/>
                  </a:lnTo>
                  <a:lnTo>
                    <a:pt x="2252401" y="16968"/>
                  </a:lnTo>
                  <a:lnTo>
                    <a:pt x="2305319" y="21915"/>
                  </a:lnTo>
                  <a:lnTo>
                    <a:pt x="2357759" y="27443"/>
                  </a:lnTo>
                  <a:lnTo>
                    <a:pt x="2409673" y="33534"/>
                  </a:lnTo>
                  <a:lnTo>
                    <a:pt x="2461013" y="40172"/>
                  </a:lnTo>
                  <a:lnTo>
                    <a:pt x="2511731" y="47340"/>
                  </a:lnTo>
                  <a:lnTo>
                    <a:pt x="2561781" y="55020"/>
                  </a:lnTo>
                  <a:lnTo>
                    <a:pt x="2611112" y="63198"/>
                  </a:lnTo>
                  <a:lnTo>
                    <a:pt x="2659679" y="71854"/>
                  </a:lnTo>
                  <a:lnTo>
                    <a:pt x="2707433" y="80974"/>
                  </a:lnTo>
                  <a:lnTo>
                    <a:pt x="2754326" y="90539"/>
                  </a:lnTo>
                  <a:lnTo>
                    <a:pt x="2800310" y="100533"/>
                  </a:lnTo>
                  <a:lnTo>
                    <a:pt x="2845338" y="110940"/>
                  </a:lnTo>
                  <a:lnTo>
                    <a:pt x="2889362" y="121742"/>
                  </a:lnTo>
                  <a:lnTo>
                    <a:pt x="2932334" y="132922"/>
                  </a:lnTo>
                  <a:lnTo>
                    <a:pt x="2974206" y="144465"/>
                  </a:lnTo>
                  <a:lnTo>
                    <a:pt x="3028249" y="160388"/>
                  </a:lnTo>
                  <a:lnTo>
                    <a:pt x="3080137" y="176885"/>
                  </a:lnTo>
                  <a:lnTo>
                    <a:pt x="3129757" y="193915"/>
                  </a:lnTo>
                  <a:lnTo>
                    <a:pt x="3176995" y="211439"/>
                  </a:lnTo>
                  <a:lnTo>
                    <a:pt x="3221741" y="229418"/>
                  </a:lnTo>
                  <a:lnTo>
                    <a:pt x="3263879" y="247810"/>
                  </a:lnTo>
                  <a:lnTo>
                    <a:pt x="3303299" y="266576"/>
                  </a:lnTo>
                  <a:lnTo>
                    <a:pt x="3339887" y="285677"/>
                  </a:lnTo>
                  <a:lnTo>
                    <a:pt x="3373530" y="305072"/>
                  </a:lnTo>
                  <a:lnTo>
                    <a:pt x="3407705" y="327194"/>
                  </a:lnTo>
                  <a:lnTo>
                    <a:pt x="3424555" y="339292"/>
                  </a:lnTo>
                  <a:lnTo>
                    <a:pt x="3425805" y="340224"/>
                  </a:lnTo>
                  <a:lnTo>
                    <a:pt x="3427030" y="341159"/>
                  </a:lnTo>
                  <a:lnTo>
                    <a:pt x="3430105" y="343507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753803" y="1102487"/>
              <a:ext cx="139649" cy="1627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99021" y="4528530"/>
            <a:ext cx="15563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295910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Input Image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(e.g. 3 x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640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480)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776957" y="2718474"/>
            <a:ext cx="541655" cy="1360805"/>
            <a:chOff x="2776956" y="1861223"/>
            <a:chExt cx="541655" cy="1360805"/>
          </a:xfrm>
        </p:grpSpPr>
        <p:sp>
          <p:nvSpPr>
            <p:cNvPr id="12" name="object 12"/>
            <p:cNvSpPr/>
            <p:nvPr/>
          </p:nvSpPr>
          <p:spPr>
            <a:xfrm>
              <a:off x="2781719" y="1865986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1351207"/>
                  </a:moveTo>
                  <a:lnTo>
                    <a:pt x="0" y="0"/>
                  </a:lnTo>
                  <a:lnTo>
                    <a:pt x="531598" y="132899"/>
                  </a:lnTo>
                  <a:lnTo>
                    <a:pt x="531598" y="1218307"/>
                  </a:lnTo>
                  <a:lnTo>
                    <a:pt x="0" y="135120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781719" y="1865986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0"/>
                  </a:moveTo>
                  <a:lnTo>
                    <a:pt x="531598" y="132899"/>
                  </a:lnTo>
                  <a:lnTo>
                    <a:pt x="531598" y="1218307"/>
                  </a:lnTo>
                  <a:lnTo>
                    <a:pt x="0" y="135120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826545" y="3309941"/>
            <a:ext cx="4108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CNN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3469706" y="2327820"/>
          <a:ext cx="2486658" cy="21315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8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87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1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282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4985E8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4985E8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4985E8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4985E8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985E8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985E8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4985E8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28575">
                      <a:solidFill>
                        <a:srgbClr val="4985E8"/>
                      </a:solidFill>
                      <a:prstDash val="solid"/>
                    </a:lnR>
                    <a:lnT w="9525">
                      <a:solidFill>
                        <a:srgbClr val="4985E8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985E8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4985E8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985E8"/>
                      </a:solidFill>
                      <a:prstDash val="solid"/>
                    </a:lnR>
                    <a:lnT w="9525">
                      <a:solidFill>
                        <a:srgbClr val="4985E8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985E8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7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985E8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985E8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28575">
                      <a:solidFill>
                        <a:srgbClr val="4985E8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28575">
                      <a:solidFill>
                        <a:srgbClr val="4985E8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28575">
                      <a:solidFill>
                        <a:srgbClr val="4985E8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985E8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28575">
                      <a:solidFill>
                        <a:srgbClr val="4985E8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985E8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28575">
                      <a:solidFill>
                        <a:srgbClr val="4985E8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985E8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985E8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985E8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28575">
                      <a:solidFill>
                        <a:srgbClr val="4985E8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28575">
                      <a:solidFill>
                        <a:srgbClr val="4985E8"/>
                      </a:solidFill>
                      <a:prstDash val="solid"/>
                    </a:lnR>
                    <a:lnT w="28575">
                      <a:solidFill>
                        <a:srgbClr val="4985E8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985E8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28575">
                      <a:solidFill>
                        <a:srgbClr val="4985E8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985E8"/>
                      </a:solidFill>
                      <a:prstDash val="solid"/>
                    </a:lnR>
                    <a:lnT w="28575">
                      <a:solidFill>
                        <a:srgbClr val="4985E8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985E8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7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985E8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985E8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28575">
                      <a:solidFill>
                        <a:srgbClr val="4985E8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985E8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985E8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985E8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7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985E8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985E8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38100">
                      <a:solidFill>
                        <a:srgbClr val="4985E8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28575">
                      <a:solidFill>
                        <a:srgbClr val="4985E8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38100">
                      <a:solidFill>
                        <a:srgbClr val="4985E8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985E8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38100">
                      <a:solidFill>
                        <a:srgbClr val="4985E8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985E8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38100">
                      <a:solidFill>
                        <a:srgbClr val="4985E8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985E8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7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38100">
                      <a:solidFill>
                        <a:srgbClr val="4985E8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38100">
                      <a:solidFill>
                        <a:srgbClr val="4985E8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38100">
                      <a:solidFill>
                        <a:srgbClr val="4985E8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38100">
                      <a:solidFill>
                        <a:srgbClr val="4985E8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3922865" y="4559877"/>
            <a:ext cx="15563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172720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 features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(e.g.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512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15)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42444" y="1778545"/>
            <a:ext cx="1490345" cy="4952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16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Project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proposal  onto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features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303272" y="2879483"/>
            <a:ext cx="769620" cy="775970"/>
            <a:chOff x="7303272" y="2022233"/>
            <a:chExt cx="769620" cy="775970"/>
          </a:xfrm>
        </p:grpSpPr>
        <p:sp>
          <p:nvSpPr>
            <p:cNvPr id="19" name="object 19"/>
            <p:cNvSpPr/>
            <p:nvPr/>
          </p:nvSpPr>
          <p:spPr>
            <a:xfrm>
              <a:off x="7308110" y="2196273"/>
              <a:ext cx="590550" cy="596900"/>
            </a:xfrm>
            <a:custGeom>
              <a:avLst/>
              <a:gdLst/>
              <a:ahLst/>
              <a:cxnLst/>
              <a:rect l="l" t="t" r="r" b="b"/>
              <a:pathLst>
                <a:path w="590550" h="596900">
                  <a:moveTo>
                    <a:pt x="590323" y="596621"/>
                  </a:moveTo>
                  <a:lnTo>
                    <a:pt x="0" y="596621"/>
                  </a:lnTo>
                  <a:lnTo>
                    <a:pt x="0" y="0"/>
                  </a:lnTo>
                  <a:lnTo>
                    <a:pt x="590323" y="0"/>
                  </a:lnTo>
                  <a:lnTo>
                    <a:pt x="590323" y="596621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7898434" y="2026995"/>
              <a:ext cx="169545" cy="766445"/>
            </a:xfrm>
            <a:custGeom>
              <a:avLst/>
              <a:gdLst/>
              <a:ahLst/>
              <a:cxnLst/>
              <a:rect l="l" t="t" r="r" b="b"/>
              <a:pathLst>
                <a:path w="169545" h="766444">
                  <a:moveTo>
                    <a:pt x="0" y="765898"/>
                  </a:moveTo>
                  <a:lnTo>
                    <a:pt x="0" y="169277"/>
                  </a:lnTo>
                  <a:lnTo>
                    <a:pt x="169274" y="0"/>
                  </a:lnTo>
                  <a:lnTo>
                    <a:pt x="169274" y="596623"/>
                  </a:lnTo>
                  <a:lnTo>
                    <a:pt x="0" y="765898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7308110" y="2026995"/>
              <a:ext cx="760095" cy="169545"/>
            </a:xfrm>
            <a:custGeom>
              <a:avLst/>
              <a:gdLst/>
              <a:ahLst/>
              <a:cxnLst/>
              <a:rect l="l" t="t" r="r" b="b"/>
              <a:pathLst>
                <a:path w="760095" h="169544">
                  <a:moveTo>
                    <a:pt x="590323" y="169277"/>
                  </a:moveTo>
                  <a:lnTo>
                    <a:pt x="0" y="169277"/>
                  </a:lnTo>
                  <a:lnTo>
                    <a:pt x="169274" y="0"/>
                  </a:lnTo>
                  <a:lnTo>
                    <a:pt x="759598" y="0"/>
                  </a:lnTo>
                  <a:lnTo>
                    <a:pt x="590323" y="16927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7308035" y="2026995"/>
              <a:ext cx="760095" cy="766445"/>
            </a:xfrm>
            <a:custGeom>
              <a:avLst/>
              <a:gdLst/>
              <a:ahLst/>
              <a:cxnLst/>
              <a:rect l="l" t="t" r="r" b="b"/>
              <a:pathLst>
                <a:path w="760095" h="766444">
                  <a:moveTo>
                    <a:pt x="74" y="169277"/>
                  </a:moveTo>
                  <a:lnTo>
                    <a:pt x="169349" y="0"/>
                  </a:lnTo>
                  <a:lnTo>
                    <a:pt x="759673" y="0"/>
                  </a:lnTo>
                  <a:lnTo>
                    <a:pt x="759673" y="596623"/>
                  </a:lnTo>
                  <a:lnTo>
                    <a:pt x="590398" y="765898"/>
                  </a:lnTo>
                  <a:lnTo>
                    <a:pt x="74" y="765898"/>
                  </a:lnTo>
                  <a:lnTo>
                    <a:pt x="74" y="169277"/>
                  </a:lnTo>
                  <a:close/>
                </a:path>
                <a:path w="760095" h="766444">
                  <a:moveTo>
                    <a:pt x="74" y="169277"/>
                  </a:moveTo>
                  <a:lnTo>
                    <a:pt x="590398" y="169277"/>
                  </a:lnTo>
                  <a:lnTo>
                    <a:pt x="759673" y="0"/>
                  </a:lnTo>
                </a:path>
                <a:path w="760095" h="766444">
                  <a:moveTo>
                    <a:pt x="590398" y="169277"/>
                  </a:moveTo>
                  <a:lnTo>
                    <a:pt x="590398" y="765898"/>
                  </a:lnTo>
                </a:path>
                <a:path w="760095" h="766444">
                  <a:moveTo>
                    <a:pt x="297624" y="178799"/>
                  </a:moveTo>
                  <a:lnTo>
                    <a:pt x="295224" y="765898"/>
                  </a:lnTo>
                </a:path>
                <a:path w="760095" h="766444">
                  <a:moveTo>
                    <a:pt x="590398" y="467586"/>
                  </a:moveTo>
                  <a:lnTo>
                    <a:pt x="0" y="472386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051095" y="1361371"/>
            <a:ext cx="860425" cy="4952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16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“Snap”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 grid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cells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355884" y="1210921"/>
            <a:ext cx="1572895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16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Divide into 2x2  grid of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(roughly) 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equal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subregions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310637" y="3270736"/>
            <a:ext cx="829310" cy="123189"/>
            <a:chOff x="6310637" y="2413485"/>
            <a:chExt cx="829310" cy="123189"/>
          </a:xfrm>
        </p:grpSpPr>
        <p:sp>
          <p:nvSpPr>
            <p:cNvPr id="26" name="object 26"/>
            <p:cNvSpPr/>
            <p:nvPr/>
          </p:nvSpPr>
          <p:spPr>
            <a:xfrm>
              <a:off x="6310637" y="2474969"/>
              <a:ext cx="685800" cy="0"/>
            </a:xfrm>
            <a:custGeom>
              <a:avLst/>
              <a:gdLst/>
              <a:ahLst/>
              <a:cxnLst/>
              <a:rect l="l" t="t" r="r" b="b"/>
              <a:pathLst>
                <a:path w="685800">
                  <a:moveTo>
                    <a:pt x="0" y="0"/>
                  </a:moveTo>
                  <a:lnTo>
                    <a:pt x="685348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6981698" y="2413485"/>
              <a:ext cx="158249" cy="1229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298134" y="2277694"/>
            <a:ext cx="1437005" cy="4952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16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Max-pool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within  each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subregion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3024" y="5314650"/>
            <a:ext cx="1648460" cy="126317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Girshick,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“Fast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R-CNN”, ICCV</a:t>
            </a:r>
            <a:r>
              <a:rPr kumimoji="0" sz="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2015.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dt" sz="half" idx="6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12</a:t>
            </a:r>
            <a:r>
              <a:rPr kumimoji="0" lang="en-US" sz="2000" b="0" i="0" u="none" strike="noStrike" kern="1200" cap="none" spc="-85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456514" y="5562144"/>
            <a:ext cx="15640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14,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xfrm>
            <a:off x="6982053" y="4713440"/>
            <a:ext cx="3587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38100" marR="0" lvl="0" indent="0" algn="l" defTabSz="914400" rtl="0" eaLnBrk="1" fontAlgn="auto" latinLnBrk="0" hangingPunct="1">
                <a:lnSpc>
                  <a:spcPts val="23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181</a:t>
            </a:fld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544736" y="3772808"/>
            <a:ext cx="2118360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67665" marR="359410" lvl="0" indent="-1270" algn="ctr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Region features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(here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512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2 x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2;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practice e.g 512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7 x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487080" y="4611006"/>
            <a:ext cx="2233930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065" marR="5080" lvl="0" indent="-1905" algn="ctr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Region features always the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same size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even if input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regions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have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different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sizes!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382950" y="1133741"/>
            <a:ext cx="4523105" cy="4521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Cropping Features: RoI</a:t>
            </a:r>
            <a:r>
              <a:rPr sz="2800" spc="-90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Pool</a:t>
            </a:r>
            <a:endParaRPr sz="2800"/>
          </a:p>
        </p:txBody>
      </p:sp>
      <p:sp>
        <p:nvSpPr>
          <p:cNvPr id="37" name="object 79">
            <a:extLst>
              <a:ext uri="{FF2B5EF4-FFF2-40B4-BE49-F238E27FC236}">
                <a16:creationId xmlns:a16="http://schemas.microsoft.com/office/drawing/2014/main" id="{BD1E1144-2CC8-4421-800C-AE106DDAFDF6}"/>
              </a:ext>
            </a:extLst>
          </p:cNvPr>
          <p:cNvSpPr txBox="1"/>
          <p:nvPr/>
        </p:nvSpPr>
        <p:spPr>
          <a:xfrm>
            <a:off x="39560" y="6673334"/>
            <a:ext cx="296499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4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Johnson, Yeung, Fei-Fei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31B76CC-A725-42E3-A03C-191F0FC844E1}"/>
              </a:ext>
            </a:extLst>
          </p:cNvPr>
          <p:cNvCxnSpPr/>
          <p:nvPr/>
        </p:nvCxnSpPr>
        <p:spPr>
          <a:xfrm>
            <a:off x="4358936" y="2645546"/>
            <a:ext cx="123399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4000" y="1642353"/>
            <a:ext cx="6016625" cy="2832735"/>
            <a:chOff x="133999" y="785102"/>
            <a:chExt cx="6016625" cy="2832735"/>
          </a:xfrm>
        </p:grpSpPr>
        <p:sp>
          <p:nvSpPr>
            <p:cNvPr id="3" name="object 3"/>
            <p:cNvSpPr/>
            <p:nvPr/>
          </p:nvSpPr>
          <p:spPr>
            <a:xfrm>
              <a:off x="133999" y="1465397"/>
              <a:ext cx="2486569" cy="215237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029422" y="1858021"/>
              <a:ext cx="1208405" cy="1520825"/>
            </a:xfrm>
            <a:custGeom>
              <a:avLst/>
              <a:gdLst/>
              <a:ahLst/>
              <a:cxnLst/>
              <a:rect l="l" t="t" r="r" b="b"/>
              <a:pathLst>
                <a:path w="1208405" h="1520825">
                  <a:moveTo>
                    <a:pt x="0" y="0"/>
                  </a:moveTo>
                  <a:lnTo>
                    <a:pt x="1208097" y="0"/>
                  </a:lnTo>
                  <a:lnTo>
                    <a:pt x="1208097" y="1520696"/>
                  </a:lnTo>
                  <a:lnTo>
                    <a:pt x="0" y="1520696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5960913" y="1285822"/>
              <a:ext cx="184785" cy="2316480"/>
            </a:xfrm>
            <a:custGeom>
              <a:avLst/>
              <a:gdLst/>
              <a:ahLst/>
              <a:cxnLst/>
              <a:rect l="l" t="t" r="r" b="b"/>
              <a:pathLst>
                <a:path w="184785" h="2316479">
                  <a:moveTo>
                    <a:pt x="0" y="2316295"/>
                  </a:moveTo>
                  <a:lnTo>
                    <a:pt x="0" y="184747"/>
                  </a:lnTo>
                  <a:lnTo>
                    <a:pt x="184724" y="0"/>
                  </a:lnTo>
                  <a:lnTo>
                    <a:pt x="184724" y="2131545"/>
                  </a:lnTo>
                  <a:lnTo>
                    <a:pt x="0" y="2316295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474467" y="1285822"/>
              <a:ext cx="2671445" cy="184785"/>
            </a:xfrm>
            <a:custGeom>
              <a:avLst/>
              <a:gdLst/>
              <a:ahLst/>
              <a:cxnLst/>
              <a:rect l="l" t="t" r="r" b="b"/>
              <a:pathLst>
                <a:path w="2671445" h="184784">
                  <a:moveTo>
                    <a:pt x="2486444" y="184747"/>
                  </a:moveTo>
                  <a:lnTo>
                    <a:pt x="0" y="184747"/>
                  </a:lnTo>
                  <a:lnTo>
                    <a:pt x="184724" y="0"/>
                  </a:lnTo>
                  <a:lnTo>
                    <a:pt x="2671169" y="0"/>
                  </a:lnTo>
                  <a:lnTo>
                    <a:pt x="2486444" y="18474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474467" y="1285822"/>
              <a:ext cx="2671445" cy="2316480"/>
            </a:xfrm>
            <a:custGeom>
              <a:avLst/>
              <a:gdLst/>
              <a:ahLst/>
              <a:cxnLst/>
              <a:rect l="l" t="t" r="r" b="b"/>
              <a:pathLst>
                <a:path w="2671445" h="2316479">
                  <a:moveTo>
                    <a:pt x="0" y="184747"/>
                  </a:moveTo>
                  <a:lnTo>
                    <a:pt x="184724" y="0"/>
                  </a:lnTo>
                  <a:lnTo>
                    <a:pt x="2671169" y="0"/>
                  </a:lnTo>
                  <a:lnTo>
                    <a:pt x="2671169" y="2131545"/>
                  </a:lnTo>
                  <a:lnTo>
                    <a:pt x="2486444" y="2316295"/>
                  </a:lnTo>
                  <a:lnTo>
                    <a:pt x="0" y="2316295"/>
                  </a:lnTo>
                  <a:lnTo>
                    <a:pt x="0" y="184747"/>
                  </a:lnTo>
                  <a:close/>
                </a:path>
                <a:path w="2671445" h="2316479">
                  <a:moveTo>
                    <a:pt x="0" y="184747"/>
                  </a:moveTo>
                  <a:lnTo>
                    <a:pt x="2486444" y="184747"/>
                  </a:lnTo>
                  <a:lnTo>
                    <a:pt x="267116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377284" y="799390"/>
              <a:ext cx="3430270" cy="666115"/>
            </a:xfrm>
            <a:custGeom>
              <a:avLst/>
              <a:gdLst/>
              <a:ahLst/>
              <a:cxnLst/>
              <a:rect l="l" t="t" r="r" b="b"/>
              <a:pathLst>
                <a:path w="3430270" h="666115">
                  <a:moveTo>
                    <a:pt x="0" y="666006"/>
                  </a:moveTo>
                  <a:lnTo>
                    <a:pt x="5899" y="618711"/>
                  </a:lnTo>
                  <a:lnTo>
                    <a:pt x="23218" y="571893"/>
                  </a:lnTo>
                  <a:lnTo>
                    <a:pt x="51384" y="525724"/>
                  </a:lnTo>
                  <a:lnTo>
                    <a:pt x="89828" y="480375"/>
                  </a:lnTo>
                  <a:lnTo>
                    <a:pt x="137977" y="436019"/>
                  </a:lnTo>
                  <a:lnTo>
                    <a:pt x="195262" y="392827"/>
                  </a:lnTo>
                  <a:lnTo>
                    <a:pt x="227151" y="371721"/>
                  </a:lnTo>
                  <a:lnTo>
                    <a:pt x="261111" y="350970"/>
                  </a:lnTo>
                  <a:lnTo>
                    <a:pt x="297068" y="330596"/>
                  </a:lnTo>
                  <a:lnTo>
                    <a:pt x="334953" y="310620"/>
                  </a:lnTo>
                  <a:lnTo>
                    <a:pt x="374693" y="291064"/>
                  </a:lnTo>
                  <a:lnTo>
                    <a:pt x="416217" y="271949"/>
                  </a:lnTo>
                  <a:lnTo>
                    <a:pt x="459454" y="253297"/>
                  </a:lnTo>
                  <a:lnTo>
                    <a:pt x="504333" y="235129"/>
                  </a:lnTo>
                  <a:lnTo>
                    <a:pt x="550781" y="217466"/>
                  </a:lnTo>
                  <a:lnTo>
                    <a:pt x="598729" y="200331"/>
                  </a:lnTo>
                  <a:lnTo>
                    <a:pt x="648103" y="183744"/>
                  </a:lnTo>
                  <a:lnTo>
                    <a:pt x="698834" y="167727"/>
                  </a:lnTo>
                  <a:lnTo>
                    <a:pt x="750850" y="152301"/>
                  </a:lnTo>
                  <a:lnTo>
                    <a:pt x="804078" y="137488"/>
                  </a:lnTo>
                  <a:lnTo>
                    <a:pt x="858449" y="123309"/>
                  </a:lnTo>
                  <a:lnTo>
                    <a:pt x="913890" y="109786"/>
                  </a:lnTo>
                  <a:lnTo>
                    <a:pt x="970331" y="96940"/>
                  </a:lnTo>
                  <a:lnTo>
                    <a:pt x="1027699" y="84793"/>
                  </a:lnTo>
                  <a:lnTo>
                    <a:pt x="1085923" y="73366"/>
                  </a:lnTo>
                  <a:lnTo>
                    <a:pt x="1144933" y="62681"/>
                  </a:lnTo>
                  <a:lnTo>
                    <a:pt x="1204656" y="52758"/>
                  </a:lnTo>
                  <a:lnTo>
                    <a:pt x="1265022" y="43620"/>
                  </a:lnTo>
                  <a:lnTo>
                    <a:pt x="1325959" y="35288"/>
                  </a:lnTo>
                  <a:lnTo>
                    <a:pt x="1387395" y="27784"/>
                  </a:lnTo>
                  <a:lnTo>
                    <a:pt x="1449260" y="21128"/>
                  </a:lnTo>
                  <a:lnTo>
                    <a:pt x="1511481" y="15342"/>
                  </a:lnTo>
                  <a:lnTo>
                    <a:pt x="1573988" y="10449"/>
                  </a:lnTo>
                  <a:lnTo>
                    <a:pt x="1636709" y="6468"/>
                  </a:lnTo>
                  <a:lnTo>
                    <a:pt x="1699573" y="3422"/>
                  </a:lnTo>
                  <a:lnTo>
                    <a:pt x="1762508" y="1333"/>
                  </a:lnTo>
                  <a:lnTo>
                    <a:pt x="1817578" y="300"/>
                  </a:lnTo>
                  <a:lnTo>
                    <a:pt x="1872601" y="0"/>
                  </a:lnTo>
                  <a:lnTo>
                    <a:pt x="1927527" y="414"/>
                  </a:lnTo>
                  <a:lnTo>
                    <a:pt x="1982310" y="1526"/>
                  </a:lnTo>
                  <a:lnTo>
                    <a:pt x="2036902" y="3319"/>
                  </a:lnTo>
                  <a:lnTo>
                    <a:pt x="2091255" y="5777"/>
                  </a:lnTo>
                  <a:lnTo>
                    <a:pt x="2145321" y="8882"/>
                  </a:lnTo>
                  <a:lnTo>
                    <a:pt x="2199052" y="12618"/>
                  </a:lnTo>
                  <a:lnTo>
                    <a:pt x="2252401" y="16968"/>
                  </a:lnTo>
                  <a:lnTo>
                    <a:pt x="2305319" y="21915"/>
                  </a:lnTo>
                  <a:lnTo>
                    <a:pt x="2357759" y="27443"/>
                  </a:lnTo>
                  <a:lnTo>
                    <a:pt x="2409673" y="33534"/>
                  </a:lnTo>
                  <a:lnTo>
                    <a:pt x="2461013" y="40172"/>
                  </a:lnTo>
                  <a:lnTo>
                    <a:pt x="2511731" y="47340"/>
                  </a:lnTo>
                  <a:lnTo>
                    <a:pt x="2561781" y="55020"/>
                  </a:lnTo>
                  <a:lnTo>
                    <a:pt x="2611112" y="63198"/>
                  </a:lnTo>
                  <a:lnTo>
                    <a:pt x="2659679" y="71854"/>
                  </a:lnTo>
                  <a:lnTo>
                    <a:pt x="2707433" y="80974"/>
                  </a:lnTo>
                  <a:lnTo>
                    <a:pt x="2754326" y="90539"/>
                  </a:lnTo>
                  <a:lnTo>
                    <a:pt x="2800310" y="100533"/>
                  </a:lnTo>
                  <a:lnTo>
                    <a:pt x="2845338" y="110940"/>
                  </a:lnTo>
                  <a:lnTo>
                    <a:pt x="2889362" y="121742"/>
                  </a:lnTo>
                  <a:lnTo>
                    <a:pt x="2932334" y="132922"/>
                  </a:lnTo>
                  <a:lnTo>
                    <a:pt x="2974206" y="144465"/>
                  </a:lnTo>
                  <a:lnTo>
                    <a:pt x="3028249" y="160388"/>
                  </a:lnTo>
                  <a:lnTo>
                    <a:pt x="3080137" y="176885"/>
                  </a:lnTo>
                  <a:lnTo>
                    <a:pt x="3129757" y="193915"/>
                  </a:lnTo>
                  <a:lnTo>
                    <a:pt x="3176995" y="211439"/>
                  </a:lnTo>
                  <a:lnTo>
                    <a:pt x="3221741" y="229418"/>
                  </a:lnTo>
                  <a:lnTo>
                    <a:pt x="3263879" y="247810"/>
                  </a:lnTo>
                  <a:lnTo>
                    <a:pt x="3303299" y="266576"/>
                  </a:lnTo>
                  <a:lnTo>
                    <a:pt x="3339887" y="285677"/>
                  </a:lnTo>
                  <a:lnTo>
                    <a:pt x="3373530" y="305072"/>
                  </a:lnTo>
                  <a:lnTo>
                    <a:pt x="3407705" y="327194"/>
                  </a:lnTo>
                  <a:lnTo>
                    <a:pt x="3424555" y="339292"/>
                  </a:lnTo>
                  <a:lnTo>
                    <a:pt x="3425805" y="340224"/>
                  </a:lnTo>
                  <a:lnTo>
                    <a:pt x="3427030" y="341159"/>
                  </a:lnTo>
                  <a:lnTo>
                    <a:pt x="3430105" y="343507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753803" y="1102487"/>
              <a:ext cx="139649" cy="1627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99021" y="4528530"/>
            <a:ext cx="15563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295910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Input Image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(e.g. 3 x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640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480)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776957" y="2718474"/>
            <a:ext cx="541655" cy="1360805"/>
            <a:chOff x="2776956" y="1861223"/>
            <a:chExt cx="541655" cy="1360805"/>
          </a:xfrm>
        </p:grpSpPr>
        <p:sp>
          <p:nvSpPr>
            <p:cNvPr id="12" name="object 12"/>
            <p:cNvSpPr/>
            <p:nvPr/>
          </p:nvSpPr>
          <p:spPr>
            <a:xfrm>
              <a:off x="2781719" y="1865986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1351207"/>
                  </a:moveTo>
                  <a:lnTo>
                    <a:pt x="0" y="0"/>
                  </a:lnTo>
                  <a:lnTo>
                    <a:pt x="531598" y="132899"/>
                  </a:lnTo>
                  <a:lnTo>
                    <a:pt x="531598" y="1218307"/>
                  </a:lnTo>
                  <a:lnTo>
                    <a:pt x="0" y="135120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781719" y="1865986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0"/>
                  </a:moveTo>
                  <a:lnTo>
                    <a:pt x="531598" y="132899"/>
                  </a:lnTo>
                  <a:lnTo>
                    <a:pt x="531598" y="1218307"/>
                  </a:lnTo>
                  <a:lnTo>
                    <a:pt x="0" y="135120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826545" y="3309941"/>
            <a:ext cx="4108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CNN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3469706" y="2327820"/>
          <a:ext cx="2486658" cy="21315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8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87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1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282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4985E8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4985E8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4985E8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4985E8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985E8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985E8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4985E8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28575">
                      <a:solidFill>
                        <a:srgbClr val="4985E8"/>
                      </a:solidFill>
                      <a:prstDash val="solid"/>
                    </a:lnR>
                    <a:lnT w="9525">
                      <a:solidFill>
                        <a:srgbClr val="4985E8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985E8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4985E8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985E8"/>
                      </a:solidFill>
                      <a:prstDash val="solid"/>
                    </a:lnR>
                    <a:lnT w="9525">
                      <a:solidFill>
                        <a:srgbClr val="4985E8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985E8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7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985E8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985E8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28575">
                      <a:solidFill>
                        <a:srgbClr val="4985E8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28575">
                      <a:solidFill>
                        <a:srgbClr val="4985E8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28575">
                      <a:solidFill>
                        <a:srgbClr val="4985E8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985E8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28575">
                      <a:solidFill>
                        <a:srgbClr val="4985E8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985E8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28575">
                      <a:solidFill>
                        <a:srgbClr val="4985E8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985E8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985E8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985E8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28575">
                      <a:solidFill>
                        <a:srgbClr val="4985E8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28575">
                      <a:solidFill>
                        <a:srgbClr val="4985E8"/>
                      </a:solidFill>
                      <a:prstDash val="solid"/>
                    </a:lnR>
                    <a:lnT w="28575">
                      <a:solidFill>
                        <a:srgbClr val="4985E8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985E8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28575">
                      <a:solidFill>
                        <a:srgbClr val="4985E8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985E8"/>
                      </a:solidFill>
                      <a:prstDash val="solid"/>
                    </a:lnR>
                    <a:lnT w="28575">
                      <a:solidFill>
                        <a:srgbClr val="4985E8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985E8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7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985E8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985E8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28575">
                      <a:solidFill>
                        <a:srgbClr val="4985E8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985E8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985E8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985E8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7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985E8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985E8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38100">
                      <a:solidFill>
                        <a:srgbClr val="4985E8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28575">
                      <a:solidFill>
                        <a:srgbClr val="4985E8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38100">
                      <a:solidFill>
                        <a:srgbClr val="4985E8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985E8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38100">
                      <a:solidFill>
                        <a:srgbClr val="4985E8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985E8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38100">
                      <a:solidFill>
                        <a:srgbClr val="4985E8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985E8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7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38100">
                      <a:solidFill>
                        <a:srgbClr val="4985E8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38100">
                      <a:solidFill>
                        <a:srgbClr val="4985E8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38100">
                      <a:solidFill>
                        <a:srgbClr val="4985E8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38100">
                      <a:solidFill>
                        <a:srgbClr val="4985E8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3922865" y="4559877"/>
            <a:ext cx="15563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172720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 features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(e.g.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512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15)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42444" y="1778545"/>
            <a:ext cx="1490345" cy="4952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16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Project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proposal  onto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features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303272" y="2879483"/>
            <a:ext cx="769620" cy="775970"/>
            <a:chOff x="7303272" y="2022233"/>
            <a:chExt cx="769620" cy="775970"/>
          </a:xfrm>
        </p:grpSpPr>
        <p:sp>
          <p:nvSpPr>
            <p:cNvPr id="19" name="object 19"/>
            <p:cNvSpPr/>
            <p:nvPr/>
          </p:nvSpPr>
          <p:spPr>
            <a:xfrm>
              <a:off x="7308110" y="2196273"/>
              <a:ext cx="590550" cy="596900"/>
            </a:xfrm>
            <a:custGeom>
              <a:avLst/>
              <a:gdLst/>
              <a:ahLst/>
              <a:cxnLst/>
              <a:rect l="l" t="t" r="r" b="b"/>
              <a:pathLst>
                <a:path w="590550" h="596900">
                  <a:moveTo>
                    <a:pt x="590323" y="596621"/>
                  </a:moveTo>
                  <a:lnTo>
                    <a:pt x="0" y="596621"/>
                  </a:lnTo>
                  <a:lnTo>
                    <a:pt x="0" y="0"/>
                  </a:lnTo>
                  <a:lnTo>
                    <a:pt x="590323" y="0"/>
                  </a:lnTo>
                  <a:lnTo>
                    <a:pt x="590323" y="596621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7898434" y="2026995"/>
              <a:ext cx="169545" cy="766445"/>
            </a:xfrm>
            <a:custGeom>
              <a:avLst/>
              <a:gdLst/>
              <a:ahLst/>
              <a:cxnLst/>
              <a:rect l="l" t="t" r="r" b="b"/>
              <a:pathLst>
                <a:path w="169545" h="766444">
                  <a:moveTo>
                    <a:pt x="0" y="765898"/>
                  </a:moveTo>
                  <a:lnTo>
                    <a:pt x="0" y="169277"/>
                  </a:lnTo>
                  <a:lnTo>
                    <a:pt x="169274" y="0"/>
                  </a:lnTo>
                  <a:lnTo>
                    <a:pt x="169274" y="596623"/>
                  </a:lnTo>
                  <a:lnTo>
                    <a:pt x="0" y="765898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7308110" y="2026995"/>
              <a:ext cx="760095" cy="169545"/>
            </a:xfrm>
            <a:custGeom>
              <a:avLst/>
              <a:gdLst/>
              <a:ahLst/>
              <a:cxnLst/>
              <a:rect l="l" t="t" r="r" b="b"/>
              <a:pathLst>
                <a:path w="760095" h="169544">
                  <a:moveTo>
                    <a:pt x="590323" y="169277"/>
                  </a:moveTo>
                  <a:lnTo>
                    <a:pt x="0" y="169277"/>
                  </a:lnTo>
                  <a:lnTo>
                    <a:pt x="169274" y="0"/>
                  </a:lnTo>
                  <a:lnTo>
                    <a:pt x="759598" y="0"/>
                  </a:lnTo>
                  <a:lnTo>
                    <a:pt x="590323" y="16927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7308035" y="2026995"/>
              <a:ext cx="760095" cy="766445"/>
            </a:xfrm>
            <a:custGeom>
              <a:avLst/>
              <a:gdLst/>
              <a:ahLst/>
              <a:cxnLst/>
              <a:rect l="l" t="t" r="r" b="b"/>
              <a:pathLst>
                <a:path w="760095" h="766444">
                  <a:moveTo>
                    <a:pt x="74" y="169277"/>
                  </a:moveTo>
                  <a:lnTo>
                    <a:pt x="169349" y="0"/>
                  </a:lnTo>
                  <a:lnTo>
                    <a:pt x="759673" y="0"/>
                  </a:lnTo>
                  <a:lnTo>
                    <a:pt x="759673" y="596623"/>
                  </a:lnTo>
                  <a:lnTo>
                    <a:pt x="590398" y="765898"/>
                  </a:lnTo>
                  <a:lnTo>
                    <a:pt x="74" y="765898"/>
                  </a:lnTo>
                  <a:lnTo>
                    <a:pt x="74" y="169277"/>
                  </a:lnTo>
                  <a:close/>
                </a:path>
                <a:path w="760095" h="766444">
                  <a:moveTo>
                    <a:pt x="74" y="169277"/>
                  </a:moveTo>
                  <a:lnTo>
                    <a:pt x="590398" y="169277"/>
                  </a:lnTo>
                  <a:lnTo>
                    <a:pt x="759673" y="0"/>
                  </a:lnTo>
                </a:path>
                <a:path w="760095" h="766444">
                  <a:moveTo>
                    <a:pt x="590398" y="169277"/>
                  </a:moveTo>
                  <a:lnTo>
                    <a:pt x="590398" y="765898"/>
                  </a:lnTo>
                </a:path>
                <a:path w="760095" h="766444">
                  <a:moveTo>
                    <a:pt x="297624" y="178799"/>
                  </a:moveTo>
                  <a:lnTo>
                    <a:pt x="295224" y="765898"/>
                  </a:lnTo>
                </a:path>
                <a:path w="760095" h="766444">
                  <a:moveTo>
                    <a:pt x="590398" y="467586"/>
                  </a:moveTo>
                  <a:lnTo>
                    <a:pt x="0" y="472386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051095" y="1361371"/>
            <a:ext cx="860425" cy="4952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16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“Snap”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 grid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cells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355884" y="1210921"/>
            <a:ext cx="1572895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16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Divide into 2x2  grid of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(roughly) 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equal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subregions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310637" y="3270736"/>
            <a:ext cx="829310" cy="123189"/>
            <a:chOff x="6310637" y="2413485"/>
            <a:chExt cx="829310" cy="123189"/>
          </a:xfrm>
        </p:grpSpPr>
        <p:sp>
          <p:nvSpPr>
            <p:cNvPr id="26" name="object 26"/>
            <p:cNvSpPr/>
            <p:nvPr/>
          </p:nvSpPr>
          <p:spPr>
            <a:xfrm>
              <a:off x="6310637" y="2474969"/>
              <a:ext cx="685800" cy="0"/>
            </a:xfrm>
            <a:custGeom>
              <a:avLst/>
              <a:gdLst/>
              <a:ahLst/>
              <a:cxnLst/>
              <a:rect l="l" t="t" r="r" b="b"/>
              <a:pathLst>
                <a:path w="685800">
                  <a:moveTo>
                    <a:pt x="0" y="0"/>
                  </a:moveTo>
                  <a:lnTo>
                    <a:pt x="685348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6981698" y="2413485"/>
              <a:ext cx="158249" cy="1229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298134" y="2277694"/>
            <a:ext cx="1437005" cy="4952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16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Max-pool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within  each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subregion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3024" y="5314650"/>
            <a:ext cx="1648460" cy="126317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Girshick,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“Fast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R-CNN”, ICCV</a:t>
            </a:r>
            <a:r>
              <a:rPr kumimoji="0" sz="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2015.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dt" sz="half" idx="6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12</a:t>
            </a:r>
            <a:r>
              <a:rPr kumimoji="0" lang="en-US" sz="2000" b="0" i="0" u="none" strike="noStrike" kern="1200" cap="none" spc="-85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456514" y="5562144"/>
            <a:ext cx="15640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14,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007454" y="5570691"/>
            <a:ext cx="3079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69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544736" y="3772808"/>
            <a:ext cx="2118360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67665" marR="359410" lvl="0" indent="-1270" algn="ctr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Region features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(here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512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2 x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2;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practice e.g 512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7 x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487080" y="4611006"/>
            <a:ext cx="2233930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065" marR="5080" lvl="0" indent="-1905" algn="ctr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Region features always the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same size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even if input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regions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have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different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sizes!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031847" y="5133941"/>
            <a:ext cx="40874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Problem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Region features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slightly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misaligned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382950" y="1133741"/>
            <a:ext cx="4523105" cy="4521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Cropping Features: RoI</a:t>
            </a:r>
            <a:r>
              <a:rPr sz="2800" spc="-90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Pool</a:t>
            </a:r>
            <a:endParaRPr sz="2800"/>
          </a:p>
        </p:txBody>
      </p:sp>
      <p:sp>
        <p:nvSpPr>
          <p:cNvPr id="38" name="object 79">
            <a:extLst>
              <a:ext uri="{FF2B5EF4-FFF2-40B4-BE49-F238E27FC236}">
                <a16:creationId xmlns:a16="http://schemas.microsoft.com/office/drawing/2014/main" id="{6C74EB06-7E86-4881-A0F4-DC86BC5A38EA}"/>
              </a:ext>
            </a:extLst>
          </p:cNvPr>
          <p:cNvSpPr txBox="1"/>
          <p:nvPr/>
        </p:nvSpPr>
        <p:spPr>
          <a:xfrm>
            <a:off x="39560" y="6673334"/>
            <a:ext cx="296499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4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Johnson, Yeung, Fei-Fei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E76EE8D-8DF7-406B-A854-A20418C2980B}"/>
              </a:ext>
            </a:extLst>
          </p:cNvPr>
          <p:cNvCxnSpPr/>
          <p:nvPr/>
        </p:nvCxnSpPr>
        <p:spPr>
          <a:xfrm>
            <a:off x="4358936" y="2645546"/>
            <a:ext cx="123399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4000" y="1642353"/>
            <a:ext cx="6016625" cy="2832735"/>
            <a:chOff x="133999" y="785102"/>
            <a:chExt cx="6016625" cy="2832735"/>
          </a:xfrm>
        </p:grpSpPr>
        <p:sp>
          <p:nvSpPr>
            <p:cNvPr id="3" name="object 3"/>
            <p:cNvSpPr/>
            <p:nvPr/>
          </p:nvSpPr>
          <p:spPr>
            <a:xfrm>
              <a:off x="133999" y="1465397"/>
              <a:ext cx="2486569" cy="215237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029422" y="1858021"/>
              <a:ext cx="1208405" cy="1520825"/>
            </a:xfrm>
            <a:custGeom>
              <a:avLst/>
              <a:gdLst/>
              <a:ahLst/>
              <a:cxnLst/>
              <a:rect l="l" t="t" r="r" b="b"/>
              <a:pathLst>
                <a:path w="1208405" h="1520825">
                  <a:moveTo>
                    <a:pt x="0" y="0"/>
                  </a:moveTo>
                  <a:lnTo>
                    <a:pt x="1208097" y="0"/>
                  </a:lnTo>
                  <a:lnTo>
                    <a:pt x="1208097" y="1520696"/>
                  </a:lnTo>
                  <a:lnTo>
                    <a:pt x="0" y="1520696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474467" y="1470569"/>
              <a:ext cx="2486660" cy="2131695"/>
            </a:xfrm>
            <a:custGeom>
              <a:avLst/>
              <a:gdLst/>
              <a:ahLst/>
              <a:cxnLst/>
              <a:rect l="l" t="t" r="r" b="b"/>
              <a:pathLst>
                <a:path w="2486660" h="2131695">
                  <a:moveTo>
                    <a:pt x="2486444" y="2131548"/>
                  </a:moveTo>
                  <a:lnTo>
                    <a:pt x="0" y="2131548"/>
                  </a:lnTo>
                  <a:lnTo>
                    <a:pt x="0" y="0"/>
                  </a:lnTo>
                  <a:lnTo>
                    <a:pt x="2486444" y="0"/>
                  </a:lnTo>
                  <a:lnTo>
                    <a:pt x="2486444" y="213154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5960913" y="1285822"/>
              <a:ext cx="184785" cy="2316480"/>
            </a:xfrm>
            <a:custGeom>
              <a:avLst/>
              <a:gdLst/>
              <a:ahLst/>
              <a:cxnLst/>
              <a:rect l="l" t="t" r="r" b="b"/>
              <a:pathLst>
                <a:path w="184785" h="2316479">
                  <a:moveTo>
                    <a:pt x="0" y="2316295"/>
                  </a:moveTo>
                  <a:lnTo>
                    <a:pt x="0" y="184747"/>
                  </a:lnTo>
                  <a:lnTo>
                    <a:pt x="184724" y="0"/>
                  </a:lnTo>
                  <a:lnTo>
                    <a:pt x="184724" y="2131545"/>
                  </a:lnTo>
                  <a:lnTo>
                    <a:pt x="0" y="2316295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474467" y="1285822"/>
              <a:ext cx="2671445" cy="184785"/>
            </a:xfrm>
            <a:custGeom>
              <a:avLst/>
              <a:gdLst/>
              <a:ahLst/>
              <a:cxnLst/>
              <a:rect l="l" t="t" r="r" b="b"/>
              <a:pathLst>
                <a:path w="2671445" h="184784">
                  <a:moveTo>
                    <a:pt x="2486444" y="184747"/>
                  </a:moveTo>
                  <a:lnTo>
                    <a:pt x="0" y="184747"/>
                  </a:lnTo>
                  <a:lnTo>
                    <a:pt x="184724" y="0"/>
                  </a:lnTo>
                  <a:lnTo>
                    <a:pt x="2671169" y="0"/>
                  </a:lnTo>
                  <a:lnTo>
                    <a:pt x="2486444" y="18474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3474467" y="1285822"/>
              <a:ext cx="2671445" cy="2316480"/>
            </a:xfrm>
            <a:custGeom>
              <a:avLst/>
              <a:gdLst/>
              <a:ahLst/>
              <a:cxnLst/>
              <a:rect l="l" t="t" r="r" b="b"/>
              <a:pathLst>
                <a:path w="2671445" h="2316479">
                  <a:moveTo>
                    <a:pt x="0" y="184747"/>
                  </a:moveTo>
                  <a:lnTo>
                    <a:pt x="184724" y="0"/>
                  </a:lnTo>
                  <a:lnTo>
                    <a:pt x="2671169" y="0"/>
                  </a:lnTo>
                  <a:lnTo>
                    <a:pt x="2671169" y="2131545"/>
                  </a:lnTo>
                  <a:lnTo>
                    <a:pt x="2486444" y="2316295"/>
                  </a:lnTo>
                  <a:lnTo>
                    <a:pt x="0" y="2316295"/>
                  </a:lnTo>
                  <a:lnTo>
                    <a:pt x="0" y="184747"/>
                  </a:lnTo>
                  <a:close/>
                </a:path>
                <a:path w="2671445" h="2316479">
                  <a:moveTo>
                    <a:pt x="0" y="184747"/>
                  </a:moveTo>
                  <a:lnTo>
                    <a:pt x="2486444" y="184747"/>
                  </a:lnTo>
                  <a:lnTo>
                    <a:pt x="2671169" y="0"/>
                  </a:lnTo>
                </a:path>
                <a:path w="2671445" h="2316479">
                  <a:moveTo>
                    <a:pt x="2486444" y="184747"/>
                  </a:moveTo>
                  <a:lnTo>
                    <a:pt x="2486444" y="2316295"/>
                  </a:lnTo>
                </a:path>
                <a:path w="2671445" h="2316479">
                  <a:moveTo>
                    <a:pt x="305424" y="179574"/>
                  </a:moveTo>
                  <a:lnTo>
                    <a:pt x="305424" y="2300270"/>
                  </a:lnTo>
                </a:path>
                <a:path w="2671445" h="2316479">
                  <a:moveTo>
                    <a:pt x="0" y="2011570"/>
                  </a:moveTo>
                  <a:lnTo>
                    <a:pt x="2489094" y="2011570"/>
                  </a:lnTo>
                </a:path>
                <a:path w="2671445" h="2316479">
                  <a:moveTo>
                    <a:pt x="617048" y="183674"/>
                  </a:moveTo>
                  <a:lnTo>
                    <a:pt x="617048" y="2316370"/>
                  </a:lnTo>
                </a:path>
                <a:path w="2671445" h="2316479">
                  <a:moveTo>
                    <a:pt x="921848" y="183674"/>
                  </a:moveTo>
                  <a:lnTo>
                    <a:pt x="921848" y="2316370"/>
                  </a:lnTo>
                </a:path>
                <a:path w="2671445" h="2316479">
                  <a:moveTo>
                    <a:pt x="1226647" y="183674"/>
                  </a:moveTo>
                  <a:lnTo>
                    <a:pt x="1226647" y="2316370"/>
                  </a:lnTo>
                </a:path>
                <a:path w="2671445" h="2316479">
                  <a:moveTo>
                    <a:pt x="1531446" y="183674"/>
                  </a:moveTo>
                  <a:lnTo>
                    <a:pt x="1531446" y="2316370"/>
                  </a:lnTo>
                </a:path>
                <a:path w="2671445" h="2316479">
                  <a:moveTo>
                    <a:pt x="1836246" y="183674"/>
                  </a:moveTo>
                  <a:lnTo>
                    <a:pt x="1836246" y="2316370"/>
                  </a:lnTo>
                </a:path>
                <a:path w="2671445" h="2316479">
                  <a:moveTo>
                    <a:pt x="2141045" y="183674"/>
                  </a:moveTo>
                  <a:lnTo>
                    <a:pt x="2141045" y="2316370"/>
                  </a:lnTo>
                </a:path>
                <a:path w="2671445" h="2316479">
                  <a:moveTo>
                    <a:pt x="0" y="1706771"/>
                  </a:moveTo>
                  <a:lnTo>
                    <a:pt x="2489094" y="1706771"/>
                  </a:lnTo>
                </a:path>
                <a:path w="2671445" h="2316479">
                  <a:moveTo>
                    <a:pt x="0" y="1401972"/>
                  </a:moveTo>
                  <a:lnTo>
                    <a:pt x="2489094" y="1401972"/>
                  </a:lnTo>
                </a:path>
                <a:path w="2671445" h="2316479">
                  <a:moveTo>
                    <a:pt x="0" y="1097167"/>
                  </a:moveTo>
                  <a:lnTo>
                    <a:pt x="2489094" y="1097167"/>
                  </a:lnTo>
                </a:path>
                <a:path w="2671445" h="2316479">
                  <a:moveTo>
                    <a:pt x="0" y="792368"/>
                  </a:moveTo>
                  <a:lnTo>
                    <a:pt x="2489094" y="792368"/>
                  </a:lnTo>
                </a:path>
                <a:path w="2671445" h="2316479">
                  <a:moveTo>
                    <a:pt x="0" y="487569"/>
                  </a:moveTo>
                  <a:lnTo>
                    <a:pt x="2489094" y="48756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306016" y="1858021"/>
              <a:ext cx="1208405" cy="1520825"/>
            </a:xfrm>
            <a:custGeom>
              <a:avLst/>
              <a:gdLst/>
              <a:ahLst/>
              <a:cxnLst/>
              <a:rect l="l" t="t" r="r" b="b"/>
              <a:pathLst>
                <a:path w="1208404" h="1520825">
                  <a:moveTo>
                    <a:pt x="0" y="0"/>
                  </a:moveTo>
                  <a:lnTo>
                    <a:pt x="1208097" y="0"/>
                  </a:lnTo>
                  <a:lnTo>
                    <a:pt x="1208097" y="1520696"/>
                  </a:lnTo>
                  <a:lnTo>
                    <a:pt x="0" y="1520696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377284" y="799390"/>
              <a:ext cx="3430270" cy="666115"/>
            </a:xfrm>
            <a:custGeom>
              <a:avLst/>
              <a:gdLst/>
              <a:ahLst/>
              <a:cxnLst/>
              <a:rect l="l" t="t" r="r" b="b"/>
              <a:pathLst>
                <a:path w="3430270" h="666115">
                  <a:moveTo>
                    <a:pt x="0" y="666006"/>
                  </a:moveTo>
                  <a:lnTo>
                    <a:pt x="5899" y="618711"/>
                  </a:lnTo>
                  <a:lnTo>
                    <a:pt x="23218" y="571893"/>
                  </a:lnTo>
                  <a:lnTo>
                    <a:pt x="51384" y="525724"/>
                  </a:lnTo>
                  <a:lnTo>
                    <a:pt x="89828" y="480375"/>
                  </a:lnTo>
                  <a:lnTo>
                    <a:pt x="137977" y="436019"/>
                  </a:lnTo>
                  <a:lnTo>
                    <a:pt x="195262" y="392827"/>
                  </a:lnTo>
                  <a:lnTo>
                    <a:pt x="227151" y="371721"/>
                  </a:lnTo>
                  <a:lnTo>
                    <a:pt x="261111" y="350970"/>
                  </a:lnTo>
                  <a:lnTo>
                    <a:pt x="297068" y="330596"/>
                  </a:lnTo>
                  <a:lnTo>
                    <a:pt x="334953" y="310620"/>
                  </a:lnTo>
                  <a:lnTo>
                    <a:pt x="374693" y="291064"/>
                  </a:lnTo>
                  <a:lnTo>
                    <a:pt x="416217" y="271949"/>
                  </a:lnTo>
                  <a:lnTo>
                    <a:pt x="459454" y="253297"/>
                  </a:lnTo>
                  <a:lnTo>
                    <a:pt x="504333" y="235129"/>
                  </a:lnTo>
                  <a:lnTo>
                    <a:pt x="550781" y="217466"/>
                  </a:lnTo>
                  <a:lnTo>
                    <a:pt x="598729" y="200331"/>
                  </a:lnTo>
                  <a:lnTo>
                    <a:pt x="648103" y="183744"/>
                  </a:lnTo>
                  <a:lnTo>
                    <a:pt x="698834" y="167727"/>
                  </a:lnTo>
                  <a:lnTo>
                    <a:pt x="750850" y="152301"/>
                  </a:lnTo>
                  <a:lnTo>
                    <a:pt x="804078" y="137488"/>
                  </a:lnTo>
                  <a:lnTo>
                    <a:pt x="858449" y="123309"/>
                  </a:lnTo>
                  <a:lnTo>
                    <a:pt x="913890" y="109786"/>
                  </a:lnTo>
                  <a:lnTo>
                    <a:pt x="970331" y="96940"/>
                  </a:lnTo>
                  <a:lnTo>
                    <a:pt x="1027699" y="84793"/>
                  </a:lnTo>
                  <a:lnTo>
                    <a:pt x="1085923" y="73366"/>
                  </a:lnTo>
                  <a:lnTo>
                    <a:pt x="1144933" y="62681"/>
                  </a:lnTo>
                  <a:lnTo>
                    <a:pt x="1204656" y="52758"/>
                  </a:lnTo>
                  <a:lnTo>
                    <a:pt x="1265022" y="43620"/>
                  </a:lnTo>
                  <a:lnTo>
                    <a:pt x="1325959" y="35288"/>
                  </a:lnTo>
                  <a:lnTo>
                    <a:pt x="1387395" y="27784"/>
                  </a:lnTo>
                  <a:lnTo>
                    <a:pt x="1449260" y="21128"/>
                  </a:lnTo>
                  <a:lnTo>
                    <a:pt x="1511481" y="15342"/>
                  </a:lnTo>
                  <a:lnTo>
                    <a:pt x="1573988" y="10449"/>
                  </a:lnTo>
                  <a:lnTo>
                    <a:pt x="1636709" y="6468"/>
                  </a:lnTo>
                  <a:lnTo>
                    <a:pt x="1699573" y="3422"/>
                  </a:lnTo>
                  <a:lnTo>
                    <a:pt x="1762508" y="1333"/>
                  </a:lnTo>
                  <a:lnTo>
                    <a:pt x="1817578" y="300"/>
                  </a:lnTo>
                  <a:lnTo>
                    <a:pt x="1872601" y="0"/>
                  </a:lnTo>
                  <a:lnTo>
                    <a:pt x="1927527" y="414"/>
                  </a:lnTo>
                  <a:lnTo>
                    <a:pt x="1982310" y="1526"/>
                  </a:lnTo>
                  <a:lnTo>
                    <a:pt x="2036902" y="3319"/>
                  </a:lnTo>
                  <a:lnTo>
                    <a:pt x="2091255" y="5777"/>
                  </a:lnTo>
                  <a:lnTo>
                    <a:pt x="2145321" y="8882"/>
                  </a:lnTo>
                  <a:lnTo>
                    <a:pt x="2199052" y="12618"/>
                  </a:lnTo>
                  <a:lnTo>
                    <a:pt x="2252401" y="16968"/>
                  </a:lnTo>
                  <a:lnTo>
                    <a:pt x="2305319" y="21915"/>
                  </a:lnTo>
                  <a:lnTo>
                    <a:pt x="2357759" y="27443"/>
                  </a:lnTo>
                  <a:lnTo>
                    <a:pt x="2409673" y="33534"/>
                  </a:lnTo>
                  <a:lnTo>
                    <a:pt x="2461013" y="40172"/>
                  </a:lnTo>
                  <a:lnTo>
                    <a:pt x="2511731" y="47340"/>
                  </a:lnTo>
                  <a:lnTo>
                    <a:pt x="2561781" y="55020"/>
                  </a:lnTo>
                  <a:lnTo>
                    <a:pt x="2611112" y="63198"/>
                  </a:lnTo>
                  <a:lnTo>
                    <a:pt x="2659679" y="71854"/>
                  </a:lnTo>
                  <a:lnTo>
                    <a:pt x="2707433" y="80974"/>
                  </a:lnTo>
                  <a:lnTo>
                    <a:pt x="2754326" y="90539"/>
                  </a:lnTo>
                  <a:lnTo>
                    <a:pt x="2800310" y="100533"/>
                  </a:lnTo>
                  <a:lnTo>
                    <a:pt x="2845338" y="110940"/>
                  </a:lnTo>
                  <a:lnTo>
                    <a:pt x="2889362" y="121742"/>
                  </a:lnTo>
                  <a:lnTo>
                    <a:pt x="2932334" y="132922"/>
                  </a:lnTo>
                  <a:lnTo>
                    <a:pt x="2974206" y="144465"/>
                  </a:lnTo>
                  <a:lnTo>
                    <a:pt x="3028249" y="160388"/>
                  </a:lnTo>
                  <a:lnTo>
                    <a:pt x="3080137" y="176885"/>
                  </a:lnTo>
                  <a:lnTo>
                    <a:pt x="3129757" y="193915"/>
                  </a:lnTo>
                  <a:lnTo>
                    <a:pt x="3176995" y="211439"/>
                  </a:lnTo>
                  <a:lnTo>
                    <a:pt x="3221741" y="229418"/>
                  </a:lnTo>
                  <a:lnTo>
                    <a:pt x="3263879" y="247810"/>
                  </a:lnTo>
                  <a:lnTo>
                    <a:pt x="3303299" y="266576"/>
                  </a:lnTo>
                  <a:lnTo>
                    <a:pt x="3339887" y="285677"/>
                  </a:lnTo>
                  <a:lnTo>
                    <a:pt x="3373530" y="305072"/>
                  </a:lnTo>
                  <a:lnTo>
                    <a:pt x="3407705" y="327194"/>
                  </a:lnTo>
                  <a:lnTo>
                    <a:pt x="3424555" y="339292"/>
                  </a:lnTo>
                  <a:lnTo>
                    <a:pt x="3425805" y="340224"/>
                  </a:lnTo>
                  <a:lnTo>
                    <a:pt x="3427030" y="341159"/>
                  </a:lnTo>
                  <a:lnTo>
                    <a:pt x="3430105" y="343507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4753803" y="1102487"/>
              <a:ext cx="139649" cy="1627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99021" y="4528530"/>
            <a:ext cx="15563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295910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Input Image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(e.g. 3 x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640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480)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776957" y="2718474"/>
            <a:ext cx="541655" cy="1360805"/>
            <a:chOff x="2776956" y="1861223"/>
            <a:chExt cx="541655" cy="1360805"/>
          </a:xfrm>
        </p:grpSpPr>
        <p:sp>
          <p:nvSpPr>
            <p:cNvPr id="14" name="object 14"/>
            <p:cNvSpPr/>
            <p:nvPr/>
          </p:nvSpPr>
          <p:spPr>
            <a:xfrm>
              <a:off x="2781719" y="1865986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1351207"/>
                  </a:moveTo>
                  <a:lnTo>
                    <a:pt x="0" y="0"/>
                  </a:lnTo>
                  <a:lnTo>
                    <a:pt x="531598" y="132899"/>
                  </a:lnTo>
                  <a:lnTo>
                    <a:pt x="531598" y="1218307"/>
                  </a:lnTo>
                  <a:lnTo>
                    <a:pt x="0" y="135120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2781719" y="1865986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0"/>
                  </a:moveTo>
                  <a:lnTo>
                    <a:pt x="531598" y="132899"/>
                  </a:lnTo>
                  <a:lnTo>
                    <a:pt x="531598" y="1218307"/>
                  </a:lnTo>
                  <a:lnTo>
                    <a:pt x="0" y="135120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826545" y="3309941"/>
            <a:ext cx="4108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CNN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22865" y="4559877"/>
            <a:ext cx="15563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172720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 features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(e.g.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512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15)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42444" y="1778545"/>
            <a:ext cx="1490345" cy="4952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16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Project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proposal  onto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features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330316" y="2707622"/>
            <a:ext cx="1159510" cy="1536065"/>
          </a:xfrm>
          <a:custGeom>
            <a:avLst/>
            <a:gdLst/>
            <a:ahLst/>
            <a:cxnLst/>
            <a:rect l="l" t="t" r="r" b="b"/>
            <a:pathLst>
              <a:path w="1159510" h="1536064">
                <a:moveTo>
                  <a:pt x="579748" y="0"/>
                </a:moveTo>
                <a:lnTo>
                  <a:pt x="579748" y="1535996"/>
                </a:lnTo>
              </a:path>
              <a:path w="1159510" h="1536064">
                <a:moveTo>
                  <a:pt x="0" y="767998"/>
                </a:moveTo>
                <a:lnTo>
                  <a:pt x="1159497" y="767998"/>
                </a:lnTo>
              </a:path>
            </a:pathLst>
          </a:custGeom>
          <a:ln w="28574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95495" y="1663846"/>
            <a:ext cx="13582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“snapping”!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3024" y="5314650"/>
            <a:ext cx="1649730" cy="126317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He et al,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“Mask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R-CNN”, ICCV</a:t>
            </a:r>
            <a:r>
              <a:rPr kumimoji="0" sz="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12</a:t>
            </a:r>
            <a:r>
              <a:rPr kumimoji="0" lang="en-US" sz="2000" b="0" i="0" u="none" strike="noStrike" kern="1200" cap="none" spc="-85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456514" y="5562144"/>
            <a:ext cx="15640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14,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xfrm>
            <a:off x="6982053" y="4713440"/>
            <a:ext cx="3587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38100" marR="0" lvl="0" indent="0" algn="l" defTabSz="914400" rtl="0" eaLnBrk="1" fontAlgn="auto" latinLnBrk="0" hangingPunct="1">
                <a:lnSpc>
                  <a:spcPts val="23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183</a:t>
            </a:fld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382949" y="1133738"/>
            <a:ext cx="4608830" cy="4521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Cropping Features: RoI</a:t>
            </a:r>
            <a:r>
              <a:rPr sz="2800" spc="-35" dirty="0">
                <a:solidFill>
                  <a:srgbClr val="000000"/>
                </a:solidFill>
              </a:rPr>
              <a:t> </a:t>
            </a:r>
            <a:r>
              <a:rPr sz="2800" u="heavy"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Align</a:t>
            </a:r>
            <a:endParaRPr sz="2800"/>
          </a:p>
        </p:txBody>
      </p:sp>
      <p:sp>
        <p:nvSpPr>
          <p:cNvPr id="27" name="object 79">
            <a:extLst>
              <a:ext uri="{FF2B5EF4-FFF2-40B4-BE49-F238E27FC236}">
                <a16:creationId xmlns:a16="http://schemas.microsoft.com/office/drawing/2014/main" id="{C8A0FF84-3A09-4B12-B676-C24A8C0EB024}"/>
              </a:ext>
            </a:extLst>
          </p:cNvPr>
          <p:cNvSpPr txBox="1"/>
          <p:nvPr/>
        </p:nvSpPr>
        <p:spPr>
          <a:xfrm>
            <a:off x="39560" y="6673334"/>
            <a:ext cx="296499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4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Johnson, Yeung, Fei-Fei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4000" y="1642353"/>
            <a:ext cx="6016625" cy="2832735"/>
            <a:chOff x="133999" y="785102"/>
            <a:chExt cx="6016625" cy="2832735"/>
          </a:xfrm>
        </p:grpSpPr>
        <p:sp>
          <p:nvSpPr>
            <p:cNvPr id="3" name="object 3"/>
            <p:cNvSpPr/>
            <p:nvPr/>
          </p:nvSpPr>
          <p:spPr>
            <a:xfrm>
              <a:off x="133999" y="1465397"/>
              <a:ext cx="2486569" cy="215237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029422" y="1858021"/>
              <a:ext cx="1208405" cy="1520825"/>
            </a:xfrm>
            <a:custGeom>
              <a:avLst/>
              <a:gdLst/>
              <a:ahLst/>
              <a:cxnLst/>
              <a:rect l="l" t="t" r="r" b="b"/>
              <a:pathLst>
                <a:path w="1208405" h="1520825">
                  <a:moveTo>
                    <a:pt x="0" y="0"/>
                  </a:moveTo>
                  <a:lnTo>
                    <a:pt x="1208097" y="0"/>
                  </a:lnTo>
                  <a:lnTo>
                    <a:pt x="1208097" y="1520696"/>
                  </a:lnTo>
                  <a:lnTo>
                    <a:pt x="0" y="1520696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474467" y="1470569"/>
              <a:ext cx="2486660" cy="2131695"/>
            </a:xfrm>
            <a:custGeom>
              <a:avLst/>
              <a:gdLst/>
              <a:ahLst/>
              <a:cxnLst/>
              <a:rect l="l" t="t" r="r" b="b"/>
              <a:pathLst>
                <a:path w="2486660" h="2131695">
                  <a:moveTo>
                    <a:pt x="2486444" y="2131548"/>
                  </a:moveTo>
                  <a:lnTo>
                    <a:pt x="0" y="2131548"/>
                  </a:lnTo>
                  <a:lnTo>
                    <a:pt x="0" y="0"/>
                  </a:lnTo>
                  <a:lnTo>
                    <a:pt x="2486444" y="0"/>
                  </a:lnTo>
                  <a:lnTo>
                    <a:pt x="2486444" y="213154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5960913" y="1285822"/>
              <a:ext cx="184785" cy="2316480"/>
            </a:xfrm>
            <a:custGeom>
              <a:avLst/>
              <a:gdLst/>
              <a:ahLst/>
              <a:cxnLst/>
              <a:rect l="l" t="t" r="r" b="b"/>
              <a:pathLst>
                <a:path w="184785" h="2316479">
                  <a:moveTo>
                    <a:pt x="0" y="2316295"/>
                  </a:moveTo>
                  <a:lnTo>
                    <a:pt x="0" y="184747"/>
                  </a:lnTo>
                  <a:lnTo>
                    <a:pt x="184724" y="0"/>
                  </a:lnTo>
                  <a:lnTo>
                    <a:pt x="184724" y="2131545"/>
                  </a:lnTo>
                  <a:lnTo>
                    <a:pt x="0" y="2316295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474467" y="1285822"/>
              <a:ext cx="2671445" cy="184785"/>
            </a:xfrm>
            <a:custGeom>
              <a:avLst/>
              <a:gdLst/>
              <a:ahLst/>
              <a:cxnLst/>
              <a:rect l="l" t="t" r="r" b="b"/>
              <a:pathLst>
                <a:path w="2671445" h="184784">
                  <a:moveTo>
                    <a:pt x="2486444" y="184747"/>
                  </a:moveTo>
                  <a:lnTo>
                    <a:pt x="0" y="184747"/>
                  </a:lnTo>
                  <a:lnTo>
                    <a:pt x="184724" y="0"/>
                  </a:lnTo>
                  <a:lnTo>
                    <a:pt x="2671169" y="0"/>
                  </a:lnTo>
                  <a:lnTo>
                    <a:pt x="2486444" y="18474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3474467" y="1285822"/>
              <a:ext cx="2671445" cy="2316480"/>
            </a:xfrm>
            <a:custGeom>
              <a:avLst/>
              <a:gdLst/>
              <a:ahLst/>
              <a:cxnLst/>
              <a:rect l="l" t="t" r="r" b="b"/>
              <a:pathLst>
                <a:path w="2671445" h="2316479">
                  <a:moveTo>
                    <a:pt x="0" y="184747"/>
                  </a:moveTo>
                  <a:lnTo>
                    <a:pt x="184724" y="0"/>
                  </a:lnTo>
                  <a:lnTo>
                    <a:pt x="2671169" y="0"/>
                  </a:lnTo>
                  <a:lnTo>
                    <a:pt x="2671169" y="2131545"/>
                  </a:lnTo>
                  <a:lnTo>
                    <a:pt x="2486444" y="2316295"/>
                  </a:lnTo>
                  <a:lnTo>
                    <a:pt x="0" y="2316295"/>
                  </a:lnTo>
                  <a:lnTo>
                    <a:pt x="0" y="184747"/>
                  </a:lnTo>
                  <a:close/>
                </a:path>
                <a:path w="2671445" h="2316479">
                  <a:moveTo>
                    <a:pt x="0" y="184747"/>
                  </a:moveTo>
                  <a:lnTo>
                    <a:pt x="2486444" y="184747"/>
                  </a:lnTo>
                  <a:lnTo>
                    <a:pt x="2671169" y="0"/>
                  </a:lnTo>
                </a:path>
                <a:path w="2671445" h="2316479">
                  <a:moveTo>
                    <a:pt x="2486444" y="184747"/>
                  </a:moveTo>
                  <a:lnTo>
                    <a:pt x="2486444" y="2316295"/>
                  </a:lnTo>
                </a:path>
                <a:path w="2671445" h="2316479">
                  <a:moveTo>
                    <a:pt x="305424" y="179574"/>
                  </a:moveTo>
                  <a:lnTo>
                    <a:pt x="305424" y="2300270"/>
                  </a:lnTo>
                </a:path>
                <a:path w="2671445" h="2316479">
                  <a:moveTo>
                    <a:pt x="0" y="2011570"/>
                  </a:moveTo>
                  <a:lnTo>
                    <a:pt x="2489094" y="2011570"/>
                  </a:lnTo>
                </a:path>
                <a:path w="2671445" h="2316479">
                  <a:moveTo>
                    <a:pt x="617048" y="183674"/>
                  </a:moveTo>
                  <a:lnTo>
                    <a:pt x="617048" y="2316370"/>
                  </a:lnTo>
                </a:path>
                <a:path w="2671445" h="2316479">
                  <a:moveTo>
                    <a:pt x="921848" y="183674"/>
                  </a:moveTo>
                  <a:lnTo>
                    <a:pt x="921848" y="2316370"/>
                  </a:lnTo>
                </a:path>
                <a:path w="2671445" h="2316479">
                  <a:moveTo>
                    <a:pt x="1226647" y="183674"/>
                  </a:moveTo>
                  <a:lnTo>
                    <a:pt x="1226647" y="2316370"/>
                  </a:lnTo>
                </a:path>
                <a:path w="2671445" h="2316479">
                  <a:moveTo>
                    <a:pt x="1531446" y="183674"/>
                  </a:moveTo>
                  <a:lnTo>
                    <a:pt x="1531446" y="2316370"/>
                  </a:lnTo>
                </a:path>
                <a:path w="2671445" h="2316479">
                  <a:moveTo>
                    <a:pt x="1836246" y="183674"/>
                  </a:moveTo>
                  <a:lnTo>
                    <a:pt x="1836246" y="2316370"/>
                  </a:lnTo>
                </a:path>
                <a:path w="2671445" h="2316479">
                  <a:moveTo>
                    <a:pt x="2141045" y="183674"/>
                  </a:moveTo>
                  <a:lnTo>
                    <a:pt x="2141045" y="2316370"/>
                  </a:lnTo>
                </a:path>
                <a:path w="2671445" h="2316479">
                  <a:moveTo>
                    <a:pt x="0" y="1706771"/>
                  </a:moveTo>
                  <a:lnTo>
                    <a:pt x="2489094" y="1706771"/>
                  </a:lnTo>
                </a:path>
                <a:path w="2671445" h="2316479">
                  <a:moveTo>
                    <a:pt x="0" y="1401972"/>
                  </a:moveTo>
                  <a:lnTo>
                    <a:pt x="2489094" y="1401972"/>
                  </a:lnTo>
                </a:path>
                <a:path w="2671445" h="2316479">
                  <a:moveTo>
                    <a:pt x="0" y="1097167"/>
                  </a:moveTo>
                  <a:lnTo>
                    <a:pt x="2489094" y="1097167"/>
                  </a:lnTo>
                </a:path>
                <a:path w="2671445" h="2316479">
                  <a:moveTo>
                    <a:pt x="0" y="792368"/>
                  </a:moveTo>
                  <a:lnTo>
                    <a:pt x="2489094" y="792368"/>
                  </a:lnTo>
                </a:path>
                <a:path w="2671445" h="2316479">
                  <a:moveTo>
                    <a:pt x="0" y="487569"/>
                  </a:moveTo>
                  <a:lnTo>
                    <a:pt x="2489094" y="48756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306016" y="1858021"/>
              <a:ext cx="1208405" cy="1520825"/>
            </a:xfrm>
            <a:custGeom>
              <a:avLst/>
              <a:gdLst/>
              <a:ahLst/>
              <a:cxnLst/>
              <a:rect l="l" t="t" r="r" b="b"/>
              <a:pathLst>
                <a:path w="1208404" h="1520825">
                  <a:moveTo>
                    <a:pt x="0" y="0"/>
                  </a:moveTo>
                  <a:lnTo>
                    <a:pt x="1208097" y="0"/>
                  </a:lnTo>
                  <a:lnTo>
                    <a:pt x="1208097" y="1520696"/>
                  </a:lnTo>
                  <a:lnTo>
                    <a:pt x="0" y="1520696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377284" y="799390"/>
              <a:ext cx="3430270" cy="666115"/>
            </a:xfrm>
            <a:custGeom>
              <a:avLst/>
              <a:gdLst/>
              <a:ahLst/>
              <a:cxnLst/>
              <a:rect l="l" t="t" r="r" b="b"/>
              <a:pathLst>
                <a:path w="3430270" h="666115">
                  <a:moveTo>
                    <a:pt x="0" y="666006"/>
                  </a:moveTo>
                  <a:lnTo>
                    <a:pt x="5899" y="618711"/>
                  </a:lnTo>
                  <a:lnTo>
                    <a:pt x="23218" y="571893"/>
                  </a:lnTo>
                  <a:lnTo>
                    <a:pt x="51384" y="525724"/>
                  </a:lnTo>
                  <a:lnTo>
                    <a:pt x="89828" y="480375"/>
                  </a:lnTo>
                  <a:lnTo>
                    <a:pt x="137977" y="436019"/>
                  </a:lnTo>
                  <a:lnTo>
                    <a:pt x="195262" y="392827"/>
                  </a:lnTo>
                  <a:lnTo>
                    <a:pt x="227151" y="371721"/>
                  </a:lnTo>
                  <a:lnTo>
                    <a:pt x="261111" y="350970"/>
                  </a:lnTo>
                  <a:lnTo>
                    <a:pt x="297068" y="330596"/>
                  </a:lnTo>
                  <a:lnTo>
                    <a:pt x="334953" y="310620"/>
                  </a:lnTo>
                  <a:lnTo>
                    <a:pt x="374693" y="291064"/>
                  </a:lnTo>
                  <a:lnTo>
                    <a:pt x="416217" y="271949"/>
                  </a:lnTo>
                  <a:lnTo>
                    <a:pt x="459454" y="253297"/>
                  </a:lnTo>
                  <a:lnTo>
                    <a:pt x="504333" y="235129"/>
                  </a:lnTo>
                  <a:lnTo>
                    <a:pt x="550781" y="217466"/>
                  </a:lnTo>
                  <a:lnTo>
                    <a:pt x="598729" y="200331"/>
                  </a:lnTo>
                  <a:lnTo>
                    <a:pt x="648103" y="183744"/>
                  </a:lnTo>
                  <a:lnTo>
                    <a:pt x="698834" y="167727"/>
                  </a:lnTo>
                  <a:lnTo>
                    <a:pt x="750850" y="152301"/>
                  </a:lnTo>
                  <a:lnTo>
                    <a:pt x="804078" y="137488"/>
                  </a:lnTo>
                  <a:lnTo>
                    <a:pt x="858449" y="123309"/>
                  </a:lnTo>
                  <a:lnTo>
                    <a:pt x="913890" y="109786"/>
                  </a:lnTo>
                  <a:lnTo>
                    <a:pt x="970331" y="96940"/>
                  </a:lnTo>
                  <a:lnTo>
                    <a:pt x="1027699" y="84793"/>
                  </a:lnTo>
                  <a:lnTo>
                    <a:pt x="1085923" y="73366"/>
                  </a:lnTo>
                  <a:lnTo>
                    <a:pt x="1144933" y="62681"/>
                  </a:lnTo>
                  <a:lnTo>
                    <a:pt x="1204656" y="52758"/>
                  </a:lnTo>
                  <a:lnTo>
                    <a:pt x="1265022" y="43620"/>
                  </a:lnTo>
                  <a:lnTo>
                    <a:pt x="1325959" y="35288"/>
                  </a:lnTo>
                  <a:lnTo>
                    <a:pt x="1387395" y="27784"/>
                  </a:lnTo>
                  <a:lnTo>
                    <a:pt x="1449260" y="21128"/>
                  </a:lnTo>
                  <a:lnTo>
                    <a:pt x="1511481" y="15342"/>
                  </a:lnTo>
                  <a:lnTo>
                    <a:pt x="1573988" y="10449"/>
                  </a:lnTo>
                  <a:lnTo>
                    <a:pt x="1636709" y="6468"/>
                  </a:lnTo>
                  <a:lnTo>
                    <a:pt x="1699573" y="3422"/>
                  </a:lnTo>
                  <a:lnTo>
                    <a:pt x="1762508" y="1333"/>
                  </a:lnTo>
                  <a:lnTo>
                    <a:pt x="1817578" y="300"/>
                  </a:lnTo>
                  <a:lnTo>
                    <a:pt x="1872601" y="0"/>
                  </a:lnTo>
                  <a:lnTo>
                    <a:pt x="1927527" y="414"/>
                  </a:lnTo>
                  <a:lnTo>
                    <a:pt x="1982310" y="1526"/>
                  </a:lnTo>
                  <a:lnTo>
                    <a:pt x="2036902" y="3319"/>
                  </a:lnTo>
                  <a:lnTo>
                    <a:pt x="2091255" y="5777"/>
                  </a:lnTo>
                  <a:lnTo>
                    <a:pt x="2145321" y="8882"/>
                  </a:lnTo>
                  <a:lnTo>
                    <a:pt x="2199052" y="12618"/>
                  </a:lnTo>
                  <a:lnTo>
                    <a:pt x="2252401" y="16968"/>
                  </a:lnTo>
                  <a:lnTo>
                    <a:pt x="2305319" y="21915"/>
                  </a:lnTo>
                  <a:lnTo>
                    <a:pt x="2357759" y="27443"/>
                  </a:lnTo>
                  <a:lnTo>
                    <a:pt x="2409673" y="33534"/>
                  </a:lnTo>
                  <a:lnTo>
                    <a:pt x="2461013" y="40172"/>
                  </a:lnTo>
                  <a:lnTo>
                    <a:pt x="2511731" y="47340"/>
                  </a:lnTo>
                  <a:lnTo>
                    <a:pt x="2561781" y="55020"/>
                  </a:lnTo>
                  <a:lnTo>
                    <a:pt x="2611112" y="63198"/>
                  </a:lnTo>
                  <a:lnTo>
                    <a:pt x="2659679" y="71854"/>
                  </a:lnTo>
                  <a:lnTo>
                    <a:pt x="2707433" y="80974"/>
                  </a:lnTo>
                  <a:lnTo>
                    <a:pt x="2754326" y="90539"/>
                  </a:lnTo>
                  <a:lnTo>
                    <a:pt x="2800310" y="100533"/>
                  </a:lnTo>
                  <a:lnTo>
                    <a:pt x="2845338" y="110940"/>
                  </a:lnTo>
                  <a:lnTo>
                    <a:pt x="2889362" y="121742"/>
                  </a:lnTo>
                  <a:lnTo>
                    <a:pt x="2932334" y="132922"/>
                  </a:lnTo>
                  <a:lnTo>
                    <a:pt x="2974206" y="144465"/>
                  </a:lnTo>
                  <a:lnTo>
                    <a:pt x="3028249" y="160388"/>
                  </a:lnTo>
                  <a:lnTo>
                    <a:pt x="3080137" y="176885"/>
                  </a:lnTo>
                  <a:lnTo>
                    <a:pt x="3129757" y="193915"/>
                  </a:lnTo>
                  <a:lnTo>
                    <a:pt x="3176995" y="211439"/>
                  </a:lnTo>
                  <a:lnTo>
                    <a:pt x="3221741" y="229418"/>
                  </a:lnTo>
                  <a:lnTo>
                    <a:pt x="3263879" y="247810"/>
                  </a:lnTo>
                  <a:lnTo>
                    <a:pt x="3303299" y="266576"/>
                  </a:lnTo>
                  <a:lnTo>
                    <a:pt x="3339887" y="285677"/>
                  </a:lnTo>
                  <a:lnTo>
                    <a:pt x="3373530" y="305072"/>
                  </a:lnTo>
                  <a:lnTo>
                    <a:pt x="3407705" y="327194"/>
                  </a:lnTo>
                  <a:lnTo>
                    <a:pt x="3424555" y="339292"/>
                  </a:lnTo>
                  <a:lnTo>
                    <a:pt x="3425805" y="340224"/>
                  </a:lnTo>
                  <a:lnTo>
                    <a:pt x="3427030" y="341159"/>
                  </a:lnTo>
                  <a:lnTo>
                    <a:pt x="3430105" y="343507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4753803" y="1102487"/>
              <a:ext cx="139649" cy="1627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82949" y="1133741"/>
            <a:ext cx="46088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Cropping Features: RoI</a:t>
            </a:r>
            <a:r>
              <a:rPr kumimoji="0" sz="2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0" i="0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+mn-ea"/>
                <a:cs typeface="Arial"/>
              </a:rPr>
              <a:t>Align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9021" y="4528530"/>
            <a:ext cx="15563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295910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Input Image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(e.g. 3 x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640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480)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776957" y="2718474"/>
            <a:ext cx="541655" cy="1360805"/>
            <a:chOff x="2776956" y="1861223"/>
            <a:chExt cx="541655" cy="1360805"/>
          </a:xfrm>
        </p:grpSpPr>
        <p:sp>
          <p:nvSpPr>
            <p:cNvPr id="15" name="object 15"/>
            <p:cNvSpPr/>
            <p:nvPr/>
          </p:nvSpPr>
          <p:spPr>
            <a:xfrm>
              <a:off x="2781719" y="1865986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1351207"/>
                  </a:moveTo>
                  <a:lnTo>
                    <a:pt x="0" y="0"/>
                  </a:lnTo>
                  <a:lnTo>
                    <a:pt x="531598" y="132899"/>
                  </a:lnTo>
                  <a:lnTo>
                    <a:pt x="531598" y="1218307"/>
                  </a:lnTo>
                  <a:lnTo>
                    <a:pt x="0" y="135120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781719" y="1865986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0"/>
                  </a:moveTo>
                  <a:lnTo>
                    <a:pt x="531598" y="132899"/>
                  </a:lnTo>
                  <a:lnTo>
                    <a:pt x="531598" y="1218307"/>
                  </a:lnTo>
                  <a:lnTo>
                    <a:pt x="0" y="135120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826545" y="3309941"/>
            <a:ext cx="4108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CNN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22865" y="4559877"/>
            <a:ext cx="15563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172720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 features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(e.g.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512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15)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242444" y="1778545"/>
            <a:ext cx="1490345" cy="4952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16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Project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proposal  onto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features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330316" y="2707622"/>
            <a:ext cx="1159510" cy="1536065"/>
            <a:chOff x="4330316" y="1850371"/>
            <a:chExt cx="1159510" cy="1536065"/>
          </a:xfrm>
        </p:grpSpPr>
        <p:sp>
          <p:nvSpPr>
            <p:cNvPr id="21" name="object 21"/>
            <p:cNvSpPr/>
            <p:nvPr/>
          </p:nvSpPr>
          <p:spPr>
            <a:xfrm>
              <a:off x="4330316" y="1850371"/>
              <a:ext cx="1159510" cy="1536065"/>
            </a:xfrm>
            <a:custGeom>
              <a:avLst/>
              <a:gdLst/>
              <a:ahLst/>
              <a:cxnLst/>
              <a:rect l="l" t="t" r="r" b="b"/>
              <a:pathLst>
                <a:path w="1159510" h="1536064">
                  <a:moveTo>
                    <a:pt x="579748" y="0"/>
                  </a:moveTo>
                  <a:lnTo>
                    <a:pt x="579748" y="1535996"/>
                  </a:lnTo>
                </a:path>
                <a:path w="1159510" h="1536064">
                  <a:moveTo>
                    <a:pt x="0" y="767998"/>
                  </a:moveTo>
                  <a:lnTo>
                    <a:pt x="1159497" y="767998"/>
                  </a:lnTo>
                </a:path>
              </a:pathLst>
            </a:custGeom>
            <a:ln w="28574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4447591" y="2320607"/>
              <a:ext cx="117599" cy="1175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4441991" y="2019383"/>
              <a:ext cx="117599" cy="1175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4642315" y="2019383"/>
              <a:ext cx="117599" cy="1175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4642315" y="2318870"/>
              <a:ext cx="117599" cy="1175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5057189" y="2320607"/>
              <a:ext cx="117599" cy="1175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5051590" y="2019383"/>
              <a:ext cx="117599" cy="1175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5251914" y="2019383"/>
              <a:ext cx="117599" cy="1175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5251914" y="2318870"/>
              <a:ext cx="117599" cy="1175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4447591" y="3082593"/>
              <a:ext cx="117599" cy="1175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4441991" y="2781369"/>
              <a:ext cx="117599" cy="1175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4642315" y="2781369"/>
              <a:ext cx="117599" cy="1175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4642315" y="3080868"/>
              <a:ext cx="117599" cy="1175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5057189" y="3082593"/>
              <a:ext cx="117599" cy="1175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5051590" y="2781369"/>
              <a:ext cx="117599" cy="1175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5251914" y="2781369"/>
              <a:ext cx="117599" cy="1175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5251914" y="3080868"/>
              <a:ext cx="117599" cy="1175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6456438" y="1114247"/>
            <a:ext cx="2225040" cy="764540"/>
          </a:xfrm>
          <a:prstGeom prst="rect">
            <a:avLst/>
          </a:prstGeom>
        </p:spPr>
        <p:txBody>
          <a:bodyPr vert="horz" wrap="square" lIns="0" tIns="8890" rIns="0" bIns="0" rtlCol="0" anchor="ctr">
            <a:spAutoFit/>
          </a:bodyPr>
          <a:lstStyle/>
          <a:p>
            <a:pPr marL="12700" marR="5080" algn="just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000000"/>
                </a:solidFill>
              </a:rPr>
              <a:t>Sample at </a:t>
            </a:r>
            <a:r>
              <a:rPr sz="1600" dirty="0">
                <a:solidFill>
                  <a:srgbClr val="000000"/>
                </a:solidFill>
              </a:rPr>
              <a:t>regular</a:t>
            </a:r>
            <a:r>
              <a:rPr sz="1600" spc="-95" dirty="0">
                <a:solidFill>
                  <a:srgbClr val="000000"/>
                </a:solidFill>
              </a:rPr>
              <a:t> </a:t>
            </a:r>
            <a:r>
              <a:rPr sz="1600" spc="-5" dirty="0">
                <a:solidFill>
                  <a:srgbClr val="000000"/>
                </a:solidFill>
              </a:rPr>
              <a:t>points  in each </a:t>
            </a:r>
            <a:r>
              <a:rPr sz="1600" dirty="0">
                <a:solidFill>
                  <a:srgbClr val="000000"/>
                </a:solidFill>
              </a:rPr>
              <a:t>subregion </a:t>
            </a:r>
            <a:r>
              <a:rPr sz="1600" spc="-5" dirty="0">
                <a:solidFill>
                  <a:srgbClr val="000000"/>
                </a:solidFill>
              </a:rPr>
              <a:t>using  bilinear</a:t>
            </a:r>
            <a:r>
              <a:rPr sz="1600" spc="-20" dirty="0">
                <a:solidFill>
                  <a:srgbClr val="000000"/>
                </a:solidFill>
              </a:rPr>
              <a:t> </a:t>
            </a:r>
            <a:r>
              <a:rPr sz="1600" spc="-5" dirty="0">
                <a:solidFill>
                  <a:srgbClr val="000000"/>
                </a:solidFill>
              </a:rPr>
              <a:t>interpolation</a:t>
            </a:r>
            <a:endParaRPr sz="1600"/>
          </a:p>
        </p:txBody>
      </p:sp>
      <p:sp>
        <p:nvSpPr>
          <p:cNvPr id="40" name="object 40"/>
          <p:cNvSpPr txBox="1"/>
          <p:nvPr/>
        </p:nvSpPr>
        <p:spPr>
          <a:xfrm>
            <a:off x="73024" y="5314650"/>
            <a:ext cx="1649730" cy="126317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He et al,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“Mask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R-CNN”, ICCV</a:t>
            </a:r>
            <a:r>
              <a:rPr kumimoji="0" sz="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dt" sz="half" idx="6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12</a:t>
            </a:r>
            <a:r>
              <a:rPr kumimoji="0" lang="en-US" sz="2000" b="0" i="0" u="none" strike="noStrike" kern="1200" cap="none" spc="-85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456514" y="5562144"/>
            <a:ext cx="15640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14,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xfrm>
            <a:off x="6982053" y="4713440"/>
            <a:ext cx="3587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38100" marR="0" lvl="0" indent="0" algn="l" defTabSz="914400" rtl="0" eaLnBrk="1" fontAlgn="auto" latinLnBrk="0" hangingPunct="1">
                <a:lnSpc>
                  <a:spcPts val="23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184</a:t>
            </a:fld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895495" y="1663846"/>
            <a:ext cx="13582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“snapping”!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5" name="object 79">
            <a:extLst>
              <a:ext uri="{FF2B5EF4-FFF2-40B4-BE49-F238E27FC236}">
                <a16:creationId xmlns:a16="http://schemas.microsoft.com/office/drawing/2014/main" id="{8DDA8EA1-38B8-40D2-BA8E-A2494BF4FD69}"/>
              </a:ext>
            </a:extLst>
          </p:cNvPr>
          <p:cNvSpPr txBox="1"/>
          <p:nvPr/>
        </p:nvSpPr>
        <p:spPr>
          <a:xfrm>
            <a:off x="39560" y="6673334"/>
            <a:ext cx="296499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4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Johnson, Yeung, Fei-Fei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4000" y="1642353"/>
            <a:ext cx="6016625" cy="2832735"/>
            <a:chOff x="133999" y="785102"/>
            <a:chExt cx="6016625" cy="2832735"/>
          </a:xfrm>
        </p:grpSpPr>
        <p:sp>
          <p:nvSpPr>
            <p:cNvPr id="3" name="object 3"/>
            <p:cNvSpPr/>
            <p:nvPr/>
          </p:nvSpPr>
          <p:spPr>
            <a:xfrm>
              <a:off x="133999" y="1465397"/>
              <a:ext cx="2486569" cy="215237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029422" y="1858021"/>
              <a:ext cx="1208405" cy="1520825"/>
            </a:xfrm>
            <a:custGeom>
              <a:avLst/>
              <a:gdLst/>
              <a:ahLst/>
              <a:cxnLst/>
              <a:rect l="l" t="t" r="r" b="b"/>
              <a:pathLst>
                <a:path w="1208405" h="1520825">
                  <a:moveTo>
                    <a:pt x="0" y="0"/>
                  </a:moveTo>
                  <a:lnTo>
                    <a:pt x="1208097" y="0"/>
                  </a:lnTo>
                  <a:lnTo>
                    <a:pt x="1208097" y="1520696"/>
                  </a:lnTo>
                  <a:lnTo>
                    <a:pt x="0" y="1520696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474467" y="1470569"/>
              <a:ext cx="2486660" cy="2131695"/>
            </a:xfrm>
            <a:custGeom>
              <a:avLst/>
              <a:gdLst/>
              <a:ahLst/>
              <a:cxnLst/>
              <a:rect l="l" t="t" r="r" b="b"/>
              <a:pathLst>
                <a:path w="2486660" h="2131695">
                  <a:moveTo>
                    <a:pt x="2486444" y="2131548"/>
                  </a:moveTo>
                  <a:lnTo>
                    <a:pt x="0" y="2131548"/>
                  </a:lnTo>
                  <a:lnTo>
                    <a:pt x="0" y="0"/>
                  </a:lnTo>
                  <a:lnTo>
                    <a:pt x="2486444" y="0"/>
                  </a:lnTo>
                  <a:lnTo>
                    <a:pt x="2486444" y="213154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5960913" y="1285822"/>
              <a:ext cx="184785" cy="2316480"/>
            </a:xfrm>
            <a:custGeom>
              <a:avLst/>
              <a:gdLst/>
              <a:ahLst/>
              <a:cxnLst/>
              <a:rect l="l" t="t" r="r" b="b"/>
              <a:pathLst>
                <a:path w="184785" h="2316479">
                  <a:moveTo>
                    <a:pt x="0" y="2316295"/>
                  </a:moveTo>
                  <a:lnTo>
                    <a:pt x="0" y="184747"/>
                  </a:lnTo>
                  <a:lnTo>
                    <a:pt x="184724" y="0"/>
                  </a:lnTo>
                  <a:lnTo>
                    <a:pt x="184724" y="2131545"/>
                  </a:lnTo>
                  <a:lnTo>
                    <a:pt x="0" y="2316295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474467" y="1285822"/>
              <a:ext cx="2671445" cy="184785"/>
            </a:xfrm>
            <a:custGeom>
              <a:avLst/>
              <a:gdLst/>
              <a:ahLst/>
              <a:cxnLst/>
              <a:rect l="l" t="t" r="r" b="b"/>
              <a:pathLst>
                <a:path w="2671445" h="184784">
                  <a:moveTo>
                    <a:pt x="2486444" y="184747"/>
                  </a:moveTo>
                  <a:lnTo>
                    <a:pt x="0" y="184747"/>
                  </a:lnTo>
                  <a:lnTo>
                    <a:pt x="184724" y="0"/>
                  </a:lnTo>
                  <a:lnTo>
                    <a:pt x="2671169" y="0"/>
                  </a:lnTo>
                  <a:lnTo>
                    <a:pt x="2486444" y="18474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3474467" y="1285822"/>
              <a:ext cx="2671445" cy="2316480"/>
            </a:xfrm>
            <a:custGeom>
              <a:avLst/>
              <a:gdLst/>
              <a:ahLst/>
              <a:cxnLst/>
              <a:rect l="l" t="t" r="r" b="b"/>
              <a:pathLst>
                <a:path w="2671445" h="2316479">
                  <a:moveTo>
                    <a:pt x="0" y="184747"/>
                  </a:moveTo>
                  <a:lnTo>
                    <a:pt x="184724" y="0"/>
                  </a:lnTo>
                  <a:lnTo>
                    <a:pt x="2671169" y="0"/>
                  </a:lnTo>
                  <a:lnTo>
                    <a:pt x="2671169" y="2131545"/>
                  </a:lnTo>
                  <a:lnTo>
                    <a:pt x="2486444" y="2316295"/>
                  </a:lnTo>
                  <a:lnTo>
                    <a:pt x="0" y="2316295"/>
                  </a:lnTo>
                  <a:lnTo>
                    <a:pt x="0" y="184747"/>
                  </a:lnTo>
                  <a:close/>
                </a:path>
                <a:path w="2671445" h="2316479">
                  <a:moveTo>
                    <a:pt x="0" y="184747"/>
                  </a:moveTo>
                  <a:lnTo>
                    <a:pt x="2486444" y="184747"/>
                  </a:lnTo>
                  <a:lnTo>
                    <a:pt x="2671169" y="0"/>
                  </a:lnTo>
                </a:path>
                <a:path w="2671445" h="2316479">
                  <a:moveTo>
                    <a:pt x="2486444" y="184747"/>
                  </a:moveTo>
                  <a:lnTo>
                    <a:pt x="2486444" y="2316295"/>
                  </a:lnTo>
                </a:path>
                <a:path w="2671445" h="2316479">
                  <a:moveTo>
                    <a:pt x="305424" y="179574"/>
                  </a:moveTo>
                  <a:lnTo>
                    <a:pt x="305424" y="2300270"/>
                  </a:lnTo>
                </a:path>
                <a:path w="2671445" h="2316479">
                  <a:moveTo>
                    <a:pt x="0" y="2011570"/>
                  </a:moveTo>
                  <a:lnTo>
                    <a:pt x="2489094" y="2011570"/>
                  </a:lnTo>
                </a:path>
                <a:path w="2671445" h="2316479">
                  <a:moveTo>
                    <a:pt x="617048" y="183674"/>
                  </a:moveTo>
                  <a:lnTo>
                    <a:pt x="617048" y="2316370"/>
                  </a:lnTo>
                </a:path>
                <a:path w="2671445" h="2316479">
                  <a:moveTo>
                    <a:pt x="921848" y="183674"/>
                  </a:moveTo>
                  <a:lnTo>
                    <a:pt x="921848" y="2316370"/>
                  </a:lnTo>
                </a:path>
                <a:path w="2671445" h="2316479">
                  <a:moveTo>
                    <a:pt x="1226647" y="183674"/>
                  </a:moveTo>
                  <a:lnTo>
                    <a:pt x="1226647" y="2316370"/>
                  </a:lnTo>
                </a:path>
                <a:path w="2671445" h="2316479">
                  <a:moveTo>
                    <a:pt x="1531446" y="183674"/>
                  </a:moveTo>
                  <a:lnTo>
                    <a:pt x="1531446" y="2316370"/>
                  </a:lnTo>
                </a:path>
                <a:path w="2671445" h="2316479">
                  <a:moveTo>
                    <a:pt x="1836246" y="183674"/>
                  </a:moveTo>
                  <a:lnTo>
                    <a:pt x="1836246" y="2316370"/>
                  </a:lnTo>
                </a:path>
                <a:path w="2671445" h="2316479">
                  <a:moveTo>
                    <a:pt x="2141045" y="183674"/>
                  </a:moveTo>
                  <a:lnTo>
                    <a:pt x="2141045" y="2316370"/>
                  </a:lnTo>
                </a:path>
                <a:path w="2671445" h="2316479">
                  <a:moveTo>
                    <a:pt x="0" y="1706771"/>
                  </a:moveTo>
                  <a:lnTo>
                    <a:pt x="2489094" y="1706771"/>
                  </a:lnTo>
                </a:path>
                <a:path w="2671445" h="2316479">
                  <a:moveTo>
                    <a:pt x="0" y="1401972"/>
                  </a:moveTo>
                  <a:lnTo>
                    <a:pt x="2489094" y="1401972"/>
                  </a:lnTo>
                </a:path>
                <a:path w="2671445" h="2316479">
                  <a:moveTo>
                    <a:pt x="0" y="1097167"/>
                  </a:moveTo>
                  <a:lnTo>
                    <a:pt x="2489094" y="1097167"/>
                  </a:lnTo>
                </a:path>
                <a:path w="2671445" h="2316479">
                  <a:moveTo>
                    <a:pt x="0" y="792368"/>
                  </a:moveTo>
                  <a:lnTo>
                    <a:pt x="2489094" y="792368"/>
                  </a:lnTo>
                </a:path>
                <a:path w="2671445" h="2316479">
                  <a:moveTo>
                    <a:pt x="0" y="487569"/>
                  </a:moveTo>
                  <a:lnTo>
                    <a:pt x="2489094" y="48756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306016" y="1858021"/>
              <a:ext cx="1208405" cy="1520825"/>
            </a:xfrm>
            <a:custGeom>
              <a:avLst/>
              <a:gdLst/>
              <a:ahLst/>
              <a:cxnLst/>
              <a:rect l="l" t="t" r="r" b="b"/>
              <a:pathLst>
                <a:path w="1208404" h="1520825">
                  <a:moveTo>
                    <a:pt x="0" y="0"/>
                  </a:moveTo>
                  <a:lnTo>
                    <a:pt x="1208097" y="0"/>
                  </a:lnTo>
                  <a:lnTo>
                    <a:pt x="1208097" y="1520696"/>
                  </a:lnTo>
                  <a:lnTo>
                    <a:pt x="0" y="1520696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D8E9D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377284" y="799390"/>
              <a:ext cx="3430270" cy="666115"/>
            </a:xfrm>
            <a:custGeom>
              <a:avLst/>
              <a:gdLst/>
              <a:ahLst/>
              <a:cxnLst/>
              <a:rect l="l" t="t" r="r" b="b"/>
              <a:pathLst>
                <a:path w="3430270" h="666115">
                  <a:moveTo>
                    <a:pt x="0" y="666006"/>
                  </a:moveTo>
                  <a:lnTo>
                    <a:pt x="5899" y="618711"/>
                  </a:lnTo>
                  <a:lnTo>
                    <a:pt x="23218" y="571893"/>
                  </a:lnTo>
                  <a:lnTo>
                    <a:pt x="51384" y="525724"/>
                  </a:lnTo>
                  <a:lnTo>
                    <a:pt x="89828" y="480375"/>
                  </a:lnTo>
                  <a:lnTo>
                    <a:pt x="137977" y="436019"/>
                  </a:lnTo>
                  <a:lnTo>
                    <a:pt x="195262" y="392827"/>
                  </a:lnTo>
                  <a:lnTo>
                    <a:pt x="227151" y="371721"/>
                  </a:lnTo>
                  <a:lnTo>
                    <a:pt x="261111" y="350970"/>
                  </a:lnTo>
                  <a:lnTo>
                    <a:pt x="297068" y="330596"/>
                  </a:lnTo>
                  <a:lnTo>
                    <a:pt x="334953" y="310620"/>
                  </a:lnTo>
                  <a:lnTo>
                    <a:pt x="374693" y="291064"/>
                  </a:lnTo>
                  <a:lnTo>
                    <a:pt x="416217" y="271949"/>
                  </a:lnTo>
                  <a:lnTo>
                    <a:pt x="459454" y="253297"/>
                  </a:lnTo>
                  <a:lnTo>
                    <a:pt x="504333" y="235129"/>
                  </a:lnTo>
                  <a:lnTo>
                    <a:pt x="550781" y="217466"/>
                  </a:lnTo>
                  <a:lnTo>
                    <a:pt x="598729" y="200331"/>
                  </a:lnTo>
                  <a:lnTo>
                    <a:pt x="648103" y="183744"/>
                  </a:lnTo>
                  <a:lnTo>
                    <a:pt x="698834" y="167727"/>
                  </a:lnTo>
                  <a:lnTo>
                    <a:pt x="750850" y="152301"/>
                  </a:lnTo>
                  <a:lnTo>
                    <a:pt x="804078" y="137488"/>
                  </a:lnTo>
                  <a:lnTo>
                    <a:pt x="858449" y="123309"/>
                  </a:lnTo>
                  <a:lnTo>
                    <a:pt x="913890" y="109786"/>
                  </a:lnTo>
                  <a:lnTo>
                    <a:pt x="970331" y="96940"/>
                  </a:lnTo>
                  <a:lnTo>
                    <a:pt x="1027699" y="84793"/>
                  </a:lnTo>
                  <a:lnTo>
                    <a:pt x="1085923" y="73366"/>
                  </a:lnTo>
                  <a:lnTo>
                    <a:pt x="1144933" y="62681"/>
                  </a:lnTo>
                  <a:lnTo>
                    <a:pt x="1204656" y="52758"/>
                  </a:lnTo>
                  <a:lnTo>
                    <a:pt x="1265022" y="43620"/>
                  </a:lnTo>
                  <a:lnTo>
                    <a:pt x="1325959" y="35288"/>
                  </a:lnTo>
                  <a:lnTo>
                    <a:pt x="1387395" y="27784"/>
                  </a:lnTo>
                  <a:lnTo>
                    <a:pt x="1449260" y="21128"/>
                  </a:lnTo>
                  <a:lnTo>
                    <a:pt x="1511481" y="15342"/>
                  </a:lnTo>
                  <a:lnTo>
                    <a:pt x="1573988" y="10449"/>
                  </a:lnTo>
                  <a:lnTo>
                    <a:pt x="1636709" y="6468"/>
                  </a:lnTo>
                  <a:lnTo>
                    <a:pt x="1699573" y="3422"/>
                  </a:lnTo>
                  <a:lnTo>
                    <a:pt x="1762508" y="1333"/>
                  </a:lnTo>
                  <a:lnTo>
                    <a:pt x="1817578" y="300"/>
                  </a:lnTo>
                  <a:lnTo>
                    <a:pt x="1872601" y="0"/>
                  </a:lnTo>
                  <a:lnTo>
                    <a:pt x="1927527" y="414"/>
                  </a:lnTo>
                  <a:lnTo>
                    <a:pt x="1982310" y="1526"/>
                  </a:lnTo>
                  <a:lnTo>
                    <a:pt x="2036902" y="3319"/>
                  </a:lnTo>
                  <a:lnTo>
                    <a:pt x="2091255" y="5777"/>
                  </a:lnTo>
                  <a:lnTo>
                    <a:pt x="2145321" y="8882"/>
                  </a:lnTo>
                  <a:lnTo>
                    <a:pt x="2199052" y="12618"/>
                  </a:lnTo>
                  <a:lnTo>
                    <a:pt x="2252401" y="16968"/>
                  </a:lnTo>
                  <a:lnTo>
                    <a:pt x="2305319" y="21915"/>
                  </a:lnTo>
                  <a:lnTo>
                    <a:pt x="2357759" y="27443"/>
                  </a:lnTo>
                  <a:lnTo>
                    <a:pt x="2409673" y="33534"/>
                  </a:lnTo>
                  <a:lnTo>
                    <a:pt x="2461013" y="40172"/>
                  </a:lnTo>
                  <a:lnTo>
                    <a:pt x="2511731" y="47340"/>
                  </a:lnTo>
                  <a:lnTo>
                    <a:pt x="2561781" y="55020"/>
                  </a:lnTo>
                  <a:lnTo>
                    <a:pt x="2611112" y="63198"/>
                  </a:lnTo>
                  <a:lnTo>
                    <a:pt x="2659679" y="71854"/>
                  </a:lnTo>
                  <a:lnTo>
                    <a:pt x="2707433" y="80974"/>
                  </a:lnTo>
                  <a:lnTo>
                    <a:pt x="2754326" y="90539"/>
                  </a:lnTo>
                  <a:lnTo>
                    <a:pt x="2800310" y="100533"/>
                  </a:lnTo>
                  <a:lnTo>
                    <a:pt x="2845338" y="110940"/>
                  </a:lnTo>
                  <a:lnTo>
                    <a:pt x="2889362" y="121742"/>
                  </a:lnTo>
                  <a:lnTo>
                    <a:pt x="2932334" y="132922"/>
                  </a:lnTo>
                  <a:lnTo>
                    <a:pt x="2974206" y="144465"/>
                  </a:lnTo>
                  <a:lnTo>
                    <a:pt x="3028249" y="160388"/>
                  </a:lnTo>
                  <a:lnTo>
                    <a:pt x="3080137" y="176885"/>
                  </a:lnTo>
                  <a:lnTo>
                    <a:pt x="3129757" y="193915"/>
                  </a:lnTo>
                  <a:lnTo>
                    <a:pt x="3176995" y="211439"/>
                  </a:lnTo>
                  <a:lnTo>
                    <a:pt x="3221741" y="229418"/>
                  </a:lnTo>
                  <a:lnTo>
                    <a:pt x="3263879" y="247810"/>
                  </a:lnTo>
                  <a:lnTo>
                    <a:pt x="3303299" y="266576"/>
                  </a:lnTo>
                  <a:lnTo>
                    <a:pt x="3339887" y="285677"/>
                  </a:lnTo>
                  <a:lnTo>
                    <a:pt x="3373530" y="305072"/>
                  </a:lnTo>
                  <a:lnTo>
                    <a:pt x="3407705" y="327194"/>
                  </a:lnTo>
                  <a:lnTo>
                    <a:pt x="3424555" y="339292"/>
                  </a:lnTo>
                  <a:lnTo>
                    <a:pt x="3425805" y="340224"/>
                  </a:lnTo>
                  <a:lnTo>
                    <a:pt x="3427030" y="341159"/>
                  </a:lnTo>
                  <a:lnTo>
                    <a:pt x="3430105" y="343507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4753803" y="1102487"/>
              <a:ext cx="139649" cy="1627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82949" y="1133741"/>
            <a:ext cx="46088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Cropping Features: RoI</a:t>
            </a:r>
            <a:r>
              <a:rPr kumimoji="0" sz="2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0" i="0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+mn-ea"/>
                <a:cs typeface="Arial"/>
              </a:rPr>
              <a:t>Align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9021" y="4528530"/>
            <a:ext cx="15563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295910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Input Image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(e.g. 3 x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640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480)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776957" y="2718474"/>
            <a:ext cx="541655" cy="1360805"/>
            <a:chOff x="2776956" y="1861223"/>
            <a:chExt cx="541655" cy="1360805"/>
          </a:xfrm>
        </p:grpSpPr>
        <p:sp>
          <p:nvSpPr>
            <p:cNvPr id="15" name="object 15"/>
            <p:cNvSpPr/>
            <p:nvPr/>
          </p:nvSpPr>
          <p:spPr>
            <a:xfrm>
              <a:off x="2781719" y="1865986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1351207"/>
                  </a:moveTo>
                  <a:lnTo>
                    <a:pt x="0" y="0"/>
                  </a:lnTo>
                  <a:lnTo>
                    <a:pt x="531598" y="132899"/>
                  </a:lnTo>
                  <a:lnTo>
                    <a:pt x="531598" y="1218307"/>
                  </a:lnTo>
                  <a:lnTo>
                    <a:pt x="0" y="135120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781719" y="1865986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0"/>
                  </a:moveTo>
                  <a:lnTo>
                    <a:pt x="531598" y="132899"/>
                  </a:lnTo>
                  <a:lnTo>
                    <a:pt x="531598" y="1218307"/>
                  </a:lnTo>
                  <a:lnTo>
                    <a:pt x="0" y="135120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826545" y="3309941"/>
            <a:ext cx="4108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CNN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22865" y="4559877"/>
            <a:ext cx="15563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172720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 features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(e.g.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512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15)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242444" y="1778545"/>
            <a:ext cx="1490345" cy="4952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16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Project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proposal  onto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features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330317" y="2013897"/>
            <a:ext cx="2216785" cy="2230120"/>
            <a:chOff x="4330316" y="1156647"/>
            <a:chExt cx="2216785" cy="2230120"/>
          </a:xfrm>
        </p:grpSpPr>
        <p:sp>
          <p:nvSpPr>
            <p:cNvPr id="21" name="object 21"/>
            <p:cNvSpPr/>
            <p:nvPr/>
          </p:nvSpPr>
          <p:spPr>
            <a:xfrm>
              <a:off x="4330316" y="1850371"/>
              <a:ext cx="1159510" cy="1536065"/>
            </a:xfrm>
            <a:custGeom>
              <a:avLst/>
              <a:gdLst/>
              <a:ahLst/>
              <a:cxnLst/>
              <a:rect l="l" t="t" r="r" b="b"/>
              <a:pathLst>
                <a:path w="1159510" h="1536064">
                  <a:moveTo>
                    <a:pt x="579748" y="0"/>
                  </a:moveTo>
                  <a:lnTo>
                    <a:pt x="579748" y="1535996"/>
                  </a:lnTo>
                </a:path>
                <a:path w="1159510" h="1536064">
                  <a:moveTo>
                    <a:pt x="0" y="767998"/>
                  </a:moveTo>
                  <a:lnTo>
                    <a:pt x="1159497" y="767998"/>
                  </a:lnTo>
                </a:path>
              </a:pathLst>
            </a:custGeom>
            <a:ln w="28574">
              <a:solidFill>
                <a:srgbClr val="D8E9D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4447591" y="2320607"/>
              <a:ext cx="117599" cy="1175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4441991" y="2019383"/>
              <a:ext cx="117599" cy="1175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4642315" y="2019383"/>
              <a:ext cx="117599" cy="1175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4642315" y="2318870"/>
              <a:ext cx="117599" cy="1175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5057189" y="2320607"/>
              <a:ext cx="117599" cy="1175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5051590" y="2019383"/>
              <a:ext cx="117599" cy="1175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5251914" y="2019383"/>
              <a:ext cx="117599" cy="1175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5251914" y="2318870"/>
              <a:ext cx="117599" cy="1175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4447591" y="3082593"/>
              <a:ext cx="117599" cy="1175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4441991" y="2781369"/>
              <a:ext cx="117599" cy="1175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4642315" y="2781369"/>
              <a:ext cx="117599" cy="1175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4642315" y="3080868"/>
              <a:ext cx="117599" cy="1175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5057189" y="3082593"/>
              <a:ext cx="117599" cy="1175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5051590" y="2781369"/>
              <a:ext cx="117599" cy="1175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5251914" y="2781369"/>
              <a:ext cx="117599" cy="1175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5251914" y="3080868"/>
              <a:ext cx="117599" cy="1175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4694540" y="1769751"/>
              <a:ext cx="615950" cy="613410"/>
            </a:xfrm>
            <a:custGeom>
              <a:avLst/>
              <a:gdLst/>
              <a:ahLst/>
              <a:cxnLst/>
              <a:rect l="l" t="t" r="r" b="b"/>
              <a:pathLst>
                <a:path w="615950" h="613410">
                  <a:moveTo>
                    <a:pt x="6574" y="1394"/>
                  </a:moveTo>
                  <a:lnTo>
                    <a:pt x="614973" y="1394"/>
                  </a:lnTo>
                </a:path>
                <a:path w="615950" h="613410">
                  <a:moveTo>
                    <a:pt x="7174" y="613393"/>
                  </a:moveTo>
                  <a:lnTo>
                    <a:pt x="615573" y="613393"/>
                  </a:lnTo>
                </a:path>
                <a:path w="615950" h="613410">
                  <a:moveTo>
                    <a:pt x="609598" y="604498"/>
                  </a:moveTo>
                  <a:lnTo>
                    <a:pt x="609598" y="0"/>
                  </a:lnTo>
                </a:path>
                <a:path w="615950" h="613410">
                  <a:moveTo>
                    <a:pt x="0" y="604498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5348664" y="1166172"/>
              <a:ext cx="1188720" cy="1859280"/>
            </a:xfrm>
            <a:custGeom>
              <a:avLst/>
              <a:gdLst/>
              <a:ahLst/>
              <a:cxnLst/>
              <a:rect l="l" t="t" r="r" b="b"/>
              <a:pathLst>
                <a:path w="1188720" h="1859280">
                  <a:moveTo>
                    <a:pt x="0" y="572698"/>
                  </a:moveTo>
                  <a:lnTo>
                    <a:pt x="1188597" y="0"/>
                  </a:lnTo>
                </a:path>
                <a:path w="1188720" h="1859280">
                  <a:moveTo>
                    <a:pt x="15624" y="1241572"/>
                  </a:moveTo>
                  <a:lnTo>
                    <a:pt x="1174822" y="1858971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6456438" y="1114247"/>
            <a:ext cx="2225040" cy="764540"/>
          </a:xfrm>
          <a:prstGeom prst="rect">
            <a:avLst/>
          </a:prstGeom>
        </p:spPr>
        <p:txBody>
          <a:bodyPr vert="horz" wrap="square" lIns="0" tIns="8890" rIns="0" bIns="0" rtlCol="0" anchor="ctr">
            <a:spAutoFit/>
          </a:bodyPr>
          <a:lstStyle/>
          <a:p>
            <a:pPr marL="12700" marR="5080" algn="just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000000"/>
                </a:solidFill>
              </a:rPr>
              <a:t>Sample at </a:t>
            </a:r>
            <a:r>
              <a:rPr sz="1600" dirty="0">
                <a:solidFill>
                  <a:srgbClr val="000000"/>
                </a:solidFill>
              </a:rPr>
              <a:t>regular</a:t>
            </a:r>
            <a:r>
              <a:rPr sz="1600" spc="-95" dirty="0">
                <a:solidFill>
                  <a:srgbClr val="000000"/>
                </a:solidFill>
              </a:rPr>
              <a:t> </a:t>
            </a:r>
            <a:r>
              <a:rPr sz="1600" spc="-5" dirty="0">
                <a:solidFill>
                  <a:srgbClr val="000000"/>
                </a:solidFill>
              </a:rPr>
              <a:t>points  in each </a:t>
            </a:r>
            <a:r>
              <a:rPr sz="1600" dirty="0">
                <a:solidFill>
                  <a:srgbClr val="000000"/>
                </a:solidFill>
              </a:rPr>
              <a:t>subregion </a:t>
            </a:r>
            <a:r>
              <a:rPr sz="1600" spc="-5" dirty="0">
                <a:solidFill>
                  <a:srgbClr val="000000"/>
                </a:solidFill>
              </a:rPr>
              <a:t>using  bilinear</a:t>
            </a:r>
            <a:r>
              <a:rPr sz="1600" spc="-20" dirty="0">
                <a:solidFill>
                  <a:srgbClr val="000000"/>
                </a:solidFill>
              </a:rPr>
              <a:t> </a:t>
            </a:r>
            <a:r>
              <a:rPr sz="1600" spc="-5" dirty="0">
                <a:solidFill>
                  <a:srgbClr val="000000"/>
                </a:solidFill>
              </a:rPr>
              <a:t>interpolation</a:t>
            </a:r>
            <a:endParaRPr sz="1600"/>
          </a:p>
        </p:txBody>
      </p:sp>
      <p:sp>
        <p:nvSpPr>
          <p:cNvPr id="41" name="object 41"/>
          <p:cNvSpPr txBox="1"/>
          <p:nvPr/>
        </p:nvSpPr>
        <p:spPr>
          <a:xfrm>
            <a:off x="4895495" y="1663846"/>
            <a:ext cx="13582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“snapping”!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6599874" y="1997686"/>
            <a:ext cx="1933575" cy="1933575"/>
            <a:chOff x="6599873" y="1140435"/>
            <a:chExt cx="1933575" cy="1933575"/>
          </a:xfrm>
        </p:grpSpPr>
        <p:sp>
          <p:nvSpPr>
            <p:cNvPr id="43" name="object 43"/>
            <p:cNvSpPr/>
            <p:nvPr/>
          </p:nvSpPr>
          <p:spPr>
            <a:xfrm>
              <a:off x="6604636" y="1145197"/>
              <a:ext cx="1924050" cy="1924050"/>
            </a:xfrm>
            <a:custGeom>
              <a:avLst/>
              <a:gdLst/>
              <a:ahLst/>
              <a:cxnLst/>
              <a:rect l="l" t="t" r="r" b="b"/>
              <a:pathLst>
                <a:path w="1924050" h="1924050">
                  <a:moveTo>
                    <a:pt x="1923596" y="1923596"/>
                  </a:moveTo>
                  <a:lnTo>
                    <a:pt x="0" y="1923596"/>
                  </a:lnTo>
                  <a:lnTo>
                    <a:pt x="0" y="0"/>
                  </a:lnTo>
                  <a:lnTo>
                    <a:pt x="1923596" y="0"/>
                  </a:lnTo>
                  <a:lnTo>
                    <a:pt x="1923596" y="192359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6604636" y="1145197"/>
              <a:ext cx="1924050" cy="1924050"/>
            </a:xfrm>
            <a:custGeom>
              <a:avLst/>
              <a:gdLst/>
              <a:ahLst/>
              <a:cxnLst/>
              <a:rect l="l" t="t" r="r" b="b"/>
              <a:pathLst>
                <a:path w="1924050" h="1924050">
                  <a:moveTo>
                    <a:pt x="0" y="0"/>
                  </a:moveTo>
                  <a:lnTo>
                    <a:pt x="1923596" y="0"/>
                  </a:lnTo>
                  <a:lnTo>
                    <a:pt x="1923596" y="1923596"/>
                  </a:lnTo>
                  <a:lnTo>
                    <a:pt x="0" y="1923596"/>
                  </a:lnTo>
                  <a:lnTo>
                    <a:pt x="0" y="0"/>
                  </a:lnTo>
                  <a:close/>
                </a:path>
                <a:path w="1924050" h="1924050">
                  <a:moveTo>
                    <a:pt x="0" y="961798"/>
                  </a:moveTo>
                  <a:lnTo>
                    <a:pt x="1923596" y="961798"/>
                  </a:lnTo>
                </a:path>
                <a:path w="1924050" h="1924050">
                  <a:moveTo>
                    <a:pt x="961798" y="1923596"/>
                  </a:moveTo>
                  <a:lnTo>
                    <a:pt x="961798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7731434" y="2007856"/>
              <a:ext cx="198299" cy="1982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6973735" y="1531256"/>
              <a:ext cx="198299" cy="1982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6973735" y="2512444"/>
              <a:ext cx="198299" cy="19829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7917708" y="2512444"/>
              <a:ext cx="198299" cy="19829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7917708" y="1531256"/>
              <a:ext cx="198299" cy="19829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6439839" y="4069467"/>
            <a:ext cx="2322830" cy="10121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 marR="30480" lvl="0" indent="0" algn="l" defTabSz="914400" rtl="0" eaLnBrk="1" fontAlgn="auto" latinLnBrk="0" hangingPunct="1">
              <a:lnSpc>
                <a:spcPct val="1016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Feature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</a:t>
            </a:r>
            <a:r>
              <a:rPr kumimoji="0" sz="1575" b="0" i="0" u="none" strike="noStrike" kern="1200" cap="none" spc="15" normalizeH="0" baseline="-31746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xy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point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(x, y) 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linear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combination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 features at its four  neighboring grid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cells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73024" y="5314650"/>
            <a:ext cx="1649730" cy="126317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He et al,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“Mask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R-CNN”, ICCV</a:t>
            </a:r>
            <a:r>
              <a:rPr kumimoji="0" sz="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456514" y="5562144"/>
            <a:ext cx="15640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14,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6" name="object 79">
            <a:extLst>
              <a:ext uri="{FF2B5EF4-FFF2-40B4-BE49-F238E27FC236}">
                <a16:creationId xmlns:a16="http://schemas.microsoft.com/office/drawing/2014/main" id="{ADDA70DA-98C7-4951-83FD-7A8F7E2ED1BC}"/>
              </a:ext>
            </a:extLst>
          </p:cNvPr>
          <p:cNvSpPr txBox="1"/>
          <p:nvPr/>
        </p:nvSpPr>
        <p:spPr>
          <a:xfrm>
            <a:off x="39560" y="6673334"/>
            <a:ext cx="296499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4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Johnson, Yeung, Fei-Fei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4000" y="1642353"/>
            <a:ext cx="6016625" cy="2832735"/>
            <a:chOff x="133999" y="785102"/>
            <a:chExt cx="6016625" cy="2832735"/>
          </a:xfrm>
        </p:grpSpPr>
        <p:sp>
          <p:nvSpPr>
            <p:cNvPr id="3" name="object 3"/>
            <p:cNvSpPr/>
            <p:nvPr/>
          </p:nvSpPr>
          <p:spPr>
            <a:xfrm>
              <a:off x="133999" y="1465397"/>
              <a:ext cx="2486569" cy="215237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029422" y="1858021"/>
              <a:ext cx="1208405" cy="1520825"/>
            </a:xfrm>
            <a:custGeom>
              <a:avLst/>
              <a:gdLst/>
              <a:ahLst/>
              <a:cxnLst/>
              <a:rect l="l" t="t" r="r" b="b"/>
              <a:pathLst>
                <a:path w="1208405" h="1520825">
                  <a:moveTo>
                    <a:pt x="0" y="0"/>
                  </a:moveTo>
                  <a:lnTo>
                    <a:pt x="1208097" y="0"/>
                  </a:lnTo>
                  <a:lnTo>
                    <a:pt x="1208097" y="1520696"/>
                  </a:lnTo>
                  <a:lnTo>
                    <a:pt x="0" y="1520696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474467" y="1470569"/>
              <a:ext cx="2486660" cy="2131695"/>
            </a:xfrm>
            <a:custGeom>
              <a:avLst/>
              <a:gdLst/>
              <a:ahLst/>
              <a:cxnLst/>
              <a:rect l="l" t="t" r="r" b="b"/>
              <a:pathLst>
                <a:path w="2486660" h="2131695">
                  <a:moveTo>
                    <a:pt x="2486444" y="2131548"/>
                  </a:moveTo>
                  <a:lnTo>
                    <a:pt x="0" y="2131548"/>
                  </a:lnTo>
                  <a:lnTo>
                    <a:pt x="0" y="0"/>
                  </a:lnTo>
                  <a:lnTo>
                    <a:pt x="2486444" y="0"/>
                  </a:lnTo>
                  <a:lnTo>
                    <a:pt x="2486444" y="213154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5960913" y="1285822"/>
              <a:ext cx="184785" cy="2316480"/>
            </a:xfrm>
            <a:custGeom>
              <a:avLst/>
              <a:gdLst/>
              <a:ahLst/>
              <a:cxnLst/>
              <a:rect l="l" t="t" r="r" b="b"/>
              <a:pathLst>
                <a:path w="184785" h="2316479">
                  <a:moveTo>
                    <a:pt x="0" y="2316295"/>
                  </a:moveTo>
                  <a:lnTo>
                    <a:pt x="0" y="184747"/>
                  </a:lnTo>
                  <a:lnTo>
                    <a:pt x="184724" y="0"/>
                  </a:lnTo>
                  <a:lnTo>
                    <a:pt x="184724" y="2131545"/>
                  </a:lnTo>
                  <a:lnTo>
                    <a:pt x="0" y="2316295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474467" y="1285822"/>
              <a:ext cx="2671445" cy="184785"/>
            </a:xfrm>
            <a:custGeom>
              <a:avLst/>
              <a:gdLst/>
              <a:ahLst/>
              <a:cxnLst/>
              <a:rect l="l" t="t" r="r" b="b"/>
              <a:pathLst>
                <a:path w="2671445" h="184784">
                  <a:moveTo>
                    <a:pt x="2486444" y="184747"/>
                  </a:moveTo>
                  <a:lnTo>
                    <a:pt x="0" y="184747"/>
                  </a:lnTo>
                  <a:lnTo>
                    <a:pt x="184724" y="0"/>
                  </a:lnTo>
                  <a:lnTo>
                    <a:pt x="2671169" y="0"/>
                  </a:lnTo>
                  <a:lnTo>
                    <a:pt x="2486444" y="18474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3474467" y="1285822"/>
              <a:ext cx="2671445" cy="2316480"/>
            </a:xfrm>
            <a:custGeom>
              <a:avLst/>
              <a:gdLst/>
              <a:ahLst/>
              <a:cxnLst/>
              <a:rect l="l" t="t" r="r" b="b"/>
              <a:pathLst>
                <a:path w="2671445" h="2316479">
                  <a:moveTo>
                    <a:pt x="0" y="184747"/>
                  </a:moveTo>
                  <a:lnTo>
                    <a:pt x="184724" y="0"/>
                  </a:lnTo>
                  <a:lnTo>
                    <a:pt x="2671169" y="0"/>
                  </a:lnTo>
                  <a:lnTo>
                    <a:pt x="2671169" y="2131545"/>
                  </a:lnTo>
                  <a:lnTo>
                    <a:pt x="2486444" y="2316295"/>
                  </a:lnTo>
                  <a:lnTo>
                    <a:pt x="0" y="2316295"/>
                  </a:lnTo>
                  <a:lnTo>
                    <a:pt x="0" y="184747"/>
                  </a:lnTo>
                  <a:close/>
                </a:path>
                <a:path w="2671445" h="2316479">
                  <a:moveTo>
                    <a:pt x="0" y="184747"/>
                  </a:moveTo>
                  <a:lnTo>
                    <a:pt x="2486444" y="184747"/>
                  </a:lnTo>
                  <a:lnTo>
                    <a:pt x="2671169" y="0"/>
                  </a:lnTo>
                </a:path>
                <a:path w="2671445" h="2316479">
                  <a:moveTo>
                    <a:pt x="2486444" y="184747"/>
                  </a:moveTo>
                  <a:lnTo>
                    <a:pt x="2486444" y="2316295"/>
                  </a:lnTo>
                </a:path>
                <a:path w="2671445" h="2316479">
                  <a:moveTo>
                    <a:pt x="305424" y="179574"/>
                  </a:moveTo>
                  <a:lnTo>
                    <a:pt x="305424" y="2300270"/>
                  </a:lnTo>
                </a:path>
                <a:path w="2671445" h="2316479">
                  <a:moveTo>
                    <a:pt x="0" y="2011570"/>
                  </a:moveTo>
                  <a:lnTo>
                    <a:pt x="2489094" y="2011570"/>
                  </a:lnTo>
                </a:path>
                <a:path w="2671445" h="2316479">
                  <a:moveTo>
                    <a:pt x="617048" y="183674"/>
                  </a:moveTo>
                  <a:lnTo>
                    <a:pt x="617048" y="2316370"/>
                  </a:lnTo>
                </a:path>
                <a:path w="2671445" h="2316479">
                  <a:moveTo>
                    <a:pt x="921848" y="183674"/>
                  </a:moveTo>
                  <a:lnTo>
                    <a:pt x="921848" y="2316370"/>
                  </a:lnTo>
                </a:path>
                <a:path w="2671445" h="2316479">
                  <a:moveTo>
                    <a:pt x="1226647" y="183674"/>
                  </a:moveTo>
                  <a:lnTo>
                    <a:pt x="1226647" y="2316370"/>
                  </a:lnTo>
                </a:path>
                <a:path w="2671445" h="2316479">
                  <a:moveTo>
                    <a:pt x="1531446" y="183674"/>
                  </a:moveTo>
                  <a:lnTo>
                    <a:pt x="1531446" y="2316370"/>
                  </a:lnTo>
                </a:path>
                <a:path w="2671445" h="2316479">
                  <a:moveTo>
                    <a:pt x="1836246" y="183674"/>
                  </a:moveTo>
                  <a:lnTo>
                    <a:pt x="1836246" y="2316370"/>
                  </a:lnTo>
                </a:path>
                <a:path w="2671445" h="2316479">
                  <a:moveTo>
                    <a:pt x="2141045" y="183674"/>
                  </a:moveTo>
                  <a:lnTo>
                    <a:pt x="2141045" y="2316370"/>
                  </a:lnTo>
                </a:path>
                <a:path w="2671445" h="2316479">
                  <a:moveTo>
                    <a:pt x="0" y="1706771"/>
                  </a:moveTo>
                  <a:lnTo>
                    <a:pt x="2489094" y="1706771"/>
                  </a:lnTo>
                </a:path>
                <a:path w="2671445" h="2316479">
                  <a:moveTo>
                    <a:pt x="0" y="1401972"/>
                  </a:moveTo>
                  <a:lnTo>
                    <a:pt x="2489094" y="1401972"/>
                  </a:lnTo>
                </a:path>
                <a:path w="2671445" h="2316479">
                  <a:moveTo>
                    <a:pt x="0" y="1097167"/>
                  </a:moveTo>
                  <a:lnTo>
                    <a:pt x="2489094" y="1097167"/>
                  </a:lnTo>
                </a:path>
                <a:path w="2671445" h="2316479">
                  <a:moveTo>
                    <a:pt x="0" y="792368"/>
                  </a:moveTo>
                  <a:lnTo>
                    <a:pt x="2489094" y="792368"/>
                  </a:lnTo>
                </a:path>
                <a:path w="2671445" h="2316479">
                  <a:moveTo>
                    <a:pt x="0" y="487569"/>
                  </a:moveTo>
                  <a:lnTo>
                    <a:pt x="2489094" y="48756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306016" y="1858021"/>
              <a:ext cx="1208405" cy="1520825"/>
            </a:xfrm>
            <a:custGeom>
              <a:avLst/>
              <a:gdLst/>
              <a:ahLst/>
              <a:cxnLst/>
              <a:rect l="l" t="t" r="r" b="b"/>
              <a:pathLst>
                <a:path w="1208404" h="1520825">
                  <a:moveTo>
                    <a:pt x="0" y="0"/>
                  </a:moveTo>
                  <a:lnTo>
                    <a:pt x="1208097" y="0"/>
                  </a:lnTo>
                  <a:lnTo>
                    <a:pt x="1208097" y="1520696"/>
                  </a:lnTo>
                  <a:lnTo>
                    <a:pt x="0" y="1520696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377284" y="799390"/>
              <a:ext cx="3430270" cy="666115"/>
            </a:xfrm>
            <a:custGeom>
              <a:avLst/>
              <a:gdLst/>
              <a:ahLst/>
              <a:cxnLst/>
              <a:rect l="l" t="t" r="r" b="b"/>
              <a:pathLst>
                <a:path w="3430270" h="666115">
                  <a:moveTo>
                    <a:pt x="0" y="666006"/>
                  </a:moveTo>
                  <a:lnTo>
                    <a:pt x="5899" y="618711"/>
                  </a:lnTo>
                  <a:lnTo>
                    <a:pt x="23218" y="571893"/>
                  </a:lnTo>
                  <a:lnTo>
                    <a:pt x="51384" y="525724"/>
                  </a:lnTo>
                  <a:lnTo>
                    <a:pt x="89828" y="480375"/>
                  </a:lnTo>
                  <a:lnTo>
                    <a:pt x="137977" y="436019"/>
                  </a:lnTo>
                  <a:lnTo>
                    <a:pt x="195262" y="392827"/>
                  </a:lnTo>
                  <a:lnTo>
                    <a:pt x="227151" y="371721"/>
                  </a:lnTo>
                  <a:lnTo>
                    <a:pt x="261111" y="350970"/>
                  </a:lnTo>
                  <a:lnTo>
                    <a:pt x="297068" y="330596"/>
                  </a:lnTo>
                  <a:lnTo>
                    <a:pt x="334953" y="310620"/>
                  </a:lnTo>
                  <a:lnTo>
                    <a:pt x="374693" y="291064"/>
                  </a:lnTo>
                  <a:lnTo>
                    <a:pt x="416217" y="271949"/>
                  </a:lnTo>
                  <a:lnTo>
                    <a:pt x="459454" y="253297"/>
                  </a:lnTo>
                  <a:lnTo>
                    <a:pt x="504333" y="235129"/>
                  </a:lnTo>
                  <a:lnTo>
                    <a:pt x="550781" y="217466"/>
                  </a:lnTo>
                  <a:lnTo>
                    <a:pt x="598729" y="200331"/>
                  </a:lnTo>
                  <a:lnTo>
                    <a:pt x="648103" y="183744"/>
                  </a:lnTo>
                  <a:lnTo>
                    <a:pt x="698834" y="167727"/>
                  </a:lnTo>
                  <a:lnTo>
                    <a:pt x="750850" y="152301"/>
                  </a:lnTo>
                  <a:lnTo>
                    <a:pt x="804078" y="137488"/>
                  </a:lnTo>
                  <a:lnTo>
                    <a:pt x="858449" y="123309"/>
                  </a:lnTo>
                  <a:lnTo>
                    <a:pt x="913890" y="109786"/>
                  </a:lnTo>
                  <a:lnTo>
                    <a:pt x="970331" y="96940"/>
                  </a:lnTo>
                  <a:lnTo>
                    <a:pt x="1027699" y="84793"/>
                  </a:lnTo>
                  <a:lnTo>
                    <a:pt x="1085923" y="73366"/>
                  </a:lnTo>
                  <a:lnTo>
                    <a:pt x="1144933" y="62681"/>
                  </a:lnTo>
                  <a:lnTo>
                    <a:pt x="1204656" y="52758"/>
                  </a:lnTo>
                  <a:lnTo>
                    <a:pt x="1265022" y="43620"/>
                  </a:lnTo>
                  <a:lnTo>
                    <a:pt x="1325959" y="35288"/>
                  </a:lnTo>
                  <a:lnTo>
                    <a:pt x="1387395" y="27784"/>
                  </a:lnTo>
                  <a:lnTo>
                    <a:pt x="1449260" y="21128"/>
                  </a:lnTo>
                  <a:lnTo>
                    <a:pt x="1511481" y="15342"/>
                  </a:lnTo>
                  <a:lnTo>
                    <a:pt x="1573988" y="10449"/>
                  </a:lnTo>
                  <a:lnTo>
                    <a:pt x="1636709" y="6468"/>
                  </a:lnTo>
                  <a:lnTo>
                    <a:pt x="1699573" y="3422"/>
                  </a:lnTo>
                  <a:lnTo>
                    <a:pt x="1762508" y="1333"/>
                  </a:lnTo>
                  <a:lnTo>
                    <a:pt x="1817578" y="300"/>
                  </a:lnTo>
                  <a:lnTo>
                    <a:pt x="1872601" y="0"/>
                  </a:lnTo>
                  <a:lnTo>
                    <a:pt x="1927527" y="414"/>
                  </a:lnTo>
                  <a:lnTo>
                    <a:pt x="1982310" y="1526"/>
                  </a:lnTo>
                  <a:lnTo>
                    <a:pt x="2036902" y="3319"/>
                  </a:lnTo>
                  <a:lnTo>
                    <a:pt x="2091255" y="5777"/>
                  </a:lnTo>
                  <a:lnTo>
                    <a:pt x="2145321" y="8882"/>
                  </a:lnTo>
                  <a:lnTo>
                    <a:pt x="2199052" y="12618"/>
                  </a:lnTo>
                  <a:lnTo>
                    <a:pt x="2252401" y="16968"/>
                  </a:lnTo>
                  <a:lnTo>
                    <a:pt x="2305319" y="21915"/>
                  </a:lnTo>
                  <a:lnTo>
                    <a:pt x="2357759" y="27443"/>
                  </a:lnTo>
                  <a:lnTo>
                    <a:pt x="2409673" y="33534"/>
                  </a:lnTo>
                  <a:lnTo>
                    <a:pt x="2461013" y="40172"/>
                  </a:lnTo>
                  <a:lnTo>
                    <a:pt x="2511731" y="47340"/>
                  </a:lnTo>
                  <a:lnTo>
                    <a:pt x="2561781" y="55020"/>
                  </a:lnTo>
                  <a:lnTo>
                    <a:pt x="2611112" y="63198"/>
                  </a:lnTo>
                  <a:lnTo>
                    <a:pt x="2659679" y="71854"/>
                  </a:lnTo>
                  <a:lnTo>
                    <a:pt x="2707433" y="80974"/>
                  </a:lnTo>
                  <a:lnTo>
                    <a:pt x="2754326" y="90539"/>
                  </a:lnTo>
                  <a:lnTo>
                    <a:pt x="2800310" y="100533"/>
                  </a:lnTo>
                  <a:lnTo>
                    <a:pt x="2845338" y="110940"/>
                  </a:lnTo>
                  <a:lnTo>
                    <a:pt x="2889362" y="121742"/>
                  </a:lnTo>
                  <a:lnTo>
                    <a:pt x="2932334" y="132922"/>
                  </a:lnTo>
                  <a:lnTo>
                    <a:pt x="2974206" y="144465"/>
                  </a:lnTo>
                  <a:lnTo>
                    <a:pt x="3028249" y="160388"/>
                  </a:lnTo>
                  <a:lnTo>
                    <a:pt x="3080137" y="176885"/>
                  </a:lnTo>
                  <a:lnTo>
                    <a:pt x="3129757" y="193915"/>
                  </a:lnTo>
                  <a:lnTo>
                    <a:pt x="3176995" y="211439"/>
                  </a:lnTo>
                  <a:lnTo>
                    <a:pt x="3221741" y="229418"/>
                  </a:lnTo>
                  <a:lnTo>
                    <a:pt x="3263879" y="247810"/>
                  </a:lnTo>
                  <a:lnTo>
                    <a:pt x="3303299" y="266576"/>
                  </a:lnTo>
                  <a:lnTo>
                    <a:pt x="3339887" y="285677"/>
                  </a:lnTo>
                  <a:lnTo>
                    <a:pt x="3373530" y="305072"/>
                  </a:lnTo>
                  <a:lnTo>
                    <a:pt x="3407705" y="327194"/>
                  </a:lnTo>
                  <a:lnTo>
                    <a:pt x="3424555" y="339292"/>
                  </a:lnTo>
                  <a:lnTo>
                    <a:pt x="3425805" y="340224"/>
                  </a:lnTo>
                  <a:lnTo>
                    <a:pt x="3427030" y="341159"/>
                  </a:lnTo>
                  <a:lnTo>
                    <a:pt x="3430105" y="343507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4753803" y="1102487"/>
              <a:ext cx="139649" cy="1627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99021" y="4528530"/>
            <a:ext cx="15563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295910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Input Image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(e.g. 3 x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640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480)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776957" y="2718474"/>
            <a:ext cx="541655" cy="1360805"/>
            <a:chOff x="2776956" y="1861223"/>
            <a:chExt cx="541655" cy="1360805"/>
          </a:xfrm>
        </p:grpSpPr>
        <p:sp>
          <p:nvSpPr>
            <p:cNvPr id="14" name="object 14"/>
            <p:cNvSpPr/>
            <p:nvPr/>
          </p:nvSpPr>
          <p:spPr>
            <a:xfrm>
              <a:off x="2781719" y="1865986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1351207"/>
                  </a:moveTo>
                  <a:lnTo>
                    <a:pt x="0" y="0"/>
                  </a:lnTo>
                  <a:lnTo>
                    <a:pt x="531598" y="132899"/>
                  </a:lnTo>
                  <a:lnTo>
                    <a:pt x="531598" y="1218307"/>
                  </a:lnTo>
                  <a:lnTo>
                    <a:pt x="0" y="135120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2781719" y="1865986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0"/>
                  </a:moveTo>
                  <a:lnTo>
                    <a:pt x="531598" y="132899"/>
                  </a:lnTo>
                  <a:lnTo>
                    <a:pt x="531598" y="1218307"/>
                  </a:lnTo>
                  <a:lnTo>
                    <a:pt x="0" y="135120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826545" y="3309941"/>
            <a:ext cx="4108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CNN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22865" y="4559877"/>
            <a:ext cx="15563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172720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 features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(e.g.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512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15)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42444" y="1778545"/>
            <a:ext cx="1490345" cy="4952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16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Project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proposal  onto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features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330316" y="2707622"/>
            <a:ext cx="1159510" cy="1536065"/>
            <a:chOff x="4330316" y="1850371"/>
            <a:chExt cx="1159510" cy="1536065"/>
          </a:xfrm>
        </p:grpSpPr>
        <p:sp>
          <p:nvSpPr>
            <p:cNvPr id="20" name="object 20"/>
            <p:cNvSpPr/>
            <p:nvPr/>
          </p:nvSpPr>
          <p:spPr>
            <a:xfrm>
              <a:off x="4330316" y="1850371"/>
              <a:ext cx="1159510" cy="1536065"/>
            </a:xfrm>
            <a:custGeom>
              <a:avLst/>
              <a:gdLst/>
              <a:ahLst/>
              <a:cxnLst/>
              <a:rect l="l" t="t" r="r" b="b"/>
              <a:pathLst>
                <a:path w="1159510" h="1536064">
                  <a:moveTo>
                    <a:pt x="579748" y="0"/>
                  </a:moveTo>
                  <a:lnTo>
                    <a:pt x="579748" y="1535996"/>
                  </a:lnTo>
                </a:path>
                <a:path w="1159510" h="1536064">
                  <a:moveTo>
                    <a:pt x="0" y="767998"/>
                  </a:moveTo>
                  <a:lnTo>
                    <a:pt x="1159497" y="767998"/>
                  </a:lnTo>
                </a:path>
              </a:pathLst>
            </a:custGeom>
            <a:ln w="28574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4447591" y="2320607"/>
              <a:ext cx="117599" cy="1175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4441991" y="2019383"/>
              <a:ext cx="117599" cy="1175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4642315" y="2019383"/>
              <a:ext cx="117599" cy="1175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4642315" y="2318870"/>
              <a:ext cx="117599" cy="1175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5057189" y="2320607"/>
              <a:ext cx="117599" cy="1175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5051590" y="2019383"/>
              <a:ext cx="117599" cy="1175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5251914" y="2019383"/>
              <a:ext cx="117599" cy="1175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5251914" y="2318870"/>
              <a:ext cx="117599" cy="1175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4447591" y="3082593"/>
              <a:ext cx="117599" cy="1175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4441991" y="2781369"/>
              <a:ext cx="117599" cy="1175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4642315" y="2781369"/>
              <a:ext cx="117599" cy="1175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4642315" y="3080868"/>
              <a:ext cx="117599" cy="1175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5057189" y="3082593"/>
              <a:ext cx="117599" cy="1175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5051590" y="2781369"/>
              <a:ext cx="117599" cy="1175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5251914" y="2781369"/>
              <a:ext cx="117599" cy="1175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5251914" y="3080868"/>
              <a:ext cx="117599" cy="1175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6456438" y="1114247"/>
            <a:ext cx="2225040" cy="764540"/>
          </a:xfrm>
          <a:prstGeom prst="rect">
            <a:avLst/>
          </a:prstGeom>
        </p:spPr>
        <p:txBody>
          <a:bodyPr vert="horz" wrap="square" lIns="0" tIns="8890" rIns="0" bIns="0" rtlCol="0" anchor="ctr">
            <a:spAutoFit/>
          </a:bodyPr>
          <a:lstStyle/>
          <a:p>
            <a:pPr marL="12700" marR="5080" algn="just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000000"/>
                </a:solidFill>
              </a:rPr>
              <a:t>Sample at </a:t>
            </a:r>
            <a:r>
              <a:rPr sz="1600" dirty="0">
                <a:solidFill>
                  <a:srgbClr val="000000"/>
                </a:solidFill>
              </a:rPr>
              <a:t>regular</a:t>
            </a:r>
            <a:r>
              <a:rPr sz="1600" spc="-95" dirty="0">
                <a:solidFill>
                  <a:srgbClr val="000000"/>
                </a:solidFill>
              </a:rPr>
              <a:t> </a:t>
            </a:r>
            <a:r>
              <a:rPr sz="1600" spc="-5" dirty="0">
                <a:solidFill>
                  <a:srgbClr val="000000"/>
                </a:solidFill>
              </a:rPr>
              <a:t>points  in each </a:t>
            </a:r>
            <a:r>
              <a:rPr sz="1600" dirty="0">
                <a:solidFill>
                  <a:srgbClr val="000000"/>
                </a:solidFill>
              </a:rPr>
              <a:t>subregion </a:t>
            </a:r>
            <a:r>
              <a:rPr sz="1600" spc="-5" dirty="0">
                <a:solidFill>
                  <a:srgbClr val="000000"/>
                </a:solidFill>
              </a:rPr>
              <a:t>using  bilinear</a:t>
            </a:r>
            <a:r>
              <a:rPr sz="1600" spc="-20" dirty="0">
                <a:solidFill>
                  <a:srgbClr val="000000"/>
                </a:solidFill>
              </a:rPr>
              <a:t> </a:t>
            </a:r>
            <a:r>
              <a:rPr sz="1600" spc="-5" dirty="0">
                <a:solidFill>
                  <a:srgbClr val="000000"/>
                </a:solidFill>
              </a:rPr>
              <a:t>interpolation</a:t>
            </a:r>
            <a:endParaRPr sz="1600"/>
          </a:p>
        </p:txBody>
      </p:sp>
      <p:grpSp>
        <p:nvGrpSpPr>
          <p:cNvPr id="38" name="object 38"/>
          <p:cNvGrpSpPr/>
          <p:nvPr/>
        </p:nvGrpSpPr>
        <p:grpSpPr>
          <a:xfrm>
            <a:off x="7303272" y="2879483"/>
            <a:ext cx="769620" cy="775970"/>
            <a:chOff x="7303272" y="2022233"/>
            <a:chExt cx="769620" cy="775970"/>
          </a:xfrm>
        </p:grpSpPr>
        <p:sp>
          <p:nvSpPr>
            <p:cNvPr id="39" name="object 39"/>
            <p:cNvSpPr/>
            <p:nvPr/>
          </p:nvSpPr>
          <p:spPr>
            <a:xfrm>
              <a:off x="7308110" y="2196273"/>
              <a:ext cx="590550" cy="596900"/>
            </a:xfrm>
            <a:custGeom>
              <a:avLst/>
              <a:gdLst/>
              <a:ahLst/>
              <a:cxnLst/>
              <a:rect l="l" t="t" r="r" b="b"/>
              <a:pathLst>
                <a:path w="590550" h="596900">
                  <a:moveTo>
                    <a:pt x="590323" y="596621"/>
                  </a:moveTo>
                  <a:lnTo>
                    <a:pt x="0" y="596621"/>
                  </a:lnTo>
                  <a:lnTo>
                    <a:pt x="0" y="0"/>
                  </a:lnTo>
                  <a:lnTo>
                    <a:pt x="590323" y="0"/>
                  </a:lnTo>
                  <a:lnTo>
                    <a:pt x="590323" y="596621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7898434" y="2026995"/>
              <a:ext cx="169545" cy="766445"/>
            </a:xfrm>
            <a:custGeom>
              <a:avLst/>
              <a:gdLst/>
              <a:ahLst/>
              <a:cxnLst/>
              <a:rect l="l" t="t" r="r" b="b"/>
              <a:pathLst>
                <a:path w="169545" h="766444">
                  <a:moveTo>
                    <a:pt x="0" y="765898"/>
                  </a:moveTo>
                  <a:lnTo>
                    <a:pt x="0" y="169277"/>
                  </a:lnTo>
                  <a:lnTo>
                    <a:pt x="169274" y="0"/>
                  </a:lnTo>
                  <a:lnTo>
                    <a:pt x="169274" y="596623"/>
                  </a:lnTo>
                  <a:lnTo>
                    <a:pt x="0" y="765898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7308110" y="2026995"/>
              <a:ext cx="760095" cy="169545"/>
            </a:xfrm>
            <a:custGeom>
              <a:avLst/>
              <a:gdLst/>
              <a:ahLst/>
              <a:cxnLst/>
              <a:rect l="l" t="t" r="r" b="b"/>
              <a:pathLst>
                <a:path w="760095" h="169544">
                  <a:moveTo>
                    <a:pt x="590323" y="169277"/>
                  </a:moveTo>
                  <a:lnTo>
                    <a:pt x="0" y="169277"/>
                  </a:lnTo>
                  <a:lnTo>
                    <a:pt x="169274" y="0"/>
                  </a:lnTo>
                  <a:lnTo>
                    <a:pt x="759598" y="0"/>
                  </a:lnTo>
                  <a:lnTo>
                    <a:pt x="590323" y="16927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7308035" y="2026995"/>
              <a:ext cx="760095" cy="766445"/>
            </a:xfrm>
            <a:custGeom>
              <a:avLst/>
              <a:gdLst/>
              <a:ahLst/>
              <a:cxnLst/>
              <a:rect l="l" t="t" r="r" b="b"/>
              <a:pathLst>
                <a:path w="760095" h="766444">
                  <a:moveTo>
                    <a:pt x="74" y="169277"/>
                  </a:moveTo>
                  <a:lnTo>
                    <a:pt x="169349" y="0"/>
                  </a:lnTo>
                  <a:lnTo>
                    <a:pt x="759673" y="0"/>
                  </a:lnTo>
                  <a:lnTo>
                    <a:pt x="759673" y="596623"/>
                  </a:lnTo>
                  <a:lnTo>
                    <a:pt x="590398" y="765898"/>
                  </a:lnTo>
                  <a:lnTo>
                    <a:pt x="74" y="765898"/>
                  </a:lnTo>
                  <a:lnTo>
                    <a:pt x="74" y="169277"/>
                  </a:lnTo>
                  <a:close/>
                </a:path>
                <a:path w="760095" h="766444">
                  <a:moveTo>
                    <a:pt x="74" y="169277"/>
                  </a:moveTo>
                  <a:lnTo>
                    <a:pt x="590398" y="169277"/>
                  </a:lnTo>
                  <a:lnTo>
                    <a:pt x="759673" y="0"/>
                  </a:lnTo>
                </a:path>
                <a:path w="760095" h="766444">
                  <a:moveTo>
                    <a:pt x="590398" y="169277"/>
                  </a:moveTo>
                  <a:lnTo>
                    <a:pt x="590398" y="765898"/>
                  </a:lnTo>
                </a:path>
                <a:path w="760095" h="766444">
                  <a:moveTo>
                    <a:pt x="297624" y="178799"/>
                  </a:moveTo>
                  <a:lnTo>
                    <a:pt x="295224" y="765898"/>
                  </a:lnTo>
                </a:path>
                <a:path w="760095" h="766444">
                  <a:moveTo>
                    <a:pt x="590398" y="467586"/>
                  </a:moveTo>
                  <a:lnTo>
                    <a:pt x="0" y="472386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6310637" y="3270736"/>
            <a:ext cx="829310" cy="123189"/>
            <a:chOff x="6310637" y="2413485"/>
            <a:chExt cx="829310" cy="123189"/>
          </a:xfrm>
        </p:grpSpPr>
        <p:sp>
          <p:nvSpPr>
            <p:cNvPr id="44" name="object 44"/>
            <p:cNvSpPr/>
            <p:nvPr/>
          </p:nvSpPr>
          <p:spPr>
            <a:xfrm>
              <a:off x="6310637" y="2474969"/>
              <a:ext cx="685800" cy="0"/>
            </a:xfrm>
            <a:custGeom>
              <a:avLst/>
              <a:gdLst/>
              <a:ahLst/>
              <a:cxnLst/>
              <a:rect l="l" t="t" r="r" b="b"/>
              <a:pathLst>
                <a:path w="685800">
                  <a:moveTo>
                    <a:pt x="0" y="0"/>
                  </a:moveTo>
                  <a:lnTo>
                    <a:pt x="685348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6981698" y="2413485"/>
              <a:ext cx="158249" cy="12297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6298134" y="2277694"/>
            <a:ext cx="1437005" cy="4952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16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Max-pool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within  each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subregion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3024" y="5314650"/>
            <a:ext cx="1649730" cy="126317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He et al,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“Mask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R-CNN”, ICCV</a:t>
            </a:r>
            <a:r>
              <a:rPr kumimoji="0" sz="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dt" sz="half" idx="6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12</a:t>
            </a:r>
            <a:r>
              <a:rPr kumimoji="0" lang="en-US" sz="2000" b="0" i="0" u="none" strike="noStrike" kern="1200" cap="none" spc="-85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456514" y="5562144"/>
            <a:ext cx="15640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14,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sldNum" sz="quarter" idx="7"/>
          </p:nvPr>
        </p:nvSpPr>
        <p:spPr>
          <a:xfrm>
            <a:off x="6982053" y="4713440"/>
            <a:ext cx="3587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38100" marR="0" lvl="0" indent="0" algn="l" defTabSz="914400" rtl="0" eaLnBrk="1" fontAlgn="auto" latinLnBrk="0" hangingPunct="1">
                <a:lnSpc>
                  <a:spcPts val="23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186</a:t>
            </a:fld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544736" y="3772808"/>
            <a:ext cx="2118360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67665" marR="359410" lvl="0" indent="-1270" algn="ctr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Region features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(here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512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2 x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2;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practice e.g 512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7 x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82949" y="1133741"/>
            <a:ext cx="46088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Cropping Features: RoI</a:t>
            </a:r>
            <a:r>
              <a:rPr kumimoji="0" sz="2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0" i="0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+mn-ea"/>
                <a:cs typeface="Arial"/>
              </a:rPr>
              <a:t>Align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895495" y="1663846"/>
            <a:ext cx="13582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“snapping”!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5" name="object 79">
            <a:extLst>
              <a:ext uri="{FF2B5EF4-FFF2-40B4-BE49-F238E27FC236}">
                <a16:creationId xmlns:a16="http://schemas.microsoft.com/office/drawing/2014/main" id="{47FEAFF9-EFEA-4AE1-B93F-49676FC82C17}"/>
              </a:ext>
            </a:extLst>
          </p:cNvPr>
          <p:cNvSpPr txBox="1"/>
          <p:nvPr/>
        </p:nvSpPr>
        <p:spPr>
          <a:xfrm>
            <a:off x="39560" y="6673334"/>
            <a:ext cx="296499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4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Johnson, Yeung, Fei-Fei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&amp; Justin Johnson &amp;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Serena</a:t>
            </a:r>
            <a:r>
              <a:rPr kumimoji="0" sz="12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Yeung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11</a:t>
            </a:r>
            <a:r>
              <a:rPr kumimoji="0" sz="1200" b="0" i="0" u="none" strike="noStrike" kern="1200" cap="none" spc="-8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marR="0" lvl="0" indent="0" algn="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25400" marR="0" lvl="0" indent="0" algn="r" defTabSz="914400" rtl="0" eaLnBrk="1" fontAlgn="auto" latinLnBrk="0" hangingPunct="1">
                <a:lnSpc>
                  <a:spcPts val="23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187</a:t>
            </a:fld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301394" y="1519486"/>
            <a:ext cx="5506165" cy="4478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16618" y="1519487"/>
            <a:ext cx="2200910" cy="568325"/>
          </a:xfrm>
          <a:custGeom>
            <a:avLst/>
            <a:gdLst/>
            <a:ahLst/>
            <a:cxnLst/>
            <a:rect l="l" t="t" r="r" b="b"/>
            <a:pathLst>
              <a:path w="2200910" h="568325">
                <a:moveTo>
                  <a:pt x="0" y="0"/>
                </a:moveTo>
                <a:lnTo>
                  <a:pt x="2200795" y="0"/>
                </a:lnTo>
                <a:lnTo>
                  <a:pt x="2200795" y="567898"/>
                </a:lnTo>
                <a:lnTo>
                  <a:pt x="0" y="5678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3725" y="1874069"/>
            <a:ext cx="3707765" cy="3317240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201295" marR="0" lvl="0" indent="0" algn="l" defTabSz="914400" rtl="0" eaLnBrk="1" fontAlgn="auto" latinLnBrk="0" hangingPunct="1">
              <a:lnSpc>
                <a:spcPct val="100000"/>
              </a:lnSpc>
              <a:spcBef>
                <a:spcPts val="1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Make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CNN do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proposals!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1083945" lvl="0" indent="0" algn="l" defTabSz="914400" rtl="0" eaLnBrk="1" fontAlgn="auto" latinLnBrk="0" hangingPunct="1">
              <a:lnSpc>
                <a:spcPct val="100699"/>
              </a:lnSpc>
              <a:spcBef>
                <a:spcPts val="99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Insert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Region Proposal  Network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(RPN)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predict  proposals from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features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Jointly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train with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losses: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69900" marR="0" lvl="0" indent="-419734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469265" algn="l"/>
                <a:tab pos="469900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RPN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classify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object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/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not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object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69900" marR="0" lvl="0" indent="-419734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469265" algn="l"/>
                <a:tab pos="469900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RPN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regress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box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coordinates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69900" marR="5080" lvl="0" indent="-419734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469265" algn="l"/>
                <a:tab pos="469900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Final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classification score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(object  classes)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69900" marR="0" lvl="0" indent="-419734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469265" algn="l"/>
                <a:tab pos="469900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Final box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coordinates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56514" y="6135356"/>
            <a:ext cx="15640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10,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8106" y="6535568"/>
            <a:ext cx="8975894" cy="23064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1600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Ren et al, 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“Faster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R-CNN: Towards Real-Time Object Detection with Region Proposal Networks”, NIPS 2015</a:t>
            </a:r>
            <a:endParaRPr kumimoji="0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861E19B8-2967-4E47-8E59-8000CA28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Fast</a:t>
            </a:r>
            <a:r>
              <a:rPr lang="en-US" u="heavy" spc="-5" dirty="0">
                <a:uFill>
                  <a:solidFill>
                    <a:srgbClr val="000000"/>
                  </a:solidFill>
                </a:uFill>
              </a:rPr>
              <a:t>er</a:t>
            </a:r>
            <a:r>
              <a:rPr lang="en-US" spc="-80" dirty="0"/>
              <a:t> </a:t>
            </a:r>
            <a:r>
              <a:rPr lang="en-US" spc="-5" dirty="0"/>
              <a:t>R-CNN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59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6872" y="2096252"/>
            <a:ext cx="5593885" cy="27943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&amp; Justin Johnson &amp;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Serena</a:t>
            </a:r>
            <a:r>
              <a:rPr kumimoji="0" sz="12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Yeung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11</a:t>
            </a:r>
            <a:r>
              <a:rPr kumimoji="0" sz="1200" b="0" i="0" u="none" strike="noStrike" kern="1200" cap="none" spc="-8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xfrm>
            <a:off x="6994755" y="7999087"/>
            <a:ext cx="3333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marR="0" lvl="0" indent="0" algn="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25400" marR="0" lvl="0" indent="0" algn="r" defTabSz="914400" rtl="0" eaLnBrk="1" fontAlgn="auto" latinLnBrk="0" hangingPunct="1">
                <a:lnSpc>
                  <a:spcPts val="23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188</a:t>
            </a:fld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56514" y="5562144"/>
            <a:ext cx="15640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10,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F91B15F-7B92-4E1C-BC5C-4D52A8086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Fast</a:t>
            </a:r>
            <a:r>
              <a:rPr lang="en-US" u="heavy" spc="-5" dirty="0">
                <a:uFill>
                  <a:solidFill>
                    <a:srgbClr val="000000"/>
                  </a:solidFill>
                </a:uFill>
              </a:rPr>
              <a:t>er</a:t>
            </a:r>
            <a:r>
              <a:rPr lang="en-US" spc="-80" dirty="0"/>
              <a:t> </a:t>
            </a:r>
            <a:r>
              <a:rPr lang="en-US" spc="-5" dirty="0"/>
              <a:t>R-CNN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504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69705" y="2138310"/>
            <a:ext cx="2680970" cy="2326005"/>
            <a:chOff x="3469705" y="1281059"/>
            <a:chExt cx="2680970" cy="2326005"/>
          </a:xfrm>
        </p:grpSpPr>
        <p:sp>
          <p:nvSpPr>
            <p:cNvPr id="3" name="object 3"/>
            <p:cNvSpPr/>
            <p:nvPr/>
          </p:nvSpPr>
          <p:spPr>
            <a:xfrm>
              <a:off x="3474468" y="1470569"/>
              <a:ext cx="2486660" cy="2131695"/>
            </a:xfrm>
            <a:custGeom>
              <a:avLst/>
              <a:gdLst/>
              <a:ahLst/>
              <a:cxnLst/>
              <a:rect l="l" t="t" r="r" b="b"/>
              <a:pathLst>
                <a:path w="2486660" h="2131695">
                  <a:moveTo>
                    <a:pt x="2486444" y="2131548"/>
                  </a:moveTo>
                  <a:lnTo>
                    <a:pt x="0" y="2131548"/>
                  </a:lnTo>
                  <a:lnTo>
                    <a:pt x="0" y="0"/>
                  </a:lnTo>
                  <a:lnTo>
                    <a:pt x="2486444" y="0"/>
                  </a:lnTo>
                  <a:lnTo>
                    <a:pt x="2486444" y="213154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5960913" y="1285822"/>
              <a:ext cx="184785" cy="2316480"/>
            </a:xfrm>
            <a:custGeom>
              <a:avLst/>
              <a:gdLst/>
              <a:ahLst/>
              <a:cxnLst/>
              <a:rect l="l" t="t" r="r" b="b"/>
              <a:pathLst>
                <a:path w="184785" h="2316479">
                  <a:moveTo>
                    <a:pt x="0" y="2316295"/>
                  </a:moveTo>
                  <a:lnTo>
                    <a:pt x="0" y="184747"/>
                  </a:lnTo>
                  <a:lnTo>
                    <a:pt x="184724" y="0"/>
                  </a:lnTo>
                  <a:lnTo>
                    <a:pt x="184724" y="2131545"/>
                  </a:lnTo>
                  <a:lnTo>
                    <a:pt x="0" y="2316295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474468" y="1285822"/>
              <a:ext cx="2671445" cy="184785"/>
            </a:xfrm>
            <a:custGeom>
              <a:avLst/>
              <a:gdLst/>
              <a:ahLst/>
              <a:cxnLst/>
              <a:rect l="l" t="t" r="r" b="b"/>
              <a:pathLst>
                <a:path w="2671445" h="184784">
                  <a:moveTo>
                    <a:pt x="2486444" y="184747"/>
                  </a:moveTo>
                  <a:lnTo>
                    <a:pt x="0" y="184747"/>
                  </a:lnTo>
                  <a:lnTo>
                    <a:pt x="184724" y="0"/>
                  </a:lnTo>
                  <a:lnTo>
                    <a:pt x="2671169" y="0"/>
                  </a:lnTo>
                  <a:lnTo>
                    <a:pt x="2486444" y="18474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474468" y="1285822"/>
              <a:ext cx="2671445" cy="2316480"/>
            </a:xfrm>
            <a:custGeom>
              <a:avLst/>
              <a:gdLst/>
              <a:ahLst/>
              <a:cxnLst/>
              <a:rect l="l" t="t" r="r" b="b"/>
              <a:pathLst>
                <a:path w="2671445" h="2316479">
                  <a:moveTo>
                    <a:pt x="0" y="184747"/>
                  </a:moveTo>
                  <a:lnTo>
                    <a:pt x="184724" y="0"/>
                  </a:lnTo>
                  <a:lnTo>
                    <a:pt x="2671169" y="0"/>
                  </a:lnTo>
                  <a:lnTo>
                    <a:pt x="2671169" y="2131545"/>
                  </a:lnTo>
                  <a:lnTo>
                    <a:pt x="2486444" y="2316295"/>
                  </a:lnTo>
                  <a:lnTo>
                    <a:pt x="0" y="2316295"/>
                  </a:lnTo>
                  <a:lnTo>
                    <a:pt x="0" y="184747"/>
                  </a:lnTo>
                  <a:close/>
                </a:path>
                <a:path w="2671445" h="2316479">
                  <a:moveTo>
                    <a:pt x="0" y="184747"/>
                  </a:moveTo>
                  <a:lnTo>
                    <a:pt x="2486444" y="184747"/>
                  </a:lnTo>
                  <a:lnTo>
                    <a:pt x="267116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487093" y="1459397"/>
              <a:ext cx="2478582" cy="21427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3474468" y="1465397"/>
              <a:ext cx="2489200" cy="2137410"/>
            </a:xfrm>
            <a:custGeom>
              <a:avLst/>
              <a:gdLst/>
              <a:ahLst/>
              <a:cxnLst/>
              <a:rect l="l" t="t" r="r" b="b"/>
              <a:pathLst>
                <a:path w="2489200" h="2137410">
                  <a:moveTo>
                    <a:pt x="305424" y="0"/>
                  </a:moveTo>
                  <a:lnTo>
                    <a:pt x="305424" y="2120695"/>
                  </a:lnTo>
                </a:path>
                <a:path w="2489200" h="2137410">
                  <a:moveTo>
                    <a:pt x="0" y="1831996"/>
                  </a:moveTo>
                  <a:lnTo>
                    <a:pt x="2489094" y="1831996"/>
                  </a:lnTo>
                </a:path>
                <a:path w="2489200" h="2137410">
                  <a:moveTo>
                    <a:pt x="617048" y="4099"/>
                  </a:moveTo>
                  <a:lnTo>
                    <a:pt x="617048" y="2136795"/>
                  </a:lnTo>
                </a:path>
                <a:path w="2489200" h="2137410">
                  <a:moveTo>
                    <a:pt x="921848" y="4099"/>
                  </a:moveTo>
                  <a:lnTo>
                    <a:pt x="921848" y="2136795"/>
                  </a:lnTo>
                </a:path>
                <a:path w="2489200" h="2137410">
                  <a:moveTo>
                    <a:pt x="1226647" y="4099"/>
                  </a:moveTo>
                  <a:lnTo>
                    <a:pt x="1226647" y="2136795"/>
                  </a:lnTo>
                </a:path>
                <a:path w="2489200" h="2137410">
                  <a:moveTo>
                    <a:pt x="1531446" y="4099"/>
                  </a:moveTo>
                  <a:lnTo>
                    <a:pt x="1531446" y="2136795"/>
                  </a:lnTo>
                </a:path>
                <a:path w="2489200" h="2137410">
                  <a:moveTo>
                    <a:pt x="1836246" y="4099"/>
                  </a:moveTo>
                  <a:lnTo>
                    <a:pt x="1836246" y="2136795"/>
                  </a:lnTo>
                </a:path>
                <a:path w="2489200" h="2137410">
                  <a:moveTo>
                    <a:pt x="2141045" y="4099"/>
                  </a:moveTo>
                  <a:lnTo>
                    <a:pt x="2141045" y="2136795"/>
                  </a:lnTo>
                </a:path>
                <a:path w="2489200" h="2137410">
                  <a:moveTo>
                    <a:pt x="0" y="1527196"/>
                  </a:moveTo>
                  <a:lnTo>
                    <a:pt x="2489094" y="1527196"/>
                  </a:lnTo>
                </a:path>
                <a:path w="2489200" h="2137410">
                  <a:moveTo>
                    <a:pt x="0" y="1222397"/>
                  </a:moveTo>
                  <a:lnTo>
                    <a:pt x="2489094" y="1222397"/>
                  </a:lnTo>
                </a:path>
                <a:path w="2489200" h="2137410">
                  <a:moveTo>
                    <a:pt x="0" y="917593"/>
                  </a:moveTo>
                  <a:lnTo>
                    <a:pt x="2489094" y="917593"/>
                  </a:lnTo>
                </a:path>
                <a:path w="2489200" h="2137410">
                  <a:moveTo>
                    <a:pt x="0" y="612793"/>
                  </a:moveTo>
                  <a:lnTo>
                    <a:pt x="2489094" y="612793"/>
                  </a:lnTo>
                </a:path>
                <a:path w="2489200" h="2137410">
                  <a:moveTo>
                    <a:pt x="0" y="307994"/>
                  </a:moveTo>
                  <a:lnTo>
                    <a:pt x="2489094" y="307994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30224" y="1235387"/>
            <a:ext cx="4337685" cy="48260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>
                <a:solidFill>
                  <a:srgbClr val="000000"/>
                </a:solidFill>
              </a:rPr>
              <a:t>Region </a:t>
            </a:r>
            <a:r>
              <a:rPr sz="3000" spc="-10" dirty="0">
                <a:solidFill>
                  <a:srgbClr val="000000"/>
                </a:solidFill>
              </a:rPr>
              <a:t>Proposal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Network</a:t>
            </a:r>
            <a:endParaRPr sz="3000"/>
          </a:p>
        </p:txBody>
      </p:sp>
      <p:sp>
        <p:nvSpPr>
          <p:cNvPr id="10" name="object 10"/>
          <p:cNvSpPr/>
          <p:nvPr/>
        </p:nvSpPr>
        <p:spPr>
          <a:xfrm>
            <a:off x="134000" y="2322647"/>
            <a:ext cx="2486569" cy="2152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776957" y="2718474"/>
            <a:ext cx="541655" cy="1360805"/>
            <a:chOff x="2776956" y="1861223"/>
            <a:chExt cx="541655" cy="1360805"/>
          </a:xfrm>
        </p:grpSpPr>
        <p:sp>
          <p:nvSpPr>
            <p:cNvPr id="12" name="object 12"/>
            <p:cNvSpPr/>
            <p:nvPr/>
          </p:nvSpPr>
          <p:spPr>
            <a:xfrm>
              <a:off x="2781719" y="1865986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1351207"/>
                  </a:moveTo>
                  <a:lnTo>
                    <a:pt x="0" y="0"/>
                  </a:lnTo>
                  <a:lnTo>
                    <a:pt x="531598" y="132899"/>
                  </a:lnTo>
                  <a:lnTo>
                    <a:pt x="531598" y="1218307"/>
                  </a:lnTo>
                  <a:lnTo>
                    <a:pt x="0" y="135120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781719" y="1865986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0"/>
                  </a:moveTo>
                  <a:lnTo>
                    <a:pt x="531598" y="132899"/>
                  </a:lnTo>
                  <a:lnTo>
                    <a:pt x="531598" y="1218307"/>
                  </a:lnTo>
                  <a:lnTo>
                    <a:pt x="0" y="135120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826545" y="3309941"/>
            <a:ext cx="4108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CNN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12</a:t>
            </a:r>
            <a:r>
              <a:rPr kumimoji="0" lang="en-US" sz="2000" b="0" i="0" u="none" strike="noStrike" kern="1200" cap="none" spc="-85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456514" y="5562144"/>
            <a:ext cx="15640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14,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xfrm>
            <a:off x="145224" y="4709647"/>
            <a:ext cx="449072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lang="en-US" sz="1800" b="0" i="0" u="none" strike="noStrike" kern="1200" cap="none" spc="-145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800" b="0" i="0" u="none" strike="noStrike" kern="1200" cap="none" spc="-4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  <a:endParaRPr kumimoji="0" sz="1800" b="0" i="0" u="none" strike="noStrike" kern="1200" cap="none" spc="-4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xfrm>
            <a:off x="6982053" y="4713440"/>
            <a:ext cx="3587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38100" marR="0" lvl="0" indent="0" algn="l" defTabSz="914400" rtl="0" eaLnBrk="1" fontAlgn="auto" latinLnBrk="0" hangingPunct="1">
                <a:lnSpc>
                  <a:spcPts val="23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189</a:t>
            </a:fld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9021" y="4528530"/>
            <a:ext cx="15563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295910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Input Image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(e.g. 3 x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640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480)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22865" y="4747729"/>
            <a:ext cx="15563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172720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 features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(e.g.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512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15)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1" name="object 79">
            <a:extLst>
              <a:ext uri="{FF2B5EF4-FFF2-40B4-BE49-F238E27FC236}">
                <a16:creationId xmlns:a16="http://schemas.microsoft.com/office/drawing/2014/main" id="{7314DE7C-9473-4A9D-92D7-0B0AAB585713}"/>
              </a:ext>
            </a:extLst>
          </p:cNvPr>
          <p:cNvSpPr txBox="1"/>
          <p:nvPr/>
        </p:nvSpPr>
        <p:spPr>
          <a:xfrm>
            <a:off x="39560" y="6673334"/>
            <a:ext cx="296499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4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Johnson, Yeung, Fei-Fei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6114" y="773611"/>
            <a:ext cx="7351773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dirty="0"/>
              <a:t>Training the network: constraint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0814" y="3798988"/>
            <a:ext cx="6435537" cy="2070284"/>
          </a:xfrm>
          <a:prstGeom prst="rect">
            <a:avLst/>
          </a:prstGeom>
        </p:spPr>
        <p:txBody>
          <a:bodyPr vert="horz" wrap="square" lIns="0" tIns="137832" rIns="0" bIns="0" rtlCol="0">
            <a:spAutoFit/>
          </a:bodyPr>
          <a:lstStyle/>
          <a:p>
            <a:pPr marL="313221" indent="-302575">
              <a:spcBef>
                <a:spcPts val="1085"/>
              </a:spcBef>
              <a:buChar char="•"/>
              <a:tabLst>
                <a:tab pos="313221" algn="l"/>
                <a:tab pos="313781" algn="l"/>
              </a:tabLst>
            </a:pPr>
            <a:r>
              <a:rPr sz="2400" dirty="0">
                <a:latin typeface="Arial"/>
                <a:cs typeface="Arial"/>
              </a:rPr>
              <a:t>These are </a:t>
            </a:r>
            <a:r>
              <a:rPr sz="2400" i="1" dirty="0">
                <a:latin typeface="Trebuchet MS"/>
                <a:cs typeface="Trebuchet MS"/>
              </a:rPr>
              <a:t>shared parameter </a:t>
            </a:r>
            <a:r>
              <a:rPr sz="2400" dirty="0">
                <a:latin typeface="Arial"/>
                <a:cs typeface="Arial"/>
              </a:rPr>
              <a:t>networks</a:t>
            </a:r>
          </a:p>
          <a:p>
            <a:pPr marL="667346" lvl="1" indent="-253827">
              <a:spcBef>
                <a:spcPts val="874"/>
              </a:spcBef>
              <a:buChar char="–"/>
              <a:tabLst>
                <a:tab pos="667906" algn="l"/>
              </a:tabLst>
            </a:pPr>
            <a:r>
              <a:rPr sz="2000" dirty="0">
                <a:latin typeface="Arial"/>
                <a:cs typeface="Arial"/>
              </a:rPr>
              <a:t>All lower-level subnets are identical</a:t>
            </a:r>
            <a:endParaRPr lang="en-US" sz="2000" dirty="0">
              <a:latin typeface="Arial"/>
              <a:cs typeface="Arial"/>
            </a:endParaRPr>
          </a:p>
          <a:p>
            <a:pPr marL="667346" lvl="1" indent="-253827">
              <a:spcBef>
                <a:spcPts val="874"/>
              </a:spcBef>
              <a:buChar char="–"/>
              <a:tabLst>
                <a:tab pos="667906" algn="l"/>
              </a:tabLst>
            </a:pPr>
            <a:r>
              <a:rPr lang="en-US" sz="2000" dirty="0">
                <a:latin typeface="Arial"/>
                <a:cs typeface="Arial"/>
              </a:rPr>
              <a:t>A</a:t>
            </a:r>
            <a:r>
              <a:rPr sz="2000" dirty="0">
                <a:latin typeface="Arial"/>
                <a:cs typeface="Arial"/>
              </a:rPr>
              <a:t>ll searching for the same pattern</a:t>
            </a:r>
          </a:p>
          <a:p>
            <a:pPr marL="667346" marR="4483" lvl="1" indent="-253266">
              <a:lnSpc>
                <a:spcPct val="110000"/>
              </a:lnSpc>
              <a:spcBef>
                <a:spcPts val="503"/>
              </a:spcBef>
              <a:buChar char="–"/>
              <a:tabLst>
                <a:tab pos="667906" algn="l"/>
              </a:tabLst>
            </a:pPr>
            <a:r>
              <a:rPr sz="2000" dirty="0">
                <a:latin typeface="Arial"/>
                <a:cs typeface="Arial"/>
              </a:rPr>
              <a:t>Any update of the parameters of one copy of the  subnet must equally update </a:t>
            </a:r>
            <a:r>
              <a:rPr sz="2000" i="1" dirty="0">
                <a:latin typeface="Trebuchet MS"/>
                <a:cs typeface="Trebuchet MS"/>
              </a:rPr>
              <a:t>all </a:t>
            </a:r>
            <a:r>
              <a:rPr sz="2000" dirty="0">
                <a:latin typeface="Arial"/>
                <a:cs typeface="Arial"/>
              </a:rPr>
              <a:t>copies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017942" y="1904103"/>
            <a:ext cx="3501838" cy="1561540"/>
            <a:chOff x="1001267" y="2157983"/>
            <a:chExt cx="3968750" cy="1769745"/>
          </a:xfrm>
        </p:grpSpPr>
        <p:sp>
          <p:nvSpPr>
            <p:cNvPr id="5" name="object 5"/>
            <p:cNvSpPr/>
            <p:nvPr/>
          </p:nvSpPr>
          <p:spPr>
            <a:xfrm>
              <a:off x="1019555" y="2519171"/>
              <a:ext cx="1543812" cy="12847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" name="object 6"/>
            <p:cNvSpPr/>
            <p:nvPr/>
          </p:nvSpPr>
          <p:spPr>
            <a:xfrm>
              <a:off x="1001267" y="2252471"/>
              <a:ext cx="3968496" cy="16017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" name="object 7"/>
            <p:cNvSpPr/>
            <p:nvPr/>
          </p:nvSpPr>
          <p:spPr>
            <a:xfrm>
              <a:off x="2395728" y="2157983"/>
              <a:ext cx="707390" cy="1769745"/>
            </a:xfrm>
            <a:custGeom>
              <a:avLst/>
              <a:gdLst/>
              <a:ahLst/>
              <a:cxnLst/>
              <a:rect l="l" t="t" r="r" b="b"/>
              <a:pathLst>
                <a:path w="707389" h="1769745">
                  <a:moveTo>
                    <a:pt x="707136" y="1604772"/>
                  </a:moveTo>
                  <a:lnTo>
                    <a:pt x="705612" y="1595628"/>
                  </a:lnTo>
                  <a:lnTo>
                    <a:pt x="702564" y="1588008"/>
                  </a:lnTo>
                  <a:lnTo>
                    <a:pt x="699516" y="1578864"/>
                  </a:lnTo>
                  <a:lnTo>
                    <a:pt x="694944" y="1571244"/>
                  </a:lnTo>
                  <a:lnTo>
                    <a:pt x="682752" y="1556004"/>
                  </a:lnTo>
                  <a:lnTo>
                    <a:pt x="682752" y="1615440"/>
                  </a:lnTo>
                  <a:lnTo>
                    <a:pt x="681228" y="1620024"/>
                  </a:lnTo>
                  <a:lnTo>
                    <a:pt x="681228" y="1626120"/>
                  </a:lnTo>
                  <a:lnTo>
                    <a:pt x="678180" y="1632216"/>
                  </a:lnTo>
                  <a:lnTo>
                    <a:pt x="676656" y="1638312"/>
                  </a:lnTo>
                  <a:lnTo>
                    <a:pt x="673608" y="1644408"/>
                  </a:lnTo>
                  <a:lnTo>
                    <a:pt x="669036" y="1648980"/>
                  </a:lnTo>
                  <a:lnTo>
                    <a:pt x="664464" y="1655076"/>
                  </a:lnTo>
                  <a:lnTo>
                    <a:pt x="652272" y="1667268"/>
                  </a:lnTo>
                  <a:lnTo>
                    <a:pt x="646176" y="1671840"/>
                  </a:lnTo>
                  <a:lnTo>
                    <a:pt x="638556" y="1677936"/>
                  </a:lnTo>
                  <a:lnTo>
                    <a:pt x="629412" y="1684032"/>
                  </a:lnTo>
                  <a:lnTo>
                    <a:pt x="620268" y="1688604"/>
                  </a:lnTo>
                  <a:lnTo>
                    <a:pt x="611124" y="1694700"/>
                  </a:lnTo>
                  <a:lnTo>
                    <a:pt x="566928" y="1712988"/>
                  </a:lnTo>
                  <a:lnTo>
                    <a:pt x="513588" y="1728228"/>
                  </a:lnTo>
                  <a:lnTo>
                    <a:pt x="484632" y="1732800"/>
                  </a:lnTo>
                  <a:lnTo>
                    <a:pt x="454152" y="1738896"/>
                  </a:lnTo>
                  <a:lnTo>
                    <a:pt x="420624" y="1741944"/>
                  </a:lnTo>
                  <a:lnTo>
                    <a:pt x="353568" y="1744992"/>
                  </a:lnTo>
                  <a:lnTo>
                    <a:pt x="286512" y="1741944"/>
                  </a:lnTo>
                  <a:lnTo>
                    <a:pt x="254508" y="1738896"/>
                  </a:lnTo>
                  <a:lnTo>
                    <a:pt x="222504" y="1732800"/>
                  </a:lnTo>
                  <a:lnTo>
                    <a:pt x="193548" y="1728228"/>
                  </a:lnTo>
                  <a:lnTo>
                    <a:pt x="141732" y="1712988"/>
                  </a:lnTo>
                  <a:lnTo>
                    <a:pt x="96012" y="1693176"/>
                  </a:lnTo>
                  <a:lnTo>
                    <a:pt x="86868" y="1688604"/>
                  </a:lnTo>
                  <a:lnTo>
                    <a:pt x="77724" y="1682508"/>
                  </a:lnTo>
                  <a:lnTo>
                    <a:pt x="70104" y="1677936"/>
                  </a:lnTo>
                  <a:lnTo>
                    <a:pt x="54864" y="1665744"/>
                  </a:lnTo>
                  <a:lnTo>
                    <a:pt x="48768" y="1661172"/>
                  </a:lnTo>
                  <a:lnTo>
                    <a:pt x="42672" y="1655076"/>
                  </a:lnTo>
                  <a:lnTo>
                    <a:pt x="38100" y="1648980"/>
                  </a:lnTo>
                  <a:lnTo>
                    <a:pt x="35052" y="1642884"/>
                  </a:lnTo>
                  <a:lnTo>
                    <a:pt x="30480" y="1636788"/>
                  </a:lnTo>
                  <a:lnTo>
                    <a:pt x="27432" y="1624596"/>
                  </a:lnTo>
                  <a:lnTo>
                    <a:pt x="25908" y="1620024"/>
                  </a:lnTo>
                  <a:lnTo>
                    <a:pt x="25908" y="1607820"/>
                  </a:lnTo>
                  <a:lnTo>
                    <a:pt x="28956" y="1595628"/>
                  </a:lnTo>
                  <a:lnTo>
                    <a:pt x="32004" y="1591056"/>
                  </a:lnTo>
                  <a:lnTo>
                    <a:pt x="35052" y="1584960"/>
                  </a:lnTo>
                  <a:lnTo>
                    <a:pt x="48768" y="1566672"/>
                  </a:lnTo>
                  <a:lnTo>
                    <a:pt x="54864" y="1562100"/>
                  </a:lnTo>
                  <a:lnTo>
                    <a:pt x="70104" y="1549908"/>
                  </a:lnTo>
                  <a:lnTo>
                    <a:pt x="77724" y="1545336"/>
                  </a:lnTo>
                  <a:lnTo>
                    <a:pt x="86868" y="1539240"/>
                  </a:lnTo>
                  <a:lnTo>
                    <a:pt x="97536" y="1534668"/>
                  </a:lnTo>
                  <a:lnTo>
                    <a:pt x="106680" y="1530096"/>
                  </a:lnTo>
                  <a:lnTo>
                    <a:pt x="117348" y="1524000"/>
                  </a:lnTo>
                  <a:lnTo>
                    <a:pt x="141732" y="1516380"/>
                  </a:lnTo>
                  <a:lnTo>
                    <a:pt x="195072" y="1501140"/>
                  </a:lnTo>
                  <a:lnTo>
                    <a:pt x="286512" y="1485900"/>
                  </a:lnTo>
                  <a:lnTo>
                    <a:pt x="320040" y="1484376"/>
                  </a:lnTo>
                  <a:lnTo>
                    <a:pt x="388620" y="1484376"/>
                  </a:lnTo>
                  <a:lnTo>
                    <a:pt x="454152" y="1490472"/>
                  </a:lnTo>
                  <a:lnTo>
                    <a:pt x="513588" y="1501140"/>
                  </a:lnTo>
                  <a:lnTo>
                    <a:pt x="566928" y="1516380"/>
                  </a:lnTo>
                  <a:lnTo>
                    <a:pt x="621792" y="1539240"/>
                  </a:lnTo>
                  <a:lnTo>
                    <a:pt x="630936" y="1545336"/>
                  </a:lnTo>
                  <a:lnTo>
                    <a:pt x="638556" y="1549908"/>
                  </a:lnTo>
                  <a:lnTo>
                    <a:pt x="653796" y="1562100"/>
                  </a:lnTo>
                  <a:lnTo>
                    <a:pt x="659892" y="1568196"/>
                  </a:lnTo>
                  <a:lnTo>
                    <a:pt x="669036" y="1580388"/>
                  </a:lnTo>
                  <a:lnTo>
                    <a:pt x="673608" y="1584960"/>
                  </a:lnTo>
                  <a:lnTo>
                    <a:pt x="679704" y="1597152"/>
                  </a:lnTo>
                  <a:lnTo>
                    <a:pt x="681228" y="1603248"/>
                  </a:lnTo>
                  <a:lnTo>
                    <a:pt x="681228" y="1609344"/>
                  </a:lnTo>
                  <a:lnTo>
                    <a:pt x="682752" y="1615440"/>
                  </a:lnTo>
                  <a:lnTo>
                    <a:pt x="682752" y="1556004"/>
                  </a:lnTo>
                  <a:lnTo>
                    <a:pt x="669036" y="1542288"/>
                  </a:lnTo>
                  <a:lnTo>
                    <a:pt x="611124" y="1505712"/>
                  </a:lnTo>
                  <a:lnTo>
                    <a:pt x="574548" y="1491996"/>
                  </a:lnTo>
                  <a:lnTo>
                    <a:pt x="551688" y="1484376"/>
                  </a:lnTo>
                  <a:lnTo>
                    <a:pt x="547116" y="1482852"/>
                  </a:lnTo>
                  <a:lnTo>
                    <a:pt x="489204" y="1469136"/>
                  </a:lnTo>
                  <a:lnTo>
                    <a:pt x="423672" y="1461516"/>
                  </a:lnTo>
                  <a:lnTo>
                    <a:pt x="353568" y="1458468"/>
                  </a:lnTo>
                  <a:lnTo>
                    <a:pt x="318516" y="1458468"/>
                  </a:lnTo>
                  <a:lnTo>
                    <a:pt x="251460" y="1464564"/>
                  </a:lnTo>
                  <a:lnTo>
                    <a:pt x="188976" y="1476756"/>
                  </a:lnTo>
                  <a:lnTo>
                    <a:pt x="132588" y="1491996"/>
                  </a:lnTo>
                  <a:lnTo>
                    <a:pt x="96012" y="1507236"/>
                  </a:lnTo>
                  <a:lnTo>
                    <a:pt x="85344" y="1511808"/>
                  </a:lnTo>
                  <a:lnTo>
                    <a:pt x="45720" y="1536192"/>
                  </a:lnTo>
                  <a:lnTo>
                    <a:pt x="12192" y="1572768"/>
                  </a:lnTo>
                  <a:lnTo>
                    <a:pt x="9144" y="1580388"/>
                  </a:lnTo>
                  <a:lnTo>
                    <a:pt x="4572" y="1588008"/>
                  </a:lnTo>
                  <a:lnTo>
                    <a:pt x="0" y="1615440"/>
                  </a:lnTo>
                  <a:lnTo>
                    <a:pt x="1524" y="1623072"/>
                  </a:lnTo>
                  <a:lnTo>
                    <a:pt x="3048" y="1632216"/>
                  </a:lnTo>
                  <a:lnTo>
                    <a:pt x="30480" y="1679460"/>
                  </a:lnTo>
                  <a:lnTo>
                    <a:pt x="38100" y="1685556"/>
                  </a:lnTo>
                  <a:lnTo>
                    <a:pt x="47244" y="1693176"/>
                  </a:lnTo>
                  <a:lnTo>
                    <a:pt x="54864" y="1699272"/>
                  </a:lnTo>
                  <a:lnTo>
                    <a:pt x="65532" y="1705368"/>
                  </a:lnTo>
                  <a:lnTo>
                    <a:pt x="74676" y="1711464"/>
                  </a:lnTo>
                  <a:lnTo>
                    <a:pt x="85344" y="1716036"/>
                  </a:lnTo>
                  <a:lnTo>
                    <a:pt x="96012" y="1722132"/>
                  </a:lnTo>
                  <a:lnTo>
                    <a:pt x="108204" y="1726704"/>
                  </a:lnTo>
                  <a:lnTo>
                    <a:pt x="160020" y="1744992"/>
                  </a:lnTo>
                  <a:lnTo>
                    <a:pt x="219456" y="1758708"/>
                  </a:lnTo>
                  <a:lnTo>
                    <a:pt x="318516" y="1769376"/>
                  </a:lnTo>
                  <a:lnTo>
                    <a:pt x="390144" y="1769376"/>
                  </a:lnTo>
                  <a:lnTo>
                    <a:pt x="457200" y="1763280"/>
                  </a:lnTo>
                  <a:lnTo>
                    <a:pt x="519684" y="1752612"/>
                  </a:lnTo>
                  <a:lnTo>
                    <a:pt x="576072" y="1735848"/>
                  </a:lnTo>
                  <a:lnTo>
                    <a:pt x="623316" y="1716036"/>
                  </a:lnTo>
                  <a:lnTo>
                    <a:pt x="633984" y="1711464"/>
                  </a:lnTo>
                  <a:lnTo>
                    <a:pt x="652272" y="1699272"/>
                  </a:lnTo>
                  <a:lnTo>
                    <a:pt x="661416" y="1691652"/>
                  </a:lnTo>
                  <a:lnTo>
                    <a:pt x="670560" y="1685556"/>
                  </a:lnTo>
                  <a:lnTo>
                    <a:pt x="676656" y="1677936"/>
                  </a:lnTo>
                  <a:lnTo>
                    <a:pt x="684276" y="1671840"/>
                  </a:lnTo>
                  <a:lnTo>
                    <a:pt x="690372" y="1664220"/>
                  </a:lnTo>
                  <a:lnTo>
                    <a:pt x="707136" y="1623072"/>
                  </a:lnTo>
                  <a:lnTo>
                    <a:pt x="707136" y="1604772"/>
                  </a:lnTo>
                  <a:close/>
                </a:path>
                <a:path w="707389" h="1769745">
                  <a:moveTo>
                    <a:pt x="707136" y="146304"/>
                  </a:moveTo>
                  <a:lnTo>
                    <a:pt x="682752" y="97536"/>
                  </a:lnTo>
                  <a:lnTo>
                    <a:pt x="682752" y="155448"/>
                  </a:lnTo>
                  <a:lnTo>
                    <a:pt x="681228" y="161556"/>
                  </a:lnTo>
                  <a:lnTo>
                    <a:pt x="681228" y="167652"/>
                  </a:lnTo>
                  <a:lnTo>
                    <a:pt x="678180" y="173748"/>
                  </a:lnTo>
                  <a:lnTo>
                    <a:pt x="676656" y="178320"/>
                  </a:lnTo>
                  <a:lnTo>
                    <a:pt x="673608" y="184416"/>
                  </a:lnTo>
                  <a:lnTo>
                    <a:pt x="664464" y="196608"/>
                  </a:lnTo>
                  <a:lnTo>
                    <a:pt x="658368" y="202704"/>
                  </a:lnTo>
                  <a:lnTo>
                    <a:pt x="652272" y="207276"/>
                  </a:lnTo>
                  <a:lnTo>
                    <a:pt x="646176" y="213372"/>
                  </a:lnTo>
                  <a:lnTo>
                    <a:pt x="638556" y="219468"/>
                  </a:lnTo>
                  <a:lnTo>
                    <a:pt x="629412" y="224040"/>
                  </a:lnTo>
                  <a:lnTo>
                    <a:pt x="620268" y="230136"/>
                  </a:lnTo>
                  <a:lnTo>
                    <a:pt x="566928" y="252996"/>
                  </a:lnTo>
                  <a:lnTo>
                    <a:pt x="513588" y="268236"/>
                  </a:lnTo>
                  <a:lnTo>
                    <a:pt x="494182" y="272326"/>
                  </a:lnTo>
                  <a:lnTo>
                    <a:pt x="489204" y="271272"/>
                  </a:lnTo>
                  <a:lnTo>
                    <a:pt x="457200" y="266700"/>
                  </a:lnTo>
                  <a:lnTo>
                    <a:pt x="388620" y="260604"/>
                  </a:lnTo>
                  <a:lnTo>
                    <a:pt x="318516" y="260604"/>
                  </a:lnTo>
                  <a:lnTo>
                    <a:pt x="251460" y="266700"/>
                  </a:lnTo>
                  <a:lnTo>
                    <a:pt x="219456" y="271272"/>
                  </a:lnTo>
                  <a:lnTo>
                    <a:pt x="213563" y="272453"/>
                  </a:lnTo>
                  <a:lnTo>
                    <a:pt x="193548" y="268236"/>
                  </a:lnTo>
                  <a:lnTo>
                    <a:pt x="141732" y="252996"/>
                  </a:lnTo>
                  <a:lnTo>
                    <a:pt x="96012" y="234708"/>
                  </a:lnTo>
                  <a:lnTo>
                    <a:pt x="70104" y="217944"/>
                  </a:lnTo>
                  <a:lnTo>
                    <a:pt x="62484" y="213372"/>
                  </a:lnTo>
                  <a:lnTo>
                    <a:pt x="54864" y="207276"/>
                  </a:lnTo>
                  <a:lnTo>
                    <a:pt x="42672" y="195084"/>
                  </a:lnTo>
                  <a:lnTo>
                    <a:pt x="38100" y="188988"/>
                  </a:lnTo>
                  <a:lnTo>
                    <a:pt x="35052" y="182892"/>
                  </a:lnTo>
                  <a:lnTo>
                    <a:pt x="30480" y="178320"/>
                  </a:lnTo>
                  <a:lnTo>
                    <a:pt x="25908" y="160032"/>
                  </a:lnTo>
                  <a:lnTo>
                    <a:pt x="25908" y="147828"/>
                  </a:lnTo>
                  <a:lnTo>
                    <a:pt x="27432" y="143256"/>
                  </a:lnTo>
                  <a:lnTo>
                    <a:pt x="28956" y="137160"/>
                  </a:lnTo>
                  <a:lnTo>
                    <a:pt x="35052" y="124968"/>
                  </a:lnTo>
                  <a:lnTo>
                    <a:pt x="39624" y="120396"/>
                  </a:lnTo>
                  <a:lnTo>
                    <a:pt x="48768" y="108204"/>
                  </a:lnTo>
                  <a:lnTo>
                    <a:pt x="54864" y="102108"/>
                  </a:lnTo>
                  <a:lnTo>
                    <a:pt x="62484" y="96012"/>
                  </a:lnTo>
                  <a:lnTo>
                    <a:pt x="70104" y="91440"/>
                  </a:lnTo>
                  <a:lnTo>
                    <a:pt x="77724" y="85344"/>
                  </a:lnTo>
                  <a:lnTo>
                    <a:pt x="86868" y="80772"/>
                  </a:lnTo>
                  <a:lnTo>
                    <a:pt x="97536" y="74676"/>
                  </a:lnTo>
                  <a:lnTo>
                    <a:pt x="106680" y="70104"/>
                  </a:lnTo>
                  <a:lnTo>
                    <a:pt x="167640" y="48768"/>
                  </a:lnTo>
                  <a:lnTo>
                    <a:pt x="224028" y="35052"/>
                  </a:lnTo>
                  <a:lnTo>
                    <a:pt x="286512" y="27432"/>
                  </a:lnTo>
                  <a:lnTo>
                    <a:pt x="353568" y="24384"/>
                  </a:lnTo>
                  <a:lnTo>
                    <a:pt x="422148" y="27432"/>
                  </a:lnTo>
                  <a:lnTo>
                    <a:pt x="484632" y="35052"/>
                  </a:lnTo>
                  <a:lnTo>
                    <a:pt x="541020" y="48768"/>
                  </a:lnTo>
                  <a:lnTo>
                    <a:pt x="589788" y="65532"/>
                  </a:lnTo>
                  <a:lnTo>
                    <a:pt x="611124" y="76200"/>
                  </a:lnTo>
                  <a:lnTo>
                    <a:pt x="621792" y="80772"/>
                  </a:lnTo>
                  <a:lnTo>
                    <a:pt x="630936" y="85344"/>
                  </a:lnTo>
                  <a:lnTo>
                    <a:pt x="646176" y="97536"/>
                  </a:lnTo>
                  <a:lnTo>
                    <a:pt x="653796" y="102108"/>
                  </a:lnTo>
                  <a:lnTo>
                    <a:pt x="659892" y="108204"/>
                  </a:lnTo>
                  <a:lnTo>
                    <a:pt x="673608" y="126492"/>
                  </a:lnTo>
                  <a:lnTo>
                    <a:pt x="679704" y="138684"/>
                  </a:lnTo>
                  <a:lnTo>
                    <a:pt x="681228" y="144780"/>
                  </a:lnTo>
                  <a:lnTo>
                    <a:pt x="681228" y="149352"/>
                  </a:lnTo>
                  <a:lnTo>
                    <a:pt x="682752" y="155448"/>
                  </a:lnTo>
                  <a:lnTo>
                    <a:pt x="682752" y="97536"/>
                  </a:lnTo>
                  <a:lnTo>
                    <a:pt x="676656" y="89916"/>
                  </a:lnTo>
                  <a:lnTo>
                    <a:pt x="669036" y="83820"/>
                  </a:lnTo>
                  <a:lnTo>
                    <a:pt x="661416" y="76200"/>
                  </a:lnTo>
                  <a:lnTo>
                    <a:pt x="643128" y="64008"/>
                  </a:lnTo>
                  <a:lnTo>
                    <a:pt x="632460" y="57912"/>
                  </a:lnTo>
                  <a:lnTo>
                    <a:pt x="621792" y="53340"/>
                  </a:lnTo>
                  <a:lnTo>
                    <a:pt x="611124" y="47244"/>
                  </a:lnTo>
                  <a:lnTo>
                    <a:pt x="598932" y="42672"/>
                  </a:lnTo>
                  <a:lnTo>
                    <a:pt x="574548" y="32004"/>
                  </a:lnTo>
                  <a:lnTo>
                    <a:pt x="547116" y="24384"/>
                  </a:lnTo>
                  <a:lnTo>
                    <a:pt x="518160" y="16764"/>
                  </a:lnTo>
                  <a:lnTo>
                    <a:pt x="489204" y="10668"/>
                  </a:lnTo>
                  <a:lnTo>
                    <a:pt x="423672" y="1524"/>
                  </a:lnTo>
                  <a:lnTo>
                    <a:pt x="388620" y="0"/>
                  </a:lnTo>
                  <a:lnTo>
                    <a:pt x="318516" y="0"/>
                  </a:lnTo>
                  <a:lnTo>
                    <a:pt x="219456" y="10668"/>
                  </a:lnTo>
                  <a:lnTo>
                    <a:pt x="160020" y="24384"/>
                  </a:lnTo>
                  <a:lnTo>
                    <a:pt x="108204" y="42672"/>
                  </a:lnTo>
                  <a:lnTo>
                    <a:pt x="96012" y="47244"/>
                  </a:lnTo>
                  <a:lnTo>
                    <a:pt x="85344" y="53340"/>
                  </a:lnTo>
                  <a:lnTo>
                    <a:pt x="74676" y="57912"/>
                  </a:lnTo>
                  <a:lnTo>
                    <a:pt x="64008" y="64008"/>
                  </a:lnTo>
                  <a:lnTo>
                    <a:pt x="54864" y="70104"/>
                  </a:lnTo>
                  <a:lnTo>
                    <a:pt x="45720" y="77724"/>
                  </a:lnTo>
                  <a:lnTo>
                    <a:pt x="38100" y="83820"/>
                  </a:lnTo>
                  <a:lnTo>
                    <a:pt x="24384" y="97536"/>
                  </a:lnTo>
                  <a:lnTo>
                    <a:pt x="12192" y="112776"/>
                  </a:lnTo>
                  <a:lnTo>
                    <a:pt x="9144" y="120396"/>
                  </a:lnTo>
                  <a:lnTo>
                    <a:pt x="4572" y="129540"/>
                  </a:lnTo>
                  <a:lnTo>
                    <a:pt x="3048" y="138684"/>
                  </a:lnTo>
                  <a:lnTo>
                    <a:pt x="1524" y="146304"/>
                  </a:lnTo>
                  <a:lnTo>
                    <a:pt x="0" y="155448"/>
                  </a:lnTo>
                  <a:lnTo>
                    <a:pt x="3048" y="173748"/>
                  </a:lnTo>
                  <a:lnTo>
                    <a:pt x="6096" y="181368"/>
                  </a:lnTo>
                  <a:lnTo>
                    <a:pt x="9144" y="190512"/>
                  </a:lnTo>
                  <a:lnTo>
                    <a:pt x="18288" y="205752"/>
                  </a:lnTo>
                  <a:lnTo>
                    <a:pt x="24384" y="213372"/>
                  </a:lnTo>
                  <a:lnTo>
                    <a:pt x="38100" y="227088"/>
                  </a:lnTo>
                  <a:lnTo>
                    <a:pt x="47244" y="233184"/>
                  </a:lnTo>
                  <a:lnTo>
                    <a:pt x="54864" y="239280"/>
                  </a:lnTo>
                  <a:lnTo>
                    <a:pt x="65532" y="245376"/>
                  </a:lnTo>
                  <a:lnTo>
                    <a:pt x="74676" y="251472"/>
                  </a:lnTo>
                  <a:lnTo>
                    <a:pt x="85344" y="257568"/>
                  </a:lnTo>
                  <a:lnTo>
                    <a:pt x="96012" y="262140"/>
                  </a:lnTo>
                  <a:lnTo>
                    <a:pt x="108204" y="268236"/>
                  </a:lnTo>
                  <a:lnTo>
                    <a:pt x="157772" y="285737"/>
                  </a:lnTo>
                  <a:lnTo>
                    <a:pt x="132588" y="294132"/>
                  </a:lnTo>
                  <a:lnTo>
                    <a:pt x="108204" y="303276"/>
                  </a:lnTo>
                  <a:lnTo>
                    <a:pt x="96012" y="309372"/>
                  </a:lnTo>
                  <a:lnTo>
                    <a:pt x="85344" y="313944"/>
                  </a:lnTo>
                  <a:lnTo>
                    <a:pt x="45720" y="338328"/>
                  </a:lnTo>
                  <a:lnTo>
                    <a:pt x="12192" y="374904"/>
                  </a:lnTo>
                  <a:lnTo>
                    <a:pt x="9144" y="382524"/>
                  </a:lnTo>
                  <a:lnTo>
                    <a:pt x="4572" y="390144"/>
                  </a:lnTo>
                  <a:lnTo>
                    <a:pt x="0" y="417576"/>
                  </a:lnTo>
                  <a:lnTo>
                    <a:pt x="1524" y="425208"/>
                  </a:lnTo>
                  <a:lnTo>
                    <a:pt x="3048" y="434352"/>
                  </a:lnTo>
                  <a:lnTo>
                    <a:pt x="30480" y="481596"/>
                  </a:lnTo>
                  <a:lnTo>
                    <a:pt x="38100" y="487692"/>
                  </a:lnTo>
                  <a:lnTo>
                    <a:pt x="47244" y="495312"/>
                  </a:lnTo>
                  <a:lnTo>
                    <a:pt x="54864" y="501408"/>
                  </a:lnTo>
                  <a:lnTo>
                    <a:pt x="65532" y="507504"/>
                  </a:lnTo>
                  <a:lnTo>
                    <a:pt x="74676" y="513600"/>
                  </a:lnTo>
                  <a:lnTo>
                    <a:pt x="85344" y="518172"/>
                  </a:lnTo>
                  <a:lnTo>
                    <a:pt x="96012" y="524268"/>
                  </a:lnTo>
                  <a:lnTo>
                    <a:pt x="108204" y="528840"/>
                  </a:lnTo>
                  <a:lnTo>
                    <a:pt x="122834" y="534009"/>
                  </a:lnTo>
                  <a:lnTo>
                    <a:pt x="108204" y="539496"/>
                  </a:lnTo>
                  <a:lnTo>
                    <a:pt x="96012" y="545592"/>
                  </a:lnTo>
                  <a:lnTo>
                    <a:pt x="85344" y="550164"/>
                  </a:lnTo>
                  <a:lnTo>
                    <a:pt x="64008" y="562356"/>
                  </a:lnTo>
                  <a:lnTo>
                    <a:pt x="45720" y="574548"/>
                  </a:lnTo>
                  <a:lnTo>
                    <a:pt x="38100" y="582168"/>
                  </a:lnTo>
                  <a:lnTo>
                    <a:pt x="30480" y="588264"/>
                  </a:lnTo>
                  <a:lnTo>
                    <a:pt x="12192" y="611124"/>
                  </a:lnTo>
                  <a:lnTo>
                    <a:pt x="9144" y="618744"/>
                  </a:lnTo>
                  <a:lnTo>
                    <a:pt x="4572" y="627888"/>
                  </a:lnTo>
                  <a:lnTo>
                    <a:pt x="3048" y="635508"/>
                  </a:lnTo>
                  <a:lnTo>
                    <a:pt x="0" y="653796"/>
                  </a:lnTo>
                  <a:lnTo>
                    <a:pt x="1524" y="662952"/>
                  </a:lnTo>
                  <a:lnTo>
                    <a:pt x="18288" y="702576"/>
                  </a:lnTo>
                  <a:lnTo>
                    <a:pt x="38100" y="723912"/>
                  </a:lnTo>
                  <a:lnTo>
                    <a:pt x="47244" y="731532"/>
                  </a:lnTo>
                  <a:lnTo>
                    <a:pt x="54864" y="737628"/>
                  </a:lnTo>
                  <a:lnTo>
                    <a:pt x="65532" y="743724"/>
                  </a:lnTo>
                  <a:lnTo>
                    <a:pt x="74676" y="749820"/>
                  </a:lnTo>
                  <a:lnTo>
                    <a:pt x="85344" y="755916"/>
                  </a:lnTo>
                  <a:lnTo>
                    <a:pt x="96012" y="760488"/>
                  </a:lnTo>
                  <a:lnTo>
                    <a:pt x="108204" y="765060"/>
                  </a:lnTo>
                  <a:lnTo>
                    <a:pt x="134112" y="775728"/>
                  </a:lnTo>
                  <a:lnTo>
                    <a:pt x="188976" y="790968"/>
                  </a:lnTo>
                  <a:lnTo>
                    <a:pt x="284988" y="806208"/>
                  </a:lnTo>
                  <a:lnTo>
                    <a:pt x="318516" y="807732"/>
                  </a:lnTo>
                  <a:lnTo>
                    <a:pt x="390144" y="807732"/>
                  </a:lnTo>
                  <a:lnTo>
                    <a:pt x="457200" y="801636"/>
                  </a:lnTo>
                  <a:lnTo>
                    <a:pt x="519684" y="790968"/>
                  </a:lnTo>
                  <a:lnTo>
                    <a:pt x="576072" y="774204"/>
                  </a:lnTo>
                  <a:lnTo>
                    <a:pt x="623316" y="754392"/>
                  </a:lnTo>
                  <a:lnTo>
                    <a:pt x="633984" y="749820"/>
                  </a:lnTo>
                  <a:lnTo>
                    <a:pt x="652272" y="737628"/>
                  </a:lnTo>
                  <a:lnTo>
                    <a:pt x="661416" y="730008"/>
                  </a:lnTo>
                  <a:lnTo>
                    <a:pt x="670560" y="723912"/>
                  </a:lnTo>
                  <a:lnTo>
                    <a:pt x="699516" y="687336"/>
                  </a:lnTo>
                  <a:lnTo>
                    <a:pt x="707136" y="661428"/>
                  </a:lnTo>
                  <a:lnTo>
                    <a:pt x="707136" y="643128"/>
                  </a:lnTo>
                  <a:lnTo>
                    <a:pt x="705612" y="633984"/>
                  </a:lnTo>
                  <a:lnTo>
                    <a:pt x="702564" y="626364"/>
                  </a:lnTo>
                  <a:lnTo>
                    <a:pt x="699516" y="617220"/>
                  </a:lnTo>
                  <a:lnTo>
                    <a:pt x="694944" y="609600"/>
                  </a:lnTo>
                  <a:lnTo>
                    <a:pt x="682752" y="594360"/>
                  </a:lnTo>
                  <a:lnTo>
                    <a:pt x="682752" y="653796"/>
                  </a:lnTo>
                  <a:lnTo>
                    <a:pt x="681228" y="659904"/>
                  </a:lnTo>
                  <a:lnTo>
                    <a:pt x="681228" y="664476"/>
                  </a:lnTo>
                  <a:lnTo>
                    <a:pt x="678180" y="670572"/>
                  </a:lnTo>
                  <a:lnTo>
                    <a:pt x="676656" y="676668"/>
                  </a:lnTo>
                  <a:lnTo>
                    <a:pt x="673608" y="682764"/>
                  </a:lnTo>
                  <a:lnTo>
                    <a:pt x="669036" y="688860"/>
                  </a:lnTo>
                  <a:lnTo>
                    <a:pt x="646176" y="711720"/>
                  </a:lnTo>
                  <a:lnTo>
                    <a:pt x="638556" y="716292"/>
                  </a:lnTo>
                  <a:lnTo>
                    <a:pt x="629412" y="722388"/>
                  </a:lnTo>
                  <a:lnTo>
                    <a:pt x="620268" y="726960"/>
                  </a:lnTo>
                  <a:lnTo>
                    <a:pt x="611124" y="733056"/>
                  </a:lnTo>
                  <a:lnTo>
                    <a:pt x="589788" y="742200"/>
                  </a:lnTo>
                  <a:lnTo>
                    <a:pt x="541020" y="758964"/>
                  </a:lnTo>
                  <a:lnTo>
                    <a:pt x="484632" y="772680"/>
                  </a:lnTo>
                  <a:lnTo>
                    <a:pt x="420624" y="780300"/>
                  </a:lnTo>
                  <a:lnTo>
                    <a:pt x="353568" y="783348"/>
                  </a:lnTo>
                  <a:lnTo>
                    <a:pt x="286512" y="780300"/>
                  </a:lnTo>
                  <a:lnTo>
                    <a:pt x="222504" y="772680"/>
                  </a:lnTo>
                  <a:lnTo>
                    <a:pt x="166116" y="758964"/>
                  </a:lnTo>
                  <a:lnTo>
                    <a:pt x="117348" y="742200"/>
                  </a:lnTo>
                  <a:lnTo>
                    <a:pt x="96012" y="731532"/>
                  </a:lnTo>
                  <a:lnTo>
                    <a:pt x="77724" y="722388"/>
                  </a:lnTo>
                  <a:lnTo>
                    <a:pt x="62484" y="710196"/>
                  </a:lnTo>
                  <a:lnTo>
                    <a:pt x="54864" y="705624"/>
                  </a:lnTo>
                  <a:lnTo>
                    <a:pt x="42672" y="693432"/>
                  </a:lnTo>
                  <a:lnTo>
                    <a:pt x="38100" y="687336"/>
                  </a:lnTo>
                  <a:lnTo>
                    <a:pt x="35052" y="681240"/>
                  </a:lnTo>
                  <a:lnTo>
                    <a:pt x="30480" y="675144"/>
                  </a:lnTo>
                  <a:lnTo>
                    <a:pt x="27432" y="662952"/>
                  </a:lnTo>
                  <a:lnTo>
                    <a:pt x="25908" y="658380"/>
                  </a:lnTo>
                  <a:lnTo>
                    <a:pt x="25908" y="646176"/>
                  </a:lnTo>
                  <a:lnTo>
                    <a:pt x="28956" y="633984"/>
                  </a:lnTo>
                  <a:lnTo>
                    <a:pt x="32004" y="629412"/>
                  </a:lnTo>
                  <a:lnTo>
                    <a:pt x="35052" y="623316"/>
                  </a:lnTo>
                  <a:lnTo>
                    <a:pt x="44196" y="611124"/>
                  </a:lnTo>
                  <a:lnTo>
                    <a:pt x="54864" y="600456"/>
                  </a:lnTo>
                  <a:lnTo>
                    <a:pt x="70104" y="588264"/>
                  </a:lnTo>
                  <a:lnTo>
                    <a:pt x="77724" y="583692"/>
                  </a:lnTo>
                  <a:lnTo>
                    <a:pt x="86868" y="577596"/>
                  </a:lnTo>
                  <a:lnTo>
                    <a:pt x="97536" y="573024"/>
                  </a:lnTo>
                  <a:lnTo>
                    <a:pt x="106680" y="568452"/>
                  </a:lnTo>
                  <a:lnTo>
                    <a:pt x="117348" y="563880"/>
                  </a:lnTo>
                  <a:lnTo>
                    <a:pt x="141732" y="554736"/>
                  </a:lnTo>
                  <a:lnTo>
                    <a:pt x="161886" y="547624"/>
                  </a:lnTo>
                  <a:lnTo>
                    <a:pt x="188976" y="554748"/>
                  </a:lnTo>
                  <a:lnTo>
                    <a:pt x="219456" y="560844"/>
                  </a:lnTo>
                  <a:lnTo>
                    <a:pt x="251460" y="565416"/>
                  </a:lnTo>
                  <a:lnTo>
                    <a:pt x="318516" y="571512"/>
                  </a:lnTo>
                  <a:lnTo>
                    <a:pt x="390144" y="571512"/>
                  </a:lnTo>
                  <a:lnTo>
                    <a:pt x="457200" y="565416"/>
                  </a:lnTo>
                  <a:lnTo>
                    <a:pt x="489204" y="560844"/>
                  </a:lnTo>
                  <a:lnTo>
                    <a:pt x="519684" y="554748"/>
                  </a:lnTo>
                  <a:lnTo>
                    <a:pt x="544639" y="548182"/>
                  </a:lnTo>
                  <a:lnTo>
                    <a:pt x="566928" y="554736"/>
                  </a:lnTo>
                  <a:lnTo>
                    <a:pt x="589788" y="563880"/>
                  </a:lnTo>
                  <a:lnTo>
                    <a:pt x="611124" y="573024"/>
                  </a:lnTo>
                  <a:lnTo>
                    <a:pt x="621792" y="579120"/>
                  </a:lnTo>
                  <a:lnTo>
                    <a:pt x="630936" y="583692"/>
                  </a:lnTo>
                  <a:lnTo>
                    <a:pt x="638556" y="589788"/>
                  </a:lnTo>
                  <a:lnTo>
                    <a:pt x="646176" y="594360"/>
                  </a:lnTo>
                  <a:lnTo>
                    <a:pt x="653796" y="600456"/>
                  </a:lnTo>
                  <a:lnTo>
                    <a:pt x="679704" y="635508"/>
                  </a:lnTo>
                  <a:lnTo>
                    <a:pt x="681228" y="641604"/>
                  </a:lnTo>
                  <a:lnTo>
                    <a:pt x="681228" y="647700"/>
                  </a:lnTo>
                  <a:lnTo>
                    <a:pt x="682752" y="653796"/>
                  </a:lnTo>
                  <a:lnTo>
                    <a:pt x="682752" y="594360"/>
                  </a:lnTo>
                  <a:lnTo>
                    <a:pt x="669036" y="580644"/>
                  </a:lnTo>
                  <a:lnTo>
                    <a:pt x="661416" y="574548"/>
                  </a:lnTo>
                  <a:lnTo>
                    <a:pt x="643128" y="562356"/>
                  </a:lnTo>
                  <a:lnTo>
                    <a:pt x="621792" y="550164"/>
                  </a:lnTo>
                  <a:lnTo>
                    <a:pt x="611124" y="545592"/>
                  </a:lnTo>
                  <a:lnTo>
                    <a:pt x="598932" y="539496"/>
                  </a:lnTo>
                  <a:lnTo>
                    <a:pt x="585482" y="534454"/>
                  </a:lnTo>
                  <a:lnTo>
                    <a:pt x="600456" y="528840"/>
                  </a:lnTo>
                  <a:lnTo>
                    <a:pt x="611124" y="524268"/>
                  </a:lnTo>
                  <a:lnTo>
                    <a:pt x="623316" y="518172"/>
                  </a:lnTo>
                  <a:lnTo>
                    <a:pt x="633984" y="512076"/>
                  </a:lnTo>
                  <a:lnTo>
                    <a:pt x="643128" y="507504"/>
                  </a:lnTo>
                  <a:lnTo>
                    <a:pt x="652272" y="499884"/>
                  </a:lnTo>
                  <a:lnTo>
                    <a:pt x="670560" y="487692"/>
                  </a:lnTo>
                  <a:lnTo>
                    <a:pt x="676656" y="480072"/>
                  </a:lnTo>
                  <a:lnTo>
                    <a:pt x="699516" y="449592"/>
                  </a:lnTo>
                  <a:lnTo>
                    <a:pt x="707136" y="423684"/>
                  </a:lnTo>
                  <a:lnTo>
                    <a:pt x="707136" y="406908"/>
                  </a:lnTo>
                  <a:lnTo>
                    <a:pt x="705612" y="397764"/>
                  </a:lnTo>
                  <a:lnTo>
                    <a:pt x="702564" y="390144"/>
                  </a:lnTo>
                  <a:lnTo>
                    <a:pt x="699516" y="381000"/>
                  </a:lnTo>
                  <a:lnTo>
                    <a:pt x="694944" y="373380"/>
                  </a:lnTo>
                  <a:lnTo>
                    <a:pt x="682752" y="358140"/>
                  </a:lnTo>
                  <a:lnTo>
                    <a:pt x="682752" y="417576"/>
                  </a:lnTo>
                  <a:lnTo>
                    <a:pt x="681228" y="422160"/>
                  </a:lnTo>
                  <a:lnTo>
                    <a:pt x="681228" y="428256"/>
                  </a:lnTo>
                  <a:lnTo>
                    <a:pt x="678180" y="434352"/>
                  </a:lnTo>
                  <a:lnTo>
                    <a:pt x="676656" y="440448"/>
                  </a:lnTo>
                  <a:lnTo>
                    <a:pt x="673608" y="446544"/>
                  </a:lnTo>
                  <a:lnTo>
                    <a:pt x="669036" y="451116"/>
                  </a:lnTo>
                  <a:lnTo>
                    <a:pt x="664464" y="457212"/>
                  </a:lnTo>
                  <a:lnTo>
                    <a:pt x="652272" y="469404"/>
                  </a:lnTo>
                  <a:lnTo>
                    <a:pt x="646176" y="473976"/>
                  </a:lnTo>
                  <a:lnTo>
                    <a:pt x="638556" y="480072"/>
                  </a:lnTo>
                  <a:lnTo>
                    <a:pt x="629412" y="486168"/>
                  </a:lnTo>
                  <a:lnTo>
                    <a:pt x="611124" y="495312"/>
                  </a:lnTo>
                  <a:lnTo>
                    <a:pt x="600456" y="501408"/>
                  </a:lnTo>
                  <a:lnTo>
                    <a:pt x="589788" y="505980"/>
                  </a:lnTo>
                  <a:lnTo>
                    <a:pt x="566928" y="515124"/>
                  </a:lnTo>
                  <a:lnTo>
                    <a:pt x="546608" y="521106"/>
                  </a:lnTo>
                  <a:lnTo>
                    <a:pt x="489204" y="509016"/>
                  </a:lnTo>
                  <a:lnTo>
                    <a:pt x="488518" y="508889"/>
                  </a:lnTo>
                  <a:lnTo>
                    <a:pt x="488518" y="534225"/>
                  </a:lnTo>
                  <a:lnTo>
                    <a:pt x="454152" y="539508"/>
                  </a:lnTo>
                  <a:lnTo>
                    <a:pt x="420624" y="544080"/>
                  </a:lnTo>
                  <a:lnTo>
                    <a:pt x="353568" y="547128"/>
                  </a:lnTo>
                  <a:lnTo>
                    <a:pt x="286512" y="544080"/>
                  </a:lnTo>
                  <a:lnTo>
                    <a:pt x="222504" y="534936"/>
                  </a:lnTo>
                  <a:lnTo>
                    <a:pt x="219608" y="534339"/>
                  </a:lnTo>
                  <a:lnTo>
                    <a:pt x="224028" y="533400"/>
                  </a:lnTo>
                  <a:lnTo>
                    <a:pt x="320040" y="522732"/>
                  </a:lnTo>
                  <a:lnTo>
                    <a:pt x="388620" y="522732"/>
                  </a:lnTo>
                  <a:lnTo>
                    <a:pt x="454152" y="528828"/>
                  </a:lnTo>
                  <a:lnTo>
                    <a:pt x="488518" y="534225"/>
                  </a:lnTo>
                  <a:lnTo>
                    <a:pt x="488518" y="508889"/>
                  </a:lnTo>
                  <a:lnTo>
                    <a:pt x="457200" y="502920"/>
                  </a:lnTo>
                  <a:lnTo>
                    <a:pt x="423672" y="499872"/>
                  </a:lnTo>
                  <a:lnTo>
                    <a:pt x="353568" y="496824"/>
                  </a:lnTo>
                  <a:lnTo>
                    <a:pt x="283464" y="499872"/>
                  </a:lnTo>
                  <a:lnTo>
                    <a:pt x="251460" y="502920"/>
                  </a:lnTo>
                  <a:lnTo>
                    <a:pt x="188976" y="515112"/>
                  </a:lnTo>
                  <a:lnTo>
                    <a:pt x="163296" y="521868"/>
                  </a:lnTo>
                  <a:lnTo>
                    <a:pt x="141732" y="515124"/>
                  </a:lnTo>
                  <a:lnTo>
                    <a:pt x="117348" y="505980"/>
                  </a:lnTo>
                  <a:lnTo>
                    <a:pt x="106680" y="501408"/>
                  </a:lnTo>
                  <a:lnTo>
                    <a:pt x="96012" y="495312"/>
                  </a:lnTo>
                  <a:lnTo>
                    <a:pt x="86868" y="490740"/>
                  </a:lnTo>
                  <a:lnTo>
                    <a:pt x="77724" y="484644"/>
                  </a:lnTo>
                  <a:lnTo>
                    <a:pt x="70104" y="480072"/>
                  </a:lnTo>
                  <a:lnTo>
                    <a:pt x="54864" y="467880"/>
                  </a:lnTo>
                  <a:lnTo>
                    <a:pt x="48768" y="463308"/>
                  </a:lnTo>
                  <a:lnTo>
                    <a:pt x="42672" y="457212"/>
                  </a:lnTo>
                  <a:lnTo>
                    <a:pt x="38100" y="451116"/>
                  </a:lnTo>
                  <a:lnTo>
                    <a:pt x="35052" y="445020"/>
                  </a:lnTo>
                  <a:lnTo>
                    <a:pt x="30480" y="438924"/>
                  </a:lnTo>
                  <a:lnTo>
                    <a:pt x="27432" y="426732"/>
                  </a:lnTo>
                  <a:lnTo>
                    <a:pt x="25908" y="422160"/>
                  </a:lnTo>
                  <a:lnTo>
                    <a:pt x="25908" y="409956"/>
                  </a:lnTo>
                  <a:lnTo>
                    <a:pt x="48768" y="368808"/>
                  </a:lnTo>
                  <a:lnTo>
                    <a:pt x="54864" y="364236"/>
                  </a:lnTo>
                  <a:lnTo>
                    <a:pt x="70104" y="352044"/>
                  </a:lnTo>
                  <a:lnTo>
                    <a:pt x="77724" y="347472"/>
                  </a:lnTo>
                  <a:lnTo>
                    <a:pt x="86868" y="341376"/>
                  </a:lnTo>
                  <a:lnTo>
                    <a:pt x="97536" y="336804"/>
                  </a:lnTo>
                  <a:lnTo>
                    <a:pt x="141732" y="316992"/>
                  </a:lnTo>
                  <a:lnTo>
                    <a:pt x="195072" y="303276"/>
                  </a:lnTo>
                  <a:lnTo>
                    <a:pt x="218401" y="298373"/>
                  </a:lnTo>
                  <a:lnTo>
                    <a:pt x="251460" y="304812"/>
                  </a:lnTo>
                  <a:lnTo>
                    <a:pt x="284988" y="307860"/>
                  </a:lnTo>
                  <a:lnTo>
                    <a:pt x="353568" y="310908"/>
                  </a:lnTo>
                  <a:lnTo>
                    <a:pt x="423672" y="307860"/>
                  </a:lnTo>
                  <a:lnTo>
                    <a:pt x="457200" y="304812"/>
                  </a:lnTo>
                  <a:lnTo>
                    <a:pt x="490245" y="298373"/>
                  </a:lnTo>
                  <a:lnTo>
                    <a:pt x="513588" y="303276"/>
                  </a:lnTo>
                  <a:lnTo>
                    <a:pt x="566928" y="318516"/>
                  </a:lnTo>
                  <a:lnTo>
                    <a:pt x="621792" y="341376"/>
                  </a:lnTo>
                  <a:lnTo>
                    <a:pt x="630936" y="347472"/>
                  </a:lnTo>
                  <a:lnTo>
                    <a:pt x="638556" y="352044"/>
                  </a:lnTo>
                  <a:lnTo>
                    <a:pt x="653796" y="364236"/>
                  </a:lnTo>
                  <a:lnTo>
                    <a:pt x="659892" y="370332"/>
                  </a:lnTo>
                  <a:lnTo>
                    <a:pt x="664464" y="376428"/>
                  </a:lnTo>
                  <a:lnTo>
                    <a:pt x="669036" y="381000"/>
                  </a:lnTo>
                  <a:lnTo>
                    <a:pt x="673608" y="387096"/>
                  </a:lnTo>
                  <a:lnTo>
                    <a:pt x="679704" y="399288"/>
                  </a:lnTo>
                  <a:lnTo>
                    <a:pt x="681228" y="405384"/>
                  </a:lnTo>
                  <a:lnTo>
                    <a:pt x="681228" y="411480"/>
                  </a:lnTo>
                  <a:lnTo>
                    <a:pt x="682752" y="417576"/>
                  </a:lnTo>
                  <a:lnTo>
                    <a:pt x="682752" y="358140"/>
                  </a:lnTo>
                  <a:lnTo>
                    <a:pt x="669036" y="344424"/>
                  </a:lnTo>
                  <a:lnTo>
                    <a:pt x="661416" y="338328"/>
                  </a:lnTo>
                  <a:lnTo>
                    <a:pt x="652272" y="330708"/>
                  </a:lnTo>
                  <a:lnTo>
                    <a:pt x="643128" y="324612"/>
                  </a:lnTo>
                  <a:lnTo>
                    <a:pt x="632460" y="320040"/>
                  </a:lnTo>
                  <a:lnTo>
                    <a:pt x="611124" y="307848"/>
                  </a:lnTo>
                  <a:lnTo>
                    <a:pt x="574548" y="294132"/>
                  </a:lnTo>
                  <a:lnTo>
                    <a:pt x="551688" y="286512"/>
                  </a:lnTo>
                  <a:lnTo>
                    <a:pt x="547801" y="285229"/>
                  </a:lnTo>
                  <a:lnTo>
                    <a:pt x="548640" y="285000"/>
                  </a:lnTo>
                  <a:lnTo>
                    <a:pt x="576072" y="277380"/>
                  </a:lnTo>
                  <a:lnTo>
                    <a:pt x="600456" y="268236"/>
                  </a:lnTo>
                  <a:lnTo>
                    <a:pt x="611124" y="262140"/>
                  </a:lnTo>
                  <a:lnTo>
                    <a:pt x="623316" y="257568"/>
                  </a:lnTo>
                  <a:lnTo>
                    <a:pt x="633984" y="251472"/>
                  </a:lnTo>
                  <a:lnTo>
                    <a:pt x="670560" y="227088"/>
                  </a:lnTo>
                  <a:lnTo>
                    <a:pt x="676656" y="219468"/>
                  </a:lnTo>
                  <a:lnTo>
                    <a:pt x="684276" y="211848"/>
                  </a:lnTo>
                  <a:lnTo>
                    <a:pt x="690372" y="204228"/>
                  </a:lnTo>
                  <a:lnTo>
                    <a:pt x="699516" y="188988"/>
                  </a:lnTo>
                  <a:lnTo>
                    <a:pt x="702564" y="179844"/>
                  </a:lnTo>
                  <a:lnTo>
                    <a:pt x="705612" y="172224"/>
                  </a:lnTo>
                  <a:lnTo>
                    <a:pt x="707136" y="163080"/>
                  </a:lnTo>
                  <a:lnTo>
                    <a:pt x="707136" y="146304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4793877" y="1682226"/>
            <a:ext cx="3287805" cy="1744196"/>
            <a:chOff x="5280660" y="1906523"/>
            <a:chExt cx="3726179" cy="1976755"/>
          </a:xfrm>
        </p:grpSpPr>
        <p:sp>
          <p:nvSpPr>
            <p:cNvPr id="9" name="object 9"/>
            <p:cNvSpPr/>
            <p:nvPr/>
          </p:nvSpPr>
          <p:spPr>
            <a:xfrm>
              <a:off x="5298948" y="3392423"/>
              <a:ext cx="3683507" cy="4754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" name="object 10"/>
            <p:cNvSpPr/>
            <p:nvPr/>
          </p:nvSpPr>
          <p:spPr>
            <a:xfrm>
              <a:off x="5280660" y="1906523"/>
              <a:ext cx="3726179" cy="197662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" name="object 11"/>
            <p:cNvSpPr/>
            <p:nvPr/>
          </p:nvSpPr>
          <p:spPr>
            <a:xfrm>
              <a:off x="6473952" y="2930651"/>
              <a:ext cx="1691639" cy="52069"/>
            </a:xfrm>
            <a:custGeom>
              <a:avLst/>
              <a:gdLst/>
              <a:ahLst/>
              <a:cxnLst/>
              <a:rect l="l" t="t" r="r" b="b"/>
              <a:pathLst>
                <a:path w="1691640" h="52069">
                  <a:moveTo>
                    <a:pt x="51816" y="22860"/>
                  </a:moveTo>
                  <a:lnTo>
                    <a:pt x="50292" y="18288"/>
                  </a:lnTo>
                  <a:lnTo>
                    <a:pt x="50292" y="16764"/>
                  </a:lnTo>
                  <a:lnTo>
                    <a:pt x="48768" y="15240"/>
                  </a:lnTo>
                  <a:lnTo>
                    <a:pt x="48768" y="13716"/>
                  </a:lnTo>
                  <a:lnTo>
                    <a:pt x="45720" y="9144"/>
                  </a:lnTo>
                  <a:lnTo>
                    <a:pt x="42672" y="6096"/>
                  </a:lnTo>
                  <a:lnTo>
                    <a:pt x="38100" y="3048"/>
                  </a:lnTo>
                  <a:lnTo>
                    <a:pt x="36576" y="1524"/>
                  </a:lnTo>
                  <a:lnTo>
                    <a:pt x="33528" y="1524"/>
                  </a:lnTo>
                  <a:lnTo>
                    <a:pt x="27432" y="0"/>
                  </a:lnTo>
                  <a:lnTo>
                    <a:pt x="22860" y="0"/>
                  </a:lnTo>
                  <a:lnTo>
                    <a:pt x="18288" y="1524"/>
                  </a:lnTo>
                  <a:lnTo>
                    <a:pt x="15240" y="1524"/>
                  </a:lnTo>
                  <a:lnTo>
                    <a:pt x="13716" y="3048"/>
                  </a:lnTo>
                  <a:lnTo>
                    <a:pt x="9144" y="6096"/>
                  </a:lnTo>
                  <a:lnTo>
                    <a:pt x="7620" y="6096"/>
                  </a:lnTo>
                  <a:lnTo>
                    <a:pt x="6096" y="7620"/>
                  </a:lnTo>
                  <a:lnTo>
                    <a:pt x="6096" y="9144"/>
                  </a:lnTo>
                  <a:lnTo>
                    <a:pt x="3048" y="13716"/>
                  </a:lnTo>
                  <a:lnTo>
                    <a:pt x="1524" y="15240"/>
                  </a:lnTo>
                  <a:lnTo>
                    <a:pt x="1524" y="16764"/>
                  </a:lnTo>
                  <a:lnTo>
                    <a:pt x="0" y="18288"/>
                  </a:lnTo>
                  <a:lnTo>
                    <a:pt x="0" y="33540"/>
                  </a:lnTo>
                  <a:lnTo>
                    <a:pt x="1524" y="35064"/>
                  </a:lnTo>
                  <a:lnTo>
                    <a:pt x="1524" y="36588"/>
                  </a:lnTo>
                  <a:lnTo>
                    <a:pt x="3048" y="38112"/>
                  </a:lnTo>
                  <a:lnTo>
                    <a:pt x="6096" y="42684"/>
                  </a:lnTo>
                  <a:lnTo>
                    <a:pt x="6096" y="44208"/>
                  </a:lnTo>
                  <a:lnTo>
                    <a:pt x="7620" y="44208"/>
                  </a:lnTo>
                  <a:lnTo>
                    <a:pt x="9144" y="45732"/>
                  </a:lnTo>
                  <a:lnTo>
                    <a:pt x="13716" y="48780"/>
                  </a:lnTo>
                  <a:lnTo>
                    <a:pt x="15240" y="48780"/>
                  </a:lnTo>
                  <a:lnTo>
                    <a:pt x="16764" y="50304"/>
                  </a:lnTo>
                  <a:lnTo>
                    <a:pt x="18288" y="50304"/>
                  </a:lnTo>
                  <a:lnTo>
                    <a:pt x="22860" y="51828"/>
                  </a:lnTo>
                  <a:lnTo>
                    <a:pt x="27432" y="51828"/>
                  </a:lnTo>
                  <a:lnTo>
                    <a:pt x="33528" y="50304"/>
                  </a:lnTo>
                  <a:lnTo>
                    <a:pt x="35052" y="50304"/>
                  </a:lnTo>
                  <a:lnTo>
                    <a:pt x="36576" y="48780"/>
                  </a:lnTo>
                  <a:lnTo>
                    <a:pt x="38100" y="48780"/>
                  </a:lnTo>
                  <a:lnTo>
                    <a:pt x="42672" y="45732"/>
                  </a:lnTo>
                  <a:lnTo>
                    <a:pt x="42672" y="44208"/>
                  </a:lnTo>
                  <a:lnTo>
                    <a:pt x="44196" y="42684"/>
                  </a:lnTo>
                  <a:lnTo>
                    <a:pt x="45720" y="42684"/>
                  </a:lnTo>
                  <a:lnTo>
                    <a:pt x="48768" y="38112"/>
                  </a:lnTo>
                  <a:lnTo>
                    <a:pt x="48768" y="36588"/>
                  </a:lnTo>
                  <a:lnTo>
                    <a:pt x="50292" y="35064"/>
                  </a:lnTo>
                  <a:lnTo>
                    <a:pt x="50292" y="33540"/>
                  </a:lnTo>
                  <a:lnTo>
                    <a:pt x="51435" y="28968"/>
                  </a:lnTo>
                  <a:lnTo>
                    <a:pt x="51816" y="27444"/>
                  </a:lnTo>
                  <a:lnTo>
                    <a:pt x="51816" y="24396"/>
                  </a:lnTo>
                  <a:lnTo>
                    <a:pt x="51816" y="22860"/>
                  </a:lnTo>
                  <a:close/>
                </a:path>
                <a:path w="1691640" h="52069">
                  <a:moveTo>
                    <a:pt x="231648" y="22860"/>
                  </a:moveTo>
                  <a:lnTo>
                    <a:pt x="230124" y="18288"/>
                  </a:lnTo>
                  <a:lnTo>
                    <a:pt x="230124" y="15240"/>
                  </a:lnTo>
                  <a:lnTo>
                    <a:pt x="228600" y="13716"/>
                  </a:lnTo>
                  <a:lnTo>
                    <a:pt x="225552" y="9144"/>
                  </a:lnTo>
                  <a:lnTo>
                    <a:pt x="225552" y="7620"/>
                  </a:lnTo>
                  <a:lnTo>
                    <a:pt x="224028" y="6096"/>
                  </a:lnTo>
                  <a:lnTo>
                    <a:pt x="222504" y="6096"/>
                  </a:lnTo>
                  <a:lnTo>
                    <a:pt x="217932" y="3048"/>
                  </a:lnTo>
                  <a:lnTo>
                    <a:pt x="216408" y="1524"/>
                  </a:lnTo>
                  <a:lnTo>
                    <a:pt x="213360" y="1524"/>
                  </a:lnTo>
                  <a:lnTo>
                    <a:pt x="208788" y="0"/>
                  </a:lnTo>
                  <a:lnTo>
                    <a:pt x="204216" y="0"/>
                  </a:lnTo>
                  <a:lnTo>
                    <a:pt x="198120" y="1524"/>
                  </a:lnTo>
                  <a:lnTo>
                    <a:pt x="195072" y="1524"/>
                  </a:lnTo>
                  <a:lnTo>
                    <a:pt x="193548" y="3048"/>
                  </a:lnTo>
                  <a:lnTo>
                    <a:pt x="188976" y="6096"/>
                  </a:lnTo>
                  <a:lnTo>
                    <a:pt x="187452" y="6096"/>
                  </a:lnTo>
                  <a:lnTo>
                    <a:pt x="187452" y="7620"/>
                  </a:lnTo>
                  <a:lnTo>
                    <a:pt x="185928" y="9144"/>
                  </a:lnTo>
                  <a:lnTo>
                    <a:pt x="182880" y="13716"/>
                  </a:lnTo>
                  <a:lnTo>
                    <a:pt x="182880" y="15240"/>
                  </a:lnTo>
                  <a:lnTo>
                    <a:pt x="181356" y="16764"/>
                  </a:lnTo>
                  <a:lnTo>
                    <a:pt x="181356" y="18288"/>
                  </a:lnTo>
                  <a:lnTo>
                    <a:pt x="179819" y="22860"/>
                  </a:lnTo>
                  <a:lnTo>
                    <a:pt x="179819" y="27444"/>
                  </a:lnTo>
                  <a:lnTo>
                    <a:pt x="181356" y="33540"/>
                  </a:lnTo>
                  <a:lnTo>
                    <a:pt x="181356" y="35064"/>
                  </a:lnTo>
                  <a:lnTo>
                    <a:pt x="182880" y="36588"/>
                  </a:lnTo>
                  <a:lnTo>
                    <a:pt x="182880" y="38112"/>
                  </a:lnTo>
                  <a:lnTo>
                    <a:pt x="185928" y="42684"/>
                  </a:lnTo>
                  <a:lnTo>
                    <a:pt x="188976" y="45732"/>
                  </a:lnTo>
                  <a:lnTo>
                    <a:pt x="193548" y="48780"/>
                  </a:lnTo>
                  <a:lnTo>
                    <a:pt x="195072" y="48780"/>
                  </a:lnTo>
                  <a:lnTo>
                    <a:pt x="196596" y="50304"/>
                  </a:lnTo>
                  <a:lnTo>
                    <a:pt x="198120" y="50304"/>
                  </a:lnTo>
                  <a:lnTo>
                    <a:pt x="204216" y="51828"/>
                  </a:lnTo>
                  <a:lnTo>
                    <a:pt x="208788" y="51828"/>
                  </a:lnTo>
                  <a:lnTo>
                    <a:pt x="213360" y="50304"/>
                  </a:lnTo>
                  <a:lnTo>
                    <a:pt x="214884" y="50304"/>
                  </a:lnTo>
                  <a:lnTo>
                    <a:pt x="216408" y="48780"/>
                  </a:lnTo>
                  <a:lnTo>
                    <a:pt x="217932" y="48780"/>
                  </a:lnTo>
                  <a:lnTo>
                    <a:pt x="222504" y="45732"/>
                  </a:lnTo>
                  <a:lnTo>
                    <a:pt x="225552" y="42684"/>
                  </a:lnTo>
                  <a:lnTo>
                    <a:pt x="228600" y="38112"/>
                  </a:lnTo>
                  <a:lnTo>
                    <a:pt x="230124" y="36588"/>
                  </a:lnTo>
                  <a:lnTo>
                    <a:pt x="230124" y="33540"/>
                  </a:lnTo>
                  <a:lnTo>
                    <a:pt x="231267" y="28968"/>
                  </a:lnTo>
                  <a:lnTo>
                    <a:pt x="231648" y="27444"/>
                  </a:lnTo>
                  <a:lnTo>
                    <a:pt x="231648" y="24396"/>
                  </a:lnTo>
                  <a:lnTo>
                    <a:pt x="231648" y="22860"/>
                  </a:lnTo>
                  <a:close/>
                </a:path>
                <a:path w="1691640" h="52069">
                  <a:moveTo>
                    <a:pt x="413004" y="24396"/>
                  </a:moveTo>
                  <a:lnTo>
                    <a:pt x="411480" y="22860"/>
                  </a:lnTo>
                  <a:lnTo>
                    <a:pt x="411480" y="16764"/>
                  </a:lnTo>
                  <a:lnTo>
                    <a:pt x="409956" y="15240"/>
                  </a:lnTo>
                  <a:lnTo>
                    <a:pt x="409956" y="13716"/>
                  </a:lnTo>
                  <a:lnTo>
                    <a:pt x="406908" y="9144"/>
                  </a:lnTo>
                  <a:lnTo>
                    <a:pt x="403860" y="6096"/>
                  </a:lnTo>
                  <a:lnTo>
                    <a:pt x="402336" y="6096"/>
                  </a:lnTo>
                  <a:lnTo>
                    <a:pt x="397764" y="1524"/>
                  </a:lnTo>
                  <a:lnTo>
                    <a:pt x="394716" y="1524"/>
                  </a:lnTo>
                  <a:lnTo>
                    <a:pt x="388620" y="0"/>
                  </a:lnTo>
                  <a:lnTo>
                    <a:pt x="384048" y="0"/>
                  </a:lnTo>
                  <a:lnTo>
                    <a:pt x="379476" y="1524"/>
                  </a:lnTo>
                  <a:lnTo>
                    <a:pt x="376428" y="1524"/>
                  </a:lnTo>
                  <a:lnTo>
                    <a:pt x="374904" y="3048"/>
                  </a:lnTo>
                  <a:lnTo>
                    <a:pt x="370332" y="6096"/>
                  </a:lnTo>
                  <a:lnTo>
                    <a:pt x="368808" y="6096"/>
                  </a:lnTo>
                  <a:lnTo>
                    <a:pt x="367284" y="7620"/>
                  </a:lnTo>
                  <a:lnTo>
                    <a:pt x="367284" y="9144"/>
                  </a:lnTo>
                  <a:lnTo>
                    <a:pt x="364236" y="13716"/>
                  </a:lnTo>
                  <a:lnTo>
                    <a:pt x="362712" y="15240"/>
                  </a:lnTo>
                  <a:lnTo>
                    <a:pt x="362712" y="16764"/>
                  </a:lnTo>
                  <a:lnTo>
                    <a:pt x="361188" y="18288"/>
                  </a:lnTo>
                  <a:lnTo>
                    <a:pt x="361188" y="22860"/>
                  </a:lnTo>
                  <a:lnTo>
                    <a:pt x="359651" y="24396"/>
                  </a:lnTo>
                  <a:lnTo>
                    <a:pt x="359651" y="25920"/>
                  </a:lnTo>
                  <a:lnTo>
                    <a:pt x="361188" y="27444"/>
                  </a:lnTo>
                  <a:lnTo>
                    <a:pt x="361188" y="33540"/>
                  </a:lnTo>
                  <a:lnTo>
                    <a:pt x="362712" y="35064"/>
                  </a:lnTo>
                  <a:lnTo>
                    <a:pt x="362712" y="36588"/>
                  </a:lnTo>
                  <a:lnTo>
                    <a:pt x="364236" y="38112"/>
                  </a:lnTo>
                  <a:lnTo>
                    <a:pt x="367284" y="42684"/>
                  </a:lnTo>
                  <a:lnTo>
                    <a:pt x="367284" y="44208"/>
                  </a:lnTo>
                  <a:lnTo>
                    <a:pt x="368808" y="44208"/>
                  </a:lnTo>
                  <a:lnTo>
                    <a:pt x="370332" y="45732"/>
                  </a:lnTo>
                  <a:lnTo>
                    <a:pt x="374904" y="48780"/>
                  </a:lnTo>
                  <a:lnTo>
                    <a:pt x="376428" y="48780"/>
                  </a:lnTo>
                  <a:lnTo>
                    <a:pt x="377952" y="50304"/>
                  </a:lnTo>
                  <a:lnTo>
                    <a:pt x="379476" y="50304"/>
                  </a:lnTo>
                  <a:lnTo>
                    <a:pt x="384048" y="51828"/>
                  </a:lnTo>
                  <a:lnTo>
                    <a:pt x="388620" y="51828"/>
                  </a:lnTo>
                  <a:lnTo>
                    <a:pt x="394716" y="50304"/>
                  </a:lnTo>
                  <a:lnTo>
                    <a:pt x="396240" y="50304"/>
                  </a:lnTo>
                  <a:lnTo>
                    <a:pt x="397764" y="48780"/>
                  </a:lnTo>
                  <a:lnTo>
                    <a:pt x="399288" y="48780"/>
                  </a:lnTo>
                  <a:lnTo>
                    <a:pt x="405384" y="42684"/>
                  </a:lnTo>
                  <a:lnTo>
                    <a:pt x="406908" y="42684"/>
                  </a:lnTo>
                  <a:lnTo>
                    <a:pt x="409956" y="38112"/>
                  </a:lnTo>
                  <a:lnTo>
                    <a:pt x="409956" y="36588"/>
                  </a:lnTo>
                  <a:lnTo>
                    <a:pt x="411480" y="35064"/>
                  </a:lnTo>
                  <a:lnTo>
                    <a:pt x="411480" y="28968"/>
                  </a:lnTo>
                  <a:lnTo>
                    <a:pt x="411480" y="27444"/>
                  </a:lnTo>
                  <a:lnTo>
                    <a:pt x="413004" y="25920"/>
                  </a:lnTo>
                  <a:lnTo>
                    <a:pt x="413004" y="24396"/>
                  </a:lnTo>
                  <a:close/>
                </a:path>
                <a:path w="1691640" h="52069">
                  <a:moveTo>
                    <a:pt x="588264" y="21336"/>
                  </a:moveTo>
                  <a:lnTo>
                    <a:pt x="587756" y="19812"/>
                  </a:lnTo>
                  <a:lnTo>
                    <a:pt x="586740" y="16764"/>
                  </a:lnTo>
                  <a:lnTo>
                    <a:pt x="586740" y="13716"/>
                  </a:lnTo>
                  <a:lnTo>
                    <a:pt x="585216" y="12192"/>
                  </a:lnTo>
                  <a:lnTo>
                    <a:pt x="583692" y="9144"/>
                  </a:lnTo>
                  <a:lnTo>
                    <a:pt x="579120" y="4572"/>
                  </a:lnTo>
                  <a:lnTo>
                    <a:pt x="576072" y="3048"/>
                  </a:lnTo>
                  <a:lnTo>
                    <a:pt x="574548" y="1524"/>
                  </a:lnTo>
                  <a:lnTo>
                    <a:pt x="573024" y="1524"/>
                  </a:lnTo>
                  <a:lnTo>
                    <a:pt x="571500" y="0"/>
                  </a:lnTo>
                  <a:lnTo>
                    <a:pt x="557784" y="0"/>
                  </a:lnTo>
                  <a:lnTo>
                    <a:pt x="556260" y="1524"/>
                  </a:lnTo>
                  <a:lnTo>
                    <a:pt x="554736" y="1524"/>
                  </a:lnTo>
                  <a:lnTo>
                    <a:pt x="553212" y="3048"/>
                  </a:lnTo>
                  <a:lnTo>
                    <a:pt x="550164" y="4572"/>
                  </a:lnTo>
                  <a:lnTo>
                    <a:pt x="545592" y="9144"/>
                  </a:lnTo>
                  <a:lnTo>
                    <a:pt x="544068" y="12192"/>
                  </a:lnTo>
                  <a:lnTo>
                    <a:pt x="542544" y="13716"/>
                  </a:lnTo>
                  <a:lnTo>
                    <a:pt x="542544" y="16764"/>
                  </a:lnTo>
                  <a:lnTo>
                    <a:pt x="541147" y="20955"/>
                  </a:lnTo>
                  <a:lnTo>
                    <a:pt x="541020" y="25920"/>
                  </a:lnTo>
                  <a:lnTo>
                    <a:pt x="542544" y="30492"/>
                  </a:lnTo>
                  <a:lnTo>
                    <a:pt x="542544" y="33540"/>
                  </a:lnTo>
                  <a:lnTo>
                    <a:pt x="544068" y="35064"/>
                  </a:lnTo>
                  <a:lnTo>
                    <a:pt x="545592" y="38112"/>
                  </a:lnTo>
                  <a:lnTo>
                    <a:pt x="548640" y="41160"/>
                  </a:lnTo>
                  <a:lnTo>
                    <a:pt x="550164" y="41160"/>
                  </a:lnTo>
                  <a:lnTo>
                    <a:pt x="553212" y="44208"/>
                  </a:lnTo>
                  <a:lnTo>
                    <a:pt x="554736" y="44208"/>
                  </a:lnTo>
                  <a:lnTo>
                    <a:pt x="556260" y="45732"/>
                  </a:lnTo>
                  <a:lnTo>
                    <a:pt x="557784" y="45732"/>
                  </a:lnTo>
                  <a:lnTo>
                    <a:pt x="562356" y="47256"/>
                  </a:lnTo>
                  <a:lnTo>
                    <a:pt x="566928" y="47256"/>
                  </a:lnTo>
                  <a:lnTo>
                    <a:pt x="571500" y="45732"/>
                  </a:lnTo>
                  <a:lnTo>
                    <a:pt x="573024" y="45732"/>
                  </a:lnTo>
                  <a:lnTo>
                    <a:pt x="574548" y="44208"/>
                  </a:lnTo>
                  <a:lnTo>
                    <a:pt x="576072" y="44208"/>
                  </a:lnTo>
                  <a:lnTo>
                    <a:pt x="579120" y="41160"/>
                  </a:lnTo>
                  <a:lnTo>
                    <a:pt x="580644" y="41160"/>
                  </a:lnTo>
                  <a:lnTo>
                    <a:pt x="583692" y="38112"/>
                  </a:lnTo>
                  <a:lnTo>
                    <a:pt x="585216" y="35064"/>
                  </a:lnTo>
                  <a:lnTo>
                    <a:pt x="586740" y="33540"/>
                  </a:lnTo>
                  <a:lnTo>
                    <a:pt x="586740" y="30492"/>
                  </a:lnTo>
                  <a:lnTo>
                    <a:pt x="588264" y="25920"/>
                  </a:lnTo>
                  <a:lnTo>
                    <a:pt x="588264" y="21653"/>
                  </a:lnTo>
                  <a:lnTo>
                    <a:pt x="576059" y="21653"/>
                  </a:lnTo>
                  <a:lnTo>
                    <a:pt x="576059" y="21336"/>
                  </a:lnTo>
                  <a:lnTo>
                    <a:pt x="588264" y="21336"/>
                  </a:lnTo>
                  <a:close/>
                </a:path>
                <a:path w="1691640" h="52069">
                  <a:moveTo>
                    <a:pt x="774192" y="24396"/>
                  </a:moveTo>
                  <a:lnTo>
                    <a:pt x="772668" y="22860"/>
                  </a:lnTo>
                  <a:lnTo>
                    <a:pt x="772668" y="16764"/>
                  </a:lnTo>
                  <a:lnTo>
                    <a:pt x="769620" y="13716"/>
                  </a:lnTo>
                  <a:lnTo>
                    <a:pt x="768096" y="9144"/>
                  </a:lnTo>
                  <a:lnTo>
                    <a:pt x="765048" y="6096"/>
                  </a:lnTo>
                  <a:lnTo>
                    <a:pt x="763524" y="6096"/>
                  </a:lnTo>
                  <a:lnTo>
                    <a:pt x="758952" y="1524"/>
                  </a:lnTo>
                  <a:lnTo>
                    <a:pt x="755904" y="1524"/>
                  </a:lnTo>
                  <a:lnTo>
                    <a:pt x="749808" y="0"/>
                  </a:lnTo>
                  <a:lnTo>
                    <a:pt x="745236" y="0"/>
                  </a:lnTo>
                  <a:lnTo>
                    <a:pt x="740664" y="1524"/>
                  </a:lnTo>
                  <a:lnTo>
                    <a:pt x="736092" y="1524"/>
                  </a:lnTo>
                  <a:lnTo>
                    <a:pt x="736092" y="3048"/>
                  </a:lnTo>
                  <a:lnTo>
                    <a:pt x="731520" y="6096"/>
                  </a:lnTo>
                  <a:lnTo>
                    <a:pt x="729996" y="6096"/>
                  </a:lnTo>
                  <a:lnTo>
                    <a:pt x="728472" y="7620"/>
                  </a:lnTo>
                  <a:lnTo>
                    <a:pt x="728472" y="9144"/>
                  </a:lnTo>
                  <a:lnTo>
                    <a:pt x="725424" y="13716"/>
                  </a:lnTo>
                  <a:lnTo>
                    <a:pt x="723900" y="15240"/>
                  </a:lnTo>
                  <a:lnTo>
                    <a:pt x="723900" y="16764"/>
                  </a:lnTo>
                  <a:lnTo>
                    <a:pt x="722376" y="18288"/>
                  </a:lnTo>
                  <a:lnTo>
                    <a:pt x="722376" y="22860"/>
                  </a:lnTo>
                  <a:lnTo>
                    <a:pt x="720839" y="24396"/>
                  </a:lnTo>
                  <a:lnTo>
                    <a:pt x="720839" y="25920"/>
                  </a:lnTo>
                  <a:lnTo>
                    <a:pt x="722376" y="27444"/>
                  </a:lnTo>
                  <a:lnTo>
                    <a:pt x="722376" y="33540"/>
                  </a:lnTo>
                  <a:lnTo>
                    <a:pt x="723900" y="35064"/>
                  </a:lnTo>
                  <a:lnTo>
                    <a:pt x="723900" y="36588"/>
                  </a:lnTo>
                  <a:lnTo>
                    <a:pt x="725424" y="38112"/>
                  </a:lnTo>
                  <a:lnTo>
                    <a:pt x="726948" y="42684"/>
                  </a:lnTo>
                  <a:lnTo>
                    <a:pt x="728472" y="44208"/>
                  </a:lnTo>
                  <a:lnTo>
                    <a:pt x="729996" y="44208"/>
                  </a:lnTo>
                  <a:lnTo>
                    <a:pt x="731520" y="45732"/>
                  </a:lnTo>
                  <a:lnTo>
                    <a:pt x="736092" y="48780"/>
                  </a:lnTo>
                  <a:lnTo>
                    <a:pt x="737616" y="50304"/>
                  </a:lnTo>
                  <a:lnTo>
                    <a:pt x="740664" y="50304"/>
                  </a:lnTo>
                  <a:lnTo>
                    <a:pt x="745236" y="51828"/>
                  </a:lnTo>
                  <a:lnTo>
                    <a:pt x="749808" y="51828"/>
                  </a:lnTo>
                  <a:lnTo>
                    <a:pt x="755904" y="50304"/>
                  </a:lnTo>
                  <a:lnTo>
                    <a:pt x="757428" y="50304"/>
                  </a:lnTo>
                  <a:lnTo>
                    <a:pt x="758952" y="48780"/>
                  </a:lnTo>
                  <a:lnTo>
                    <a:pt x="760476" y="48780"/>
                  </a:lnTo>
                  <a:lnTo>
                    <a:pt x="766572" y="42684"/>
                  </a:lnTo>
                  <a:lnTo>
                    <a:pt x="768096" y="42684"/>
                  </a:lnTo>
                  <a:lnTo>
                    <a:pt x="771144" y="38112"/>
                  </a:lnTo>
                  <a:lnTo>
                    <a:pt x="771144" y="36588"/>
                  </a:lnTo>
                  <a:lnTo>
                    <a:pt x="772668" y="35064"/>
                  </a:lnTo>
                  <a:lnTo>
                    <a:pt x="772668" y="28968"/>
                  </a:lnTo>
                  <a:lnTo>
                    <a:pt x="772668" y="27444"/>
                  </a:lnTo>
                  <a:lnTo>
                    <a:pt x="774192" y="25920"/>
                  </a:lnTo>
                  <a:lnTo>
                    <a:pt x="774192" y="24396"/>
                  </a:lnTo>
                  <a:close/>
                </a:path>
                <a:path w="1691640" h="52069">
                  <a:moveTo>
                    <a:pt x="954024" y="22860"/>
                  </a:moveTo>
                  <a:lnTo>
                    <a:pt x="952500" y="18288"/>
                  </a:lnTo>
                  <a:lnTo>
                    <a:pt x="952500" y="15240"/>
                  </a:lnTo>
                  <a:lnTo>
                    <a:pt x="950976" y="13716"/>
                  </a:lnTo>
                  <a:lnTo>
                    <a:pt x="947928" y="9144"/>
                  </a:lnTo>
                  <a:lnTo>
                    <a:pt x="946404" y="7620"/>
                  </a:lnTo>
                  <a:lnTo>
                    <a:pt x="946404" y="6096"/>
                  </a:lnTo>
                  <a:lnTo>
                    <a:pt x="944880" y="6096"/>
                  </a:lnTo>
                  <a:lnTo>
                    <a:pt x="940308" y="3048"/>
                  </a:lnTo>
                  <a:lnTo>
                    <a:pt x="938784" y="1524"/>
                  </a:lnTo>
                  <a:lnTo>
                    <a:pt x="935736" y="1524"/>
                  </a:lnTo>
                  <a:lnTo>
                    <a:pt x="931164" y="0"/>
                  </a:lnTo>
                  <a:lnTo>
                    <a:pt x="925068" y="0"/>
                  </a:lnTo>
                  <a:lnTo>
                    <a:pt x="920496" y="1524"/>
                  </a:lnTo>
                  <a:lnTo>
                    <a:pt x="917448" y="1524"/>
                  </a:lnTo>
                  <a:lnTo>
                    <a:pt x="915924" y="3048"/>
                  </a:lnTo>
                  <a:lnTo>
                    <a:pt x="911352" y="6096"/>
                  </a:lnTo>
                  <a:lnTo>
                    <a:pt x="909828" y="6096"/>
                  </a:lnTo>
                  <a:lnTo>
                    <a:pt x="909828" y="7620"/>
                  </a:lnTo>
                  <a:lnTo>
                    <a:pt x="908304" y="9144"/>
                  </a:lnTo>
                  <a:lnTo>
                    <a:pt x="905256" y="13716"/>
                  </a:lnTo>
                  <a:lnTo>
                    <a:pt x="903732" y="15240"/>
                  </a:lnTo>
                  <a:lnTo>
                    <a:pt x="903732" y="18288"/>
                  </a:lnTo>
                  <a:lnTo>
                    <a:pt x="902208" y="22860"/>
                  </a:lnTo>
                  <a:lnTo>
                    <a:pt x="902208" y="27444"/>
                  </a:lnTo>
                  <a:lnTo>
                    <a:pt x="903732" y="33540"/>
                  </a:lnTo>
                  <a:lnTo>
                    <a:pt x="903732" y="36588"/>
                  </a:lnTo>
                  <a:lnTo>
                    <a:pt x="905256" y="38112"/>
                  </a:lnTo>
                  <a:lnTo>
                    <a:pt x="908304" y="42684"/>
                  </a:lnTo>
                  <a:lnTo>
                    <a:pt x="911352" y="45732"/>
                  </a:lnTo>
                  <a:lnTo>
                    <a:pt x="915924" y="48780"/>
                  </a:lnTo>
                  <a:lnTo>
                    <a:pt x="917448" y="48780"/>
                  </a:lnTo>
                  <a:lnTo>
                    <a:pt x="918972" y="50304"/>
                  </a:lnTo>
                  <a:lnTo>
                    <a:pt x="920496" y="50304"/>
                  </a:lnTo>
                  <a:lnTo>
                    <a:pt x="925068" y="51828"/>
                  </a:lnTo>
                  <a:lnTo>
                    <a:pt x="931164" y="51828"/>
                  </a:lnTo>
                  <a:lnTo>
                    <a:pt x="935736" y="50304"/>
                  </a:lnTo>
                  <a:lnTo>
                    <a:pt x="937260" y="50304"/>
                  </a:lnTo>
                  <a:lnTo>
                    <a:pt x="938784" y="48780"/>
                  </a:lnTo>
                  <a:lnTo>
                    <a:pt x="940308" y="48780"/>
                  </a:lnTo>
                  <a:lnTo>
                    <a:pt x="944880" y="45732"/>
                  </a:lnTo>
                  <a:lnTo>
                    <a:pt x="947928" y="42684"/>
                  </a:lnTo>
                  <a:lnTo>
                    <a:pt x="950976" y="38112"/>
                  </a:lnTo>
                  <a:lnTo>
                    <a:pt x="952500" y="36588"/>
                  </a:lnTo>
                  <a:lnTo>
                    <a:pt x="952500" y="33540"/>
                  </a:lnTo>
                  <a:lnTo>
                    <a:pt x="953643" y="28968"/>
                  </a:lnTo>
                  <a:lnTo>
                    <a:pt x="954024" y="27444"/>
                  </a:lnTo>
                  <a:lnTo>
                    <a:pt x="954024" y="24396"/>
                  </a:lnTo>
                  <a:lnTo>
                    <a:pt x="954024" y="22860"/>
                  </a:lnTo>
                  <a:close/>
                </a:path>
                <a:path w="1691640" h="52069">
                  <a:moveTo>
                    <a:pt x="1135380" y="24396"/>
                  </a:moveTo>
                  <a:lnTo>
                    <a:pt x="1133856" y="22860"/>
                  </a:lnTo>
                  <a:lnTo>
                    <a:pt x="1133856" y="18288"/>
                  </a:lnTo>
                  <a:lnTo>
                    <a:pt x="1132332" y="16764"/>
                  </a:lnTo>
                  <a:lnTo>
                    <a:pt x="1132332" y="15240"/>
                  </a:lnTo>
                  <a:lnTo>
                    <a:pt x="1130808" y="13716"/>
                  </a:lnTo>
                  <a:lnTo>
                    <a:pt x="1129284" y="9144"/>
                  </a:lnTo>
                  <a:lnTo>
                    <a:pt x="1126236" y="6096"/>
                  </a:lnTo>
                  <a:lnTo>
                    <a:pt x="1124712" y="6096"/>
                  </a:lnTo>
                  <a:lnTo>
                    <a:pt x="1120140" y="1524"/>
                  </a:lnTo>
                  <a:lnTo>
                    <a:pt x="1117092" y="1524"/>
                  </a:lnTo>
                  <a:lnTo>
                    <a:pt x="1110996" y="0"/>
                  </a:lnTo>
                  <a:lnTo>
                    <a:pt x="1106424" y="0"/>
                  </a:lnTo>
                  <a:lnTo>
                    <a:pt x="1100328" y="1524"/>
                  </a:lnTo>
                  <a:lnTo>
                    <a:pt x="1097280" y="1524"/>
                  </a:lnTo>
                  <a:lnTo>
                    <a:pt x="1097280" y="3048"/>
                  </a:lnTo>
                  <a:lnTo>
                    <a:pt x="1092708" y="6096"/>
                  </a:lnTo>
                  <a:lnTo>
                    <a:pt x="1091184" y="6096"/>
                  </a:lnTo>
                  <a:lnTo>
                    <a:pt x="1088136" y="9144"/>
                  </a:lnTo>
                  <a:lnTo>
                    <a:pt x="1086612" y="13716"/>
                  </a:lnTo>
                  <a:lnTo>
                    <a:pt x="1085088" y="15240"/>
                  </a:lnTo>
                  <a:lnTo>
                    <a:pt x="1085088" y="16764"/>
                  </a:lnTo>
                  <a:lnTo>
                    <a:pt x="1083564" y="18288"/>
                  </a:lnTo>
                  <a:lnTo>
                    <a:pt x="1083564" y="22860"/>
                  </a:lnTo>
                  <a:lnTo>
                    <a:pt x="1082027" y="24396"/>
                  </a:lnTo>
                  <a:lnTo>
                    <a:pt x="1082027" y="25920"/>
                  </a:lnTo>
                  <a:lnTo>
                    <a:pt x="1083564" y="27444"/>
                  </a:lnTo>
                  <a:lnTo>
                    <a:pt x="1083564" y="33540"/>
                  </a:lnTo>
                  <a:lnTo>
                    <a:pt x="1085088" y="35064"/>
                  </a:lnTo>
                  <a:lnTo>
                    <a:pt x="1085088" y="36588"/>
                  </a:lnTo>
                  <a:lnTo>
                    <a:pt x="1086612" y="38112"/>
                  </a:lnTo>
                  <a:lnTo>
                    <a:pt x="1088136" y="42684"/>
                  </a:lnTo>
                  <a:lnTo>
                    <a:pt x="1089660" y="44208"/>
                  </a:lnTo>
                  <a:lnTo>
                    <a:pt x="1091184" y="44208"/>
                  </a:lnTo>
                  <a:lnTo>
                    <a:pt x="1092708" y="45732"/>
                  </a:lnTo>
                  <a:lnTo>
                    <a:pt x="1097280" y="48780"/>
                  </a:lnTo>
                  <a:lnTo>
                    <a:pt x="1098804" y="50304"/>
                  </a:lnTo>
                  <a:lnTo>
                    <a:pt x="1100328" y="50304"/>
                  </a:lnTo>
                  <a:lnTo>
                    <a:pt x="1106424" y="51828"/>
                  </a:lnTo>
                  <a:lnTo>
                    <a:pt x="1110996" y="51828"/>
                  </a:lnTo>
                  <a:lnTo>
                    <a:pt x="1117092" y="50304"/>
                  </a:lnTo>
                  <a:lnTo>
                    <a:pt x="1118616" y="50304"/>
                  </a:lnTo>
                  <a:lnTo>
                    <a:pt x="1120140" y="48780"/>
                  </a:lnTo>
                  <a:lnTo>
                    <a:pt x="1121664" y="48780"/>
                  </a:lnTo>
                  <a:lnTo>
                    <a:pt x="1127760" y="42684"/>
                  </a:lnTo>
                  <a:lnTo>
                    <a:pt x="1129284" y="42684"/>
                  </a:lnTo>
                  <a:lnTo>
                    <a:pt x="1130808" y="38112"/>
                  </a:lnTo>
                  <a:lnTo>
                    <a:pt x="1132332" y="36588"/>
                  </a:lnTo>
                  <a:lnTo>
                    <a:pt x="1132332" y="35064"/>
                  </a:lnTo>
                  <a:lnTo>
                    <a:pt x="1133856" y="33540"/>
                  </a:lnTo>
                  <a:lnTo>
                    <a:pt x="1133856" y="28968"/>
                  </a:lnTo>
                  <a:lnTo>
                    <a:pt x="1133856" y="27444"/>
                  </a:lnTo>
                  <a:lnTo>
                    <a:pt x="1135380" y="25920"/>
                  </a:lnTo>
                  <a:lnTo>
                    <a:pt x="1135380" y="24396"/>
                  </a:lnTo>
                  <a:close/>
                </a:path>
                <a:path w="1691640" h="52069">
                  <a:moveTo>
                    <a:pt x="1310640" y="21336"/>
                  </a:moveTo>
                  <a:lnTo>
                    <a:pt x="1310132" y="19812"/>
                  </a:lnTo>
                  <a:lnTo>
                    <a:pt x="1309116" y="16764"/>
                  </a:lnTo>
                  <a:lnTo>
                    <a:pt x="1309116" y="15240"/>
                  </a:lnTo>
                  <a:lnTo>
                    <a:pt x="1307592" y="13716"/>
                  </a:lnTo>
                  <a:lnTo>
                    <a:pt x="1307592" y="12192"/>
                  </a:lnTo>
                  <a:lnTo>
                    <a:pt x="1304544" y="9144"/>
                  </a:lnTo>
                  <a:lnTo>
                    <a:pt x="1304544" y="7620"/>
                  </a:lnTo>
                  <a:lnTo>
                    <a:pt x="1301496" y="4572"/>
                  </a:lnTo>
                  <a:lnTo>
                    <a:pt x="1298448" y="3048"/>
                  </a:lnTo>
                  <a:lnTo>
                    <a:pt x="1296924" y="1524"/>
                  </a:lnTo>
                  <a:lnTo>
                    <a:pt x="1295400" y="1524"/>
                  </a:lnTo>
                  <a:lnTo>
                    <a:pt x="1293876" y="0"/>
                  </a:lnTo>
                  <a:lnTo>
                    <a:pt x="1280160" y="0"/>
                  </a:lnTo>
                  <a:lnTo>
                    <a:pt x="1278636" y="1524"/>
                  </a:lnTo>
                  <a:lnTo>
                    <a:pt x="1277112" y="1524"/>
                  </a:lnTo>
                  <a:lnTo>
                    <a:pt x="1275588" y="3048"/>
                  </a:lnTo>
                  <a:lnTo>
                    <a:pt x="1272540" y="4572"/>
                  </a:lnTo>
                  <a:lnTo>
                    <a:pt x="1267968" y="9144"/>
                  </a:lnTo>
                  <a:lnTo>
                    <a:pt x="1266444" y="12192"/>
                  </a:lnTo>
                  <a:lnTo>
                    <a:pt x="1264920" y="13716"/>
                  </a:lnTo>
                  <a:lnTo>
                    <a:pt x="1264920" y="16764"/>
                  </a:lnTo>
                  <a:lnTo>
                    <a:pt x="1263396" y="21336"/>
                  </a:lnTo>
                  <a:lnTo>
                    <a:pt x="1263396" y="25920"/>
                  </a:lnTo>
                  <a:lnTo>
                    <a:pt x="1264920" y="30492"/>
                  </a:lnTo>
                  <a:lnTo>
                    <a:pt x="1264920" y="33540"/>
                  </a:lnTo>
                  <a:lnTo>
                    <a:pt x="1266444" y="35064"/>
                  </a:lnTo>
                  <a:lnTo>
                    <a:pt x="1267968" y="38112"/>
                  </a:lnTo>
                  <a:lnTo>
                    <a:pt x="1271016" y="41160"/>
                  </a:lnTo>
                  <a:lnTo>
                    <a:pt x="1272540" y="41160"/>
                  </a:lnTo>
                  <a:lnTo>
                    <a:pt x="1275588" y="44208"/>
                  </a:lnTo>
                  <a:lnTo>
                    <a:pt x="1277112" y="44208"/>
                  </a:lnTo>
                  <a:lnTo>
                    <a:pt x="1278636" y="45732"/>
                  </a:lnTo>
                  <a:lnTo>
                    <a:pt x="1280160" y="45732"/>
                  </a:lnTo>
                  <a:lnTo>
                    <a:pt x="1284732" y="47256"/>
                  </a:lnTo>
                  <a:lnTo>
                    <a:pt x="1289304" y="47256"/>
                  </a:lnTo>
                  <a:lnTo>
                    <a:pt x="1293876" y="45732"/>
                  </a:lnTo>
                  <a:lnTo>
                    <a:pt x="1295400" y="45732"/>
                  </a:lnTo>
                  <a:lnTo>
                    <a:pt x="1296924" y="44208"/>
                  </a:lnTo>
                  <a:lnTo>
                    <a:pt x="1298448" y="44208"/>
                  </a:lnTo>
                  <a:lnTo>
                    <a:pt x="1301496" y="41160"/>
                  </a:lnTo>
                  <a:lnTo>
                    <a:pt x="1303020" y="41160"/>
                  </a:lnTo>
                  <a:lnTo>
                    <a:pt x="1304544" y="39636"/>
                  </a:lnTo>
                  <a:lnTo>
                    <a:pt x="1304544" y="38112"/>
                  </a:lnTo>
                  <a:lnTo>
                    <a:pt x="1307592" y="35064"/>
                  </a:lnTo>
                  <a:lnTo>
                    <a:pt x="1307592" y="33540"/>
                  </a:lnTo>
                  <a:lnTo>
                    <a:pt x="1309116" y="32016"/>
                  </a:lnTo>
                  <a:lnTo>
                    <a:pt x="1309116" y="30492"/>
                  </a:lnTo>
                  <a:lnTo>
                    <a:pt x="1310640" y="25920"/>
                  </a:lnTo>
                  <a:lnTo>
                    <a:pt x="1310640" y="21336"/>
                  </a:lnTo>
                  <a:close/>
                </a:path>
                <a:path w="1691640" h="52069">
                  <a:moveTo>
                    <a:pt x="1510284" y="22860"/>
                  </a:moveTo>
                  <a:lnTo>
                    <a:pt x="1508760" y="18288"/>
                  </a:lnTo>
                  <a:lnTo>
                    <a:pt x="1508760" y="16764"/>
                  </a:lnTo>
                  <a:lnTo>
                    <a:pt x="1507236" y="15240"/>
                  </a:lnTo>
                  <a:lnTo>
                    <a:pt x="1507236" y="13716"/>
                  </a:lnTo>
                  <a:lnTo>
                    <a:pt x="1504188" y="9144"/>
                  </a:lnTo>
                  <a:lnTo>
                    <a:pt x="1502664" y="7620"/>
                  </a:lnTo>
                  <a:lnTo>
                    <a:pt x="1502664" y="6096"/>
                  </a:lnTo>
                  <a:lnTo>
                    <a:pt x="1501140" y="6096"/>
                  </a:lnTo>
                  <a:lnTo>
                    <a:pt x="1496568" y="3048"/>
                  </a:lnTo>
                  <a:lnTo>
                    <a:pt x="1495044" y="1524"/>
                  </a:lnTo>
                  <a:lnTo>
                    <a:pt x="1491996" y="1524"/>
                  </a:lnTo>
                  <a:lnTo>
                    <a:pt x="1487424" y="0"/>
                  </a:lnTo>
                  <a:lnTo>
                    <a:pt x="1481328" y="0"/>
                  </a:lnTo>
                  <a:lnTo>
                    <a:pt x="1476756" y="1524"/>
                  </a:lnTo>
                  <a:lnTo>
                    <a:pt x="1473708" y="1524"/>
                  </a:lnTo>
                  <a:lnTo>
                    <a:pt x="1472184" y="3048"/>
                  </a:lnTo>
                  <a:lnTo>
                    <a:pt x="1467612" y="6096"/>
                  </a:lnTo>
                  <a:lnTo>
                    <a:pt x="1466088" y="6096"/>
                  </a:lnTo>
                  <a:lnTo>
                    <a:pt x="1464564" y="7620"/>
                  </a:lnTo>
                  <a:lnTo>
                    <a:pt x="1464564" y="9144"/>
                  </a:lnTo>
                  <a:lnTo>
                    <a:pt x="1461516" y="13716"/>
                  </a:lnTo>
                  <a:lnTo>
                    <a:pt x="1459992" y="15240"/>
                  </a:lnTo>
                  <a:lnTo>
                    <a:pt x="1459992" y="18288"/>
                  </a:lnTo>
                  <a:lnTo>
                    <a:pt x="1458455" y="22860"/>
                  </a:lnTo>
                  <a:lnTo>
                    <a:pt x="1458455" y="27444"/>
                  </a:lnTo>
                  <a:lnTo>
                    <a:pt x="1459992" y="33540"/>
                  </a:lnTo>
                  <a:lnTo>
                    <a:pt x="1459992" y="36588"/>
                  </a:lnTo>
                  <a:lnTo>
                    <a:pt x="1461516" y="38112"/>
                  </a:lnTo>
                  <a:lnTo>
                    <a:pt x="1464564" y="42684"/>
                  </a:lnTo>
                  <a:lnTo>
                    <a:pt x="1464564" y="44208"/>
                  </a:lnTo>
                  <a:lnTo>
                    <a:pt x="1466088" y="44208"/>
                  </a:lnTo>
                  <a:lnTo>
                    <a:pt x="1467612" y="45732"/>
                  </a:lnTo>
                  <a:lnTo>
                    <a:pt x="1472184" y="48780"/>
                  </a:lnTo>
                  <a:lnTo>
                    <a:pt x="1473708" y="48780"/>
                  </a:lnTo>
                  <a:lnTo>
                    <a:pt x="1475232" y="50304"/>
                  </a:lnTo>
                  <a:lnTo>
                    <a:pt x="1476756" y="50304"/>
                  </a:lnTo>
                  <a:lnTo>
                    <a:pt x="1481328" y="51828"/>
                  </a:lnTo>
                  <a:lnTo>
                    <a:pt x="1487424" y="51828"/>
                  </a:lnTo>
                  <a:lnTo>
                    <a:pt x="1491996" y="50304"/>
                  </a:lnTo>
                  <a:lnTo>
                    <a:pt x="1493520" y="50304"/>
                  </a:lnTo>
                  <a:lnTo>
                    <a:pt x="1495044" y="48780"/>
                  </a:lnTo>
                  <a:lnTo>
                    <a:pt x="1496568" y="48780"/>
                  </a:lnTo>
                  <a:lnTo>
                    <a:pt x="1501140" y="45732"/>
                  </a:lnTo>
                  <a:lnTo>
                    <a:pt x="1502664" y="44208"/>
                  </a:lnTo>
                  <a:lnTo>
                    <a:pt x="1502664" y="42684"/>
                  </a:lnTo>
                  <a:lnTo>
                    <a:pt x="1504188" y="42684"/>
                  </a:lnTo>
                  <a:lnTo>
                    <a:pt x="1507236" y="38112"/>
                  </a:lnTo>
                  <a:lnTo>
                    <a:pt x="1507236" y="36588"/>
                  </a:lnTo>
                  <a:lnTo>
                    <a:pt x="1508760" y="35064"/>
                  </a:lnTo>
                  <a:lnTo>
                    <a:pt x="1508760" y="33540"/>
                  </a:lnTo>
                  <a:lnTo>
                    <a:pt x="1509903" y="28968"/>
                  </a:lnTo>
                  <a:lnTo>
                    <a:pt x="1510284" y="27444"/>
                  </a:lnTo>
                  <a:lnTo>
                    <a:pt x="1510284" y="24396"/>
                  </a:lnTo>
                  <a:lnTo>
                    <a:pt x="1510284" y="22860"/>
                  </a:lnTo>
                  <a:close/>
                </a:path>
                <a:path w="1691640" h="52069">
                  <a:moveTo>
                    <a:pt x="1691640" y="24396"/>
                  </a:moveTo>
                  <a:lnTo>
                    <a:pt x="1690116" y="22860"/>
                  </a:lnTo>
                  <a:lnTo>
                    <a:pt x="1690116" y="18288"/>
                  </a:lnTo>
                  <a:lnTo>
                    <a:pt x="1688592" y="16764"/>
                  </a:lnTo>
                  <a:lnTo>
                    <a:pt x="1688592" y="15240"/>
                  </a:lnTo>
                  <a:lnTo>
                    <a:pt x="1687068" y="13716"/>
                  </a:lnTo>
                  <a:lnTo>
                    <a:pt x="1684020" y="9144"/>
                  </a:lnTo>
                  <a:lnTo>
                    <a:pt x="1684020" y="7620"/>
                  </a:lnTo>
                  <a:lnTo>
                    <a:pt x="1682496" y="6096"/>
                  </a:lnTo>
                  <a:lnTo>
                    <a:pt x="1680972" y="6096"/>
                  </a:lnTo>
                  <a:lnTo>
                    <a:pt x="1676400" y="3048"/>
                  </a:lnTo>
                  <a:lnTo>
                    <a:pt x="1676400" y="1524"/>
                  </a:lnTo>
                  <a:lnTo>
                    <a:pt x="1671828" y="1524"/>
                  </a:lnTo>
                  <a:lnTo>
                    <a:pt x="1667256" y="0"/>
                  </a:lnTo>
                  <a:lnTo>
                    <a:pt x="1662684" y="0"/>
                  </a:lnTo>
                  <a:lnTo>
                    <a:pt x="1656588" y="1524"/>
                  </a:lnTo>
                  <a:lnTo>
                    <a:pt x="1653540" y="1524"/>
                  </a:lnTo>
                  <a:lnTo>
                    <a:pt x="1648968" y="6096"/>
                  </a:lnTo>
                  <a:lnTo>
                    <a:pt x="1647444" y="6096"/>
                  </a:lnTo>
                  <a:lnTo>
                    <a:pt x="1644396" y="9144"/>
                  </a:lnTo>
                  <a:lnTo>
                    <a:pt x="1641348" y="13716"/>
                  </a:lnTo>
                  <a:lnTo>
                    <a:pt x="1641348" y="15240"/>
                  </a:lnTo>
                  <a:lnTo>
                    <a:pt x="1639824" y="16764"/>
                  </a:lnTo>
                  <a:lnTo>
                    <a:pt x="1639824" y="22860"/>
                  </a:lnTo>
                  <a:lnTo>
                    <a:pt x="1638287" y="24396"/>
                  </a:lnTo>
                  <a:lnTo>
                    <a:pt x="1638287" y="25920"/>
                  </a:lnTo>
                  <a:lnTo>
                    <a:pt x="1639824" y="27444"/>
                  </a:lnTo>
                  <a:lnTo>
                    <a:pt x="1639824" y="35064"/>
                  </a:lnTo>
                  <a:lnTo>
                    <a:pt x="1641348" y="36588"/>
                  </a:lnTo>
                  <a:lnTo>
                    <a:pt x="1641348" y="38112"/>
                  </a:lnTo>
                  <a:lnTo>
                    <a:pt x="1644396" y="42684"/>
                  </a:lnTo>
                  <a:lnTo>
                    <a:pt x="1645920" y="44208"/>
                  </a:lnTo>
                  <a:lnTo>
                    <a:pt x="1647444" y="44208"/>
                  </a:lnTo>
                  <a:lnTo>
                    <a:pt x="1652016" y="48780"/>
                  </a:lnTo>
                  <a:lnTo>
                    <a:pt x="1653540" y="48780"/>
                  </a:lnTo>
                  <a:lnTo>
                    <a:pt x="1655064" y="50304"/>
                  </a:lnTo>
                  <a:lnTo>
                    <a:pt x="1656588" y="50304"/>
                  </a:lnTo>
                  <a:lnTo>
                    <a:pt x="1662684" y="51828"/>
                  </a:lnTo>
                  <a:lnTo>
                    <a:pt x="1667256" y="51828"/>
                  </a:lnTo>
                  <a:lnTo>
                    <a:pt x="1671828" y="50304"/>
                  </a:lnTo>
                  <a:lnTo>
                    <a:pt x="1674876" y="50304"/>
                  </a:lnTo>
                  <a:lnTo>
                    <a:pt x="1676400" y="48780"/>
                  </a:lnTo>
                  <a:lnTo>
                    <a:pt x="1680972" y="45732"/>
                  </a:lnTo>
                  <a:lnTo>
                    <a:pt x="1684020" y="42684"/>
                  </a:lnTo>
                  <a:lnTo>
                    <a:pt x="1687068" y="38112"/>
                  </a:lnTo>
                  <a:lnTo>
                    <a:pt x="1688592" y="36588"/>
                  </a:lnTo>
                  <a:lnTo>
                    <a:pt x="1688592" y="35064"/>
                  </a:lnTo>
                  <a:lnTo>
                    <a:pt x="1690116" y="33540"/>
                  </a:lnTo>
                  <a:lnTo>
                    <a:pt x="1690116" y="28968"/>
                  </a:lnTo>
                  <a:lnTo>
                    <a:pt x="1690116" y="27444"/>
                  </a:lnTo>
                  <a:lnTo>
                    <a:pt x="1691640" y="25920"/>
                  </a:lnTo>
                  <a:lnTo>
                    <a:pt x="1691640" y="243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970F853-8532-42C6-9874-FC1323FD5EDE}"/>
              </a:ext>
            </a:extLst>
          </p:cNvPr>
          <p:cNvSpPr txBox="1"/>
          <p:nvPr/>
        </p:nvSpPr>
        <p:spPr>
          <a:xfrm>
            <a:off x="0" y="6604084"/>
            <a:ext cx="16017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50" dirty="0"/>
              <a:t>Adapted from </a:t>
            </a:r>
            <a:r>
              <a:rPr lang="en-US" sz="1050" dirty="0" err="1"/>
              <a:t>Bhiksha</a:t>
            </a:r>
            <a:r>
              <a:rPr lang="en-US" sz="1050" dirty="0"/>
              <a:t> Raj</a:t>
            </a:r>
            <a:endParaRPr kumimoji="0" lang="en-US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69705" y="2138310"/>
            <a:ext cx="2680970" cy="2326005"/>
            <a:chOff x="3469705" y="1281059"/>
            <a:chExt cx="2680970" cy="2326005"/>
          </a:xfrm>
        </p:grpSpPr>
        <p:sp>
          <p:nvSpPr>
            <p:cNvPr id="3" name="object 3"/>
            <p:cNvSpPr/>
            <p:nvPr/>
          </p:nvSpPr>
          <p:spPr>
            <a:xfrm>
              <a:off x="3474468" y="1470569"/>
              <a:ext cx="2486660" cy="2131695"/>
            </a:xfrm>
            <a:custGeom>
              <a:avLst/>
              <a:gdLst/>
              <a:ahLst/>
              <a:cxnLst/>
              <a:rect l="l" t="t" r="r" b="b"/>
              <a:pathLst>
                <a:path w="2486660" h="2131695">
                  <a:moveTo>
                    <a:pt x="2486444" y="2131548"/>
                  </a:moveTo>
                  <a:lnTo>
                    <a:pt x="0" y="2131548"/>
                  </a:lnTo>
                  <a:lnTo>
                    <a:pt x="0" y="0"/>
                  </a:lnTo>
                  <a:lnTo>
                    <a:pt x="2486444" y="0"/>
                  </a:lnTo>
                  <a:lnTo>
                    <a:pt x="2486444" y="213154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5960913" y="1285822"/>
              <a:ext cx="184785" cy="2316480"/>
            </a:xfrm>
            <a:custGeom>
              <a:avLst/>
              <a:gdLst/>
              <a:ahLst/>
              <a:cxnLst/>
              <a:rect l="l" t="t" r="r" b="b"/>
              <a:pathLst>
                <a:path w="184785" h="2316479">
                  <a:moveTo>
                    <a:pt x="0" y="2316295"/>
                  </a:moveTo>
                  <a:lnTo>
                    <a:pt x="0" y="184747"/>
                  </a:lnTo>
                  <a:lnTo>
                    <a:pt x="184724" y="0"/>
                  </a:lnTo>
                  <a:lnTo>
                    <a:pt x="184724" y="2131545"/>
                  </a:lnTo>
                  <a:lnTo>
                    <a:pt x="0" y="2316295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474468" y="1285822"/>
              <a:ext cx="2671445" cy="184785"/>
            </a:xfrm>
            <a:custGeom>
              <a:avLst/>
              <a:gdLst/>
              <a:ahLst/>
              <a:cxnLst/>
              <a:rect l="l" t="t" r="r" b="b"/>
              <a:pathLst>
                <a:path w="2671445" h="184784">
                  <a:moveTo>
                    <a:pt x="2486444" y="184747"/>
                  </a:moveTo>
                  <a:lnTo>
                    <a:pt x="0" y="184747"/>
                  </a:lnTo>
                  <a:lnTo>
                    <a:pt x="184724" y="0"/>
                  </a:lnTo>
                  <a:lnTo>
                    <a:pt x="2671169" y="0"/>
                  </a:lnTo>
                  <a:lnTo>
                    <a:pt x="2486444" y="18474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474468" y="1285822"/>
              <a:ext cx="2671445" cy="2316480"/>
            </a:xfrm>
            <a:custGeom>
              <a:avLst/>
              <a:gdLst/>
              <a:ahLst/>
              <a:cxnLst/>
              <a:rect l="l" t="t" r="r" b="b"/>
              <a:pathLst>
                <a:path w="2671445" h="2316479">
                  <a:moveTo>
                    <a:pt x="0" y="184747"/>
                  </a:moveTo>
                  <a:lnTo>
                    <a:pt x="184724" y="0"/>
                  </a:lnTo>
                  <a:lnTo>
                    <a:pt x="2671169" y="0"/>
                  </a:lnTo>
                  <a:lnTo>
                    <a:pt x="2671169" y="2131545"/>
                  </a:lnTo>
                  <a:lnTo>
                    <a:pt x="2486444" y="2316295"/>
                  </a:lnTo>
                  <a:lnTo>
                    <a:pt x="0" y="2316295"/>
                  </a:lnTo>
                  <a:lnTo>
                    <a:pt x="0" y="184747"/>
                  </a:lnTo>
                  <a:close/>
                </a:path>
                <a:path w="2671445" h="2316479">
                  <a:moveTo>
                    <a:pt x="0" y="184747"/>
                  </a:moveTo>
                  <a:lnTo>
                    <a:pt x="2486444" y="184747"/>
                  </a:lnTo>
                  <a:lnTo>
                    <a:pt x="267116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487093" y="1459397"/>
              <a:ext cx="2478582" cy="21427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3779892" y="1465397"/>
              <a:ext cx="0" cy="2120900"/>
            </a:xfrm>
            <a:custGeom>
              <a:avLst/>
              <a:gdLst/>
              <a:ahLst/>
              <a:cxnLst/>
              <a:rect l="l" t="t" r="r" b="b"/>
              <a:pathLst>
                <a:path h="2120900">
                  <a:moveTo>
                    <a:pt x="0" y="0"/>
                  </a:moveTo>
                  <a:lnTo>
                    <a:pt x="0" y="2120695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3474468" y="3296437"/>
              <a:ext cx="2489200" cy="5080"/>
            </a:xfrm>
            <a:custGeom>
              <a:avLst/>
              <a:gdLst/>
              <a:ahLst/>
              <a:cxnLst/>
              <a:rect l="l" t="t" r="r" b="b"/>
              <a:pathLst>
                <a:path w="2489200" h="5079">
                  <a:moveTo>
                    <a:pt x="0" y="0"/>
                  </a:moveTo>
                  <a:lnTo>
                    <a:pt x="2489094" y="0"/>
                  </a:lnTo>
                </a:path>
                <a:path w="2489200" h="5079">
                  <a:moveTo>
                    <a:pt x="0" y="4762"/>
                  </a:moveTo>
                  <a:lnTo>
                    <a:pt x="2489094" y="4762"/>
                  </a:lnTo>
                </a:path>
              </a:pathLst>
            </a:custGeom>
            <a:ln w="761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4091516" y="1469497"/>
              <a:ext cx="304800" cy="2132965"/>
            </a:xfrm>
            <a:custGeom>
              <a:avLst/>
              <a:gdLst/>
              <a:ahLst/>
              <a:cxnLst/>
              <a:rect l="l" t="t" r="r" b="b"/>
              <a:pathLst>
                <a:path w="304800" h="2132965">
                  <a:moveTo>
                    <a:pt x="0" y="1830746"/>
                  </a:moveTo>
                  <a:lnTo>
                    <a:pt x="0" y="2132695"/>
                  </a:lnTo>
                </a:path>
                <a:path w="304800" h="2132965">
                  <a:moveTo>
                    <a:pt x="0" y="0"/>
                  </a:moveTo>
                  <a:lnTo>
                    <a:pt x="0" y="1521146"/>
                  </a:lnTo>
                </a:path>
                <a:path w="304800" h="2132965">
                  <a:moveTo>
                    <a:pt x="304799" y="916338"/>
                  </a:moveTo>
                  <a:lnTo>
                    <a:pt x="304799" y="2132695"/>
                  </a:lnTo>
                </a:path>
                <a:path w="304800" h="2132965">
                  <a:moveTo>
                    <a:pt x="304799" y="0"/>
                  </a:moveTo>
                  <a:lnTo>
                    <a:pt x="304799" y="60673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4701115" y="1469497"/>
              <a:ext cx="0" cy="2132965"/>
            </a:xfrm>
            <a:custGeom>
              <a:avLst/>
              <a:gdLst/>
              <a:ahLst/>
              <a:cxnLst/>
              <a:rect l="l" t="t" r="r" b="b"/>
              <a:pathLst>
                <a:path h="2132965">
                  <a:moveTo>
                    <a:pt x="0" y="0"/>
                  </a:moveTo>
                  <a:lnTo>
                    <a:pt x="0" y="2132695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5005915" y="1469497"/>
              <a:ext cx="0" cy="2132965"/>
            </a:xfrm>
            <a:custGeom>
              <a:avLst/>
              <a:gdLst/>
              <a:ahLst/>
              <a:cxnLst/>
              <a:rect l="l" t="t" r="r" b="b"/>
              <a:pathLst>
                <a:path h="2132965">
                  <a:moveTo>
                    <a:pt x="0" y="1221147"/>
                  </a:moveTo>
                  <a:lnTo>
                    <a:pt x="0" y="2132695"/>
                  </a:lnTo>
                </a:path>
                <a:path h="2132965">
                  <a:moveTo>
                    <a:pt x="0" y="0"/>
                  </a:moveTo>
                  <a:lnTo>
                    <a:pt x="0" y="91153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5310714" y="1469497"/>
              <a:ext cx="0" cy="2132965"/>
            </a:xfrm>
            <a:custGeom>
              <a:avLst/>
              <a:gdLst/>
              <a:ahLst/>
              <a:cxnLst/>
              <a:rect l="l" t="t" r="r" b="b"/>
              <a:pathLst>
                <a:path h="2132965">
                  <a:moveTo>
                    <a:pt x="0" y="0"/>
                  </a:moveTo>
                  <a:lnTo>
                    <a:pt x="0" y="2132695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5615513" y="1469497"/>
              <a:ext cx="0" cy="2132965"/>
            </a:xfrm>
            <a:custGeom>
              <a:avLst/>
              <a:gdLst/>
              <a:ahLst/>
              <a:cxnLst/>
              <a:rect l="l" t="t" r="r" b="b"/>
              <a:pathLst>
                <a:path h="2132965">
                  <a:moveTo>
                    <a:pt x="0" y="1525946"/>
                  </a:moveTo>
                  <a:lnTo>
                    <a:pt x="0" y="2132695"/>
                  </a:lnTo>
                </a:path>
                <a:path h="2132965">
                  <a:moveTo>
                    <a:pt x="0" y="0"/>
                  </a:moveTo>
                  <a:lnTo>
                    <a:pt x="0" y="1216347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3474468" y="2989237"/>
              <a:ext cx="2489200" cy="3810"/>
            </a:xfrm>
            <a:custGeom>
              <a:avLst/>
              <a:gdLst/>
              <a:ahLst/>
              <a:cxnLst/>
              <a:rect l="l" t="t" r="r" b="b"/>
              <a:pathLst>
                <a:path w="2489200" h="3810">
                  <a:moveTo>
                    <a:pt x="0" y="3806"/>
                  </a:moveTo>
                  <a:lnTo>
                    <a:pt x="2489094" y="3806"/>
                  </a:lnTo>
                </a:path>
                <a:path w="2489200" h="3810">
                  <a:moveTo>
                    <a:pt x="0" y="0"/>
                  </a:moveTo>
                  <a:lnTo>
                    <a:pt x="2489094" y="0"/>
                  </a:lnTo>
                </a:path>
              </a:pathLst>
            </a:custGeom>
            <a:ln w="47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3474468" y="2996400"/>
              <a:ext cx="2489200" cy="0"/>
            </a:xfrm>
            <a:custGeom>
              <a:avLst/>
              <a:gdLst/>
              <a:ahLst/>
              <a:cxnLst/>
              <a:rect l="l" t="t" r="r" b="b"/>
              <a:pathLst>
                <a:path w="2489200">
                  <a:moveTo>
                    <a:pt x="0" y="0"/>
                  </a:moveTo>
                  <a:lnTo>
                    <a:pt x="320499" y="0"/>
                  </a:lnTo>
                </a:path>
                <a:path w="2489200">
                  <a:moveTo>
                    <a:pt x="630098" y="0"/>
                  </a:moveTo>
                  <a:lnTo>
                    <a:pt x="2489094" y="0"/>
                  </a:lnTo>
                </a:path>
              </a:pathLst>
            </a:custGeom>
            <a:ln w="761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3474468" y="2684438"/>
              <a:ext cx="2489200" cy="3810"/>
            </a:xfrm>
            <a:custGeom>
              <a:avLst/>
              <a:gdLst/>
              <a:ahLst/>
              <a:cxnLst/>
              <a:rect l="l" t="t" r="r" b="b"/>
              <a:pathLst>
                <a:path w="2489200" h="3810">
                  <a:moveTo>
                    <a:pt x="0" y="3806"/>
                  </a:moveTo>
                  <a:lnTo>
                    <a:pt x="2489094" y="3806"/>
                  </a:lnTo>
                </a:path>
                <a:path w="2489200" h="3810">
                  <a:moveTo>
                    <a:pt x="0" y="0"/>
                  </a:moveTo>
                  <a:lnTo>
                    <a:pt x="2489094" y="0"/>
                  </a:lnTo>
                </a:path>
              </a:pathLst>
            </a:custGeom>
            <a:ln w="47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3474468" y="2691600"/>
              <a:ext cx="2489200" cy="0"/>
            </a:xfrm>
            <a:custGeom>
              <a:avLst/>
              <a:gdLst/>
              <a:ahLst/>
              <a:cxnLst/>
              <a:rect l="l" t="t" r="r" b="b"/>
              <a:pathLst>
                <a:path w="2489200">
                  <a:moveTo>
                    <a:pt x="0" y="0"/>
                  </a:moveTo>
                  <a:lnTo>
                    <a:pt x="1844496" y="0"/>
                  </a:lnTo>
                </a:path>
                <a:path w="2489200">
                  <a:moveTo>
                    <a:pt x="2154095" y="0"/>
                  </a:moveTo>
                  <a:lnTo>
                    <a:pt x="2489094" y="0"/>
                  </a:lnTo>
                </a:path>
              </a:pathLst>
            </a:custGeom>
            <a:ln w="761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3474468" y="2383435"/>
              <a:ext cx="2489200" cy="3810"/>
            </a:xfrm>
            <a:custGeom>
              <a:avLst/>
              <a:gdLst/>
              <a:ahLst/>
              <a:cxnLst/>
              <a:rect l="l" t="t" r="r" b="b"/>
              <a:pathLst>
                <a:path w="2489200" h="3810">
                  <a:moveTo>
                    <a:pt x="0" y="0"/>
                  </a:moveTo>
                  <a:lnTo>
                    <a:pt x="2489094" y="0"/>
                  </a:lnTo>
                </a:path>
                <a:path w="2489200" h="3810">
                  <a:moveTo>
                    <a:pt x="0" y="3358"/>
                  </a:moveTo>
                  <a:lnTo>
                    <a:pt x="2489094" y="3358"/>
                  </a:lnTo>
                </a:path>
              </a:pathLst>
            </a:custGeom>
            <a:ln w="47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3474468" y="2379631"/>
              <a:ext cx="2489200" cy="0"/>
            </a:xfrm>
            <a:custGeom>
              <a:avLst/>
              <a:gdLst/>
              <a:ahLst/>
              <a:cxnLst/>
              <a:rect l="l" t="t" r="r" b="b"/>
              <a:pathLst>
                <a:path w="2489200">
                  <a:moveTo>
                    <a:pt x="0" y="0"/>
                  </a:moveTo>
                  <a:lnTo>
                    <a:pt x="625298" y="0"/>
                  </a:lnTo>
                </a:path>
                <a:path w="2489200">
                  <a:moveTo>
                    <a:pt x="934898" y="0"/>
                  </a:moveTo>
                  <a:lnTo>
                    <a:pt x="2489094" y="0"/>
                  </a:lnTo>
                </a:path>
              </a:pathLst>
            </a:custGeom>
            <a:ln w="6717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3474468" y="2074832"/>
              <a:ext cx="2489200" cy="5080"/>
            </a:xfrm>
            <a:custGeom>
              <a:avLst/>
              <a:gdLst/>
              <a:ahLst/>
              <a:cxnLst/>
              <a:rect l="l" t="t" r="r" b="b"/>
              <a:pathLst>
                <a:path w="2489200" h="5080">
                  <a:moveTo>
                    <a:pt x="0" y="4762"/>
                  </a:moveTo>
                  <a:lnTo>
                    <a:pt x="2489094" y="4762"/>
                  </a:lnTo>
                </a:path>
                <a:path w="2489200" h="5080">
                  <a:moveTo>
                    <a:pt x="0" y="0"/>
                  </a:moveTo>
                  <a:lnTo>
                    <a:pt x="2489094" y="0"/>
                  </a:lnTo>
                </a:path>
              </a:pathLst>
            </a:custGeom>
            <a:ln w="6717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3474468" y="1773391"/>
              <a:ext cx="2489200" cy="0"/>
            </a:xfrm>
            <a:custGeom>
              <a:avLst/>
              <a:gdLst/>
              <a:ahLst/>
              <a:cxnLst/>
              <a:rect l="l" t="t" r="r" b="b"/>
              <a:pathLst>
                <a:path w="2489200">
                  <a:moveTo>
                    <a:pt x="0" y="0"/>
                  </a:moveTo>
                  <a:lnTo>
                    <a:pt x="2489094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530224" y="1235387"/>
            <a:ext cx="4337685" cy="48260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>
                <a:solidFill>
                  <a:srgbClr val="000000"/>
                </a:solidFill>
              </a:rPr>
              <a:t>Region </a:t>
            </a:r>
            <a:r>
              <a:rPr sz="3000" spc="-10" dirty="0">
                <a:solidFill>
                  <a:srgbClr val="000000"/>
                </a:solidFill>
              </a:rPr>
              <a:t>Proposal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Network</a:t>
            </a:r>
            <a:endParaRPr sz="3000"/>
          </a:p>
        </p:txBody>
      </p:sp>
      <p:sp>
        <p:nvSpPr>
          <p:cNvPr id="24" name="object 24"/>
          <p:cNvSpPr/>
          <p:nvPr/>
        </p:nvSpPr>
        <p:spPr>
          <a:xfrm>
            <a:off x="134000" y="2322647"/>
            <a:ext cx="2486569" cy="2152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776957" y="2718474"/>
            <a:ext cx="541655" cy="1360805"/>
            <a:chOff x="2776956" y="1861223"/>
            <a:chExt cx="541655" cy="1360805"/>
          </a:xfrm>
        </p:grpSpPr>
        <p:sp>
          <p:nvSpPr>
            <p:cNvPr id="26" name="object 26"/>
            <p:cNvSpPr/>
            <p:nvPr/>
          </p:nvSpPr>
          <p:spPr>
            <a:xfrm>
              <a:off x="2781719" y="1865986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1351207"/>
                  </a:moveTo>
                  <a:lnTo>
                    <a:pt x="0" y="0"/>
                  </a:lnTo>
                  <a:lnTo>
                    <a:pt x="531598" y="132899"/>
                  </a:lnTo>
                  <a:lnTo>
                    <a:pt x="531598" y="1218307"/>
                  </a:lnTo>
                  <a:lnTo>
                    <a:pt x="0" y="135120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2781719" y="1865986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0"/>
                  </a:moveTo>
                  <a:lnTo>
                    <a:pt x="531598" y="132899"/>
                  </a:lnTo>
                  <a:lnTo>
                    <a:pt x="531598" y="1218307"/>
                  </a:lnTo>
                  <a:lnTo>
                    <a:pt x="0" y="135120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2826545" y="3309941"/>
            <a:ext cx="4108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CNN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99021" y="4528530"/>
            <a:ext cx="15563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295910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Input Image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(e.g. 3 x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640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480)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095749" y="4747728"/>
            <a:ext cx="120904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features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922865" y="4957277"/>
            <a:ext cx="15563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(e.g.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512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4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15)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605614" y="1288546"/>
            <a:ext cx="2181225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16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Imagine an 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anchor</a:t>
            </a:r>
            <a:r>
              <a:rPr kumimoji="0" sz="1600" b="1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box 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fixed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size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 each  point in the feature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058169" y="2261194"/>
            <a:ext cx="3307715" cy="2569210"/>
            <a:chOff x="3058168" y="1403944"/>
            <a:chExt cx="3307715" cy="2569210"/>
          </a:xfrm>
        </p:grpSpPr>
        <p:sp>
          <p:nvSpPr>
            <p:cNvPr id="34" name="object 34"/>
            <p:cNvSpPr/>
            <p:nvPr/>
          </p:nvSpPr>
          <p:spPr>
            <a:xfrm>
              <a:off x="3991616" y="1727793"/>
              <a:ext cx="1745614" cy="1616710"/>
            </a:xfrm>
            <a:custGeom>
              <a:avLst/>
              <a:gdLst/>
              <a:ahLst/>
              <a:cxnLst/>
              <a:rect l="l" t="t" r="r" b="b"/>
              <a:pathLst>
                <a:path w="1745614" h="1616710">
                  <a:moveTo>
                    <a:pt x="0" y="0"/>
                  </a:moveTo>
                  <a:lnTo>
                    <a:pt x="1745096" y="0"/>
                  </a:lnTo>
                  <a:lnTo>
                    <a:pt x="1745096" y="1616099"/>
                  </a:lnTo>
                  <a:lnTo>
                    <a:pt x="0" y="16160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4985E8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4709365" y="2381035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79" h="309880">
                  <a:moveTo>
                    <a:pt x="309599" y="309609"/>
                  </a:moveTo>
                  <a:lnTo>
                    <a:pt x="0" y="309609"/>
                  </a:lnTo>
                  <a:lnTo>
                    <a:pt x="0" y="0"/>
                  </a:lnTo>
                  <a:lnTo>
                    <a:pt x="309599" y="0"/>
                  </a:lnTo>
                  <a:lnTo>
                    <a:pt x="309599" y="309609"/>
                  </a:lnTo>
                  <a:close/>
                </a:path>
              </a:pathLst>
            </a:custGeom>
            <a:solidFill>
              <a:srgbClr val="4985E8">
                <a:alpha val="52308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3382018" y="1422994"/>
              <a:ext cx="1745614" cy="1616710"/>
            </a:xfrm>
            <a:custGeom>
              <a:avLst/>
              <a:gdLst/>
              <a:ahLst/>
              <a:cxnLst/>
              <a:rect l="l" t="t" r="r" b="b"/>
              <a:pathLst>
                <a:path w="1745614" h="1616710">
                  <a:moveTo>
                    <a:pt x="0" y="0"/>
                  </a:moveTo>
                  <a:lnTo>
                    <a:pt x="1745096" y="0"/>
                  </a:lnTo>
                  <a:lnTo>
                    <a:pt x="1745096" y="1616099"/>
                  </a:lnTo>
                  <a:lnTo>
                    <a:pt x="0" y="16160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4985E8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4099766" y="2076235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79" h="309880">
                  <a:moveTo>
                    <a:pt x="309599" y="309599"/>
                  </a:moveTo>
                  <a:lnTo>
                    <a:pt x="0" y="309599"/>
                  </a:lnTo>
                  <a:lnTo>
                    <a:pt x="0" y="0"/>
                  </a:lnTo>
                  <a:lnTo>
                    <a:pt x="309599" y="0"/>
                  </a:lnTo>
                  <a:lnTo>
                    <a:pt x="309599" y="309599"/>
                  </a:lnTo>
                  <a:close/>
                </a:path>
              </a:pathLst>
            </a:custGeom>
            <a:solidFill>
              <a:srgbClr val="4985E8">
                <a:alpha val="52308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4601215" y="2032593"/>
              <a:ext cx="1745614" cy="1616710"/>
            </a:xfrm>
            <a:custGeom>
              <a:avLst/>
              <a:gdLst/>
              <a:ahLst/>
              <a:cxnLst/>
              <a:rect l="l" t="t" r="r" b="b"/>
              <a:pathLst>
                <a:path w="1745614" h="1616710">
                  <a:moveTo>
                    <a:pt x="0" y="0"/>
                  </a:moveTo>
                  <a:lnTo>
                    <a:pt x="1745096" y="0"/>
                  </a:lnTo>
                  <a:lnTo>
                    <a:pt x="1745096" y="1616099"/>
                  </a:lnTo>
                  <a:lnTo>
                    <a:pt x="0" y="16160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4985E8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5318964" y="2685844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79" h="309880">
                  <a:moveTo>
                    <a:pt x="309599" y="309599"/>
                  </a:moveTo>
                  <a:lnTo>
                    <a:pt x="0" y="309599"/>
                  </a:lnTo>
                  <a:lnTo>
                    <a:pt x="0" y="0"/>
                  </a:lnTo>
                  <a:lnTo>
                    <a:pt x="309599" y="0"/>
                  </a:lnTo>
                  <a:lnTo>
                    <a:pt x="309599" y="309599"/>
                  </a:lnTo>
                  <a:close/>
                </a:path>
              </a:pathLst>
            </a:custGeom>
            <a:solidFill>
              <a:srgbClr val="4985E8">
                <a:alpha val="52308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3077218" y="2337392"/>
              <a:ext cx="1745614" cy="1616710"/>
            </a:xfrm>
            <a:custGeom>
              <a:avLst/>
              <a:gdLst/>
              <a:ahLst/>
              <a:cxnLst/>
              <a:rect l="l" t="t" r="r" b="b"/>
              <a:pathLst>
                <a:path w="1745614" h="1616710">
                  <a:moveTo>
                    <a:pt x="0" y="0"/>
                  </a:moveTo>
                  <a:lnTo>
                    <a:pt x="1745096" y="0"/>
                  </a:lnTo>
                  <a:lnTo>
                    <a:pt x="1745096" y="1616099"/>
                  </a:lnTo>
                  <a:lnTo>
                    <a:pt x="0" y="16160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4985E8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3794967" y="2990643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79" h="309879">
                  <a:moveTo>
                    <a:pt x="309599" y="309599"/>
                  </a:moveTo>
                  <a:lnTo>
                    <a:pt x="0" y="309599"/>
                  </a:lnTo>
                  <a:lnTo>
                    <a:pt x="0" y="0"/>
                  </a:lnTo>
                  <a:lnTo>
                    <a:pt x="309599" y="0"/>
                  </a:lnTo>
                  <a:lnTo>
                    <a:pt x="309599" y="309599"/>
                  </a:lnTo>
                  <a:close/>
                </a:path>
              </a:pathLst>
            </a:custGeom>
            <a:solidFill>
              <a:srgbClr val="4985E8">
                <a:alpha val="52308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2" name="object 42"/>
          <p:cNvSpPr txBox="1">
            <a:spLocks noGrp="1"/>
          </p:cNvSpPr>
          <p:nvPr>
            <p:ph type="dt" sz="half" idx="6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12</a:t>
            </a:r>
            <a:r>
              <a:rPr kumimoji="0" lang="en-US" sz="2000" b="0" i="0" u="none" strike="noStrike" kern="1200" cap="none" spc="-85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456514" y="5562144"/>
            <a:ext cx="15640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14,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6982053" y="4713440"/>
            <a:ext cx="3587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38100" marR="0" lvl="0" indent="0" algn="l" defTabSz="914400" rtl="0" eaLnBrk="1" fontAlgn="auto" latinLnBrk="0" hangingPunct="1">
                <a:lnSpc>
                  <a:spcPts val="23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190</a:t>
            </a:fld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6" name="object 79">
            <a:extLst>
              <a:ext uri="{FF2B5EF4-FFF2-40B4-BE49-F238E27FC236}">
                <a16:creationId xmlns:a16="http://schemas.microsoft.com/office/drawing/2014/main" id="{D7BEB879-1B17-4BC1-8CD0-080D0443731A}"/>
              </a:ext>
            </a:extLst>
          </p:cNvPr>
          <p:cNvSpPr txBox="1"/>
          <p:nvPr/>
        </p:nvSpPr>
        <p:spPr>
          <a:xfrm>
            <a:off x="39560" y="6673334"/>
            <a:ext cx="296499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4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Johnson, Yeung, Fei-Fei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76956" y="2138310"/>
            <a:ext cx="3373754" cy="2326005"/>
            <a:chOff x="2776956" y="1281059"/>
            <a:chExt cx="3373754" cy="2326005"/>
          </a:xfrm>
        </p:grpSpPr>
        <p:sp>
          <p:nvSpPr>
            <p:cNvPr id="3" name="object 3"/>
            <p:cNvSpPr/>
            <p:nvPr/>
          </p:nvSpPr>
          <p:spPr>
            <a:xfrm>
              <a:off x="3474467" y="1470569"/>
              <a:ext cx="2486660" cy="2131695"/>
            </a:xfrm>
            <a:custGeom>
              <a:avLst/>
              <a:gdLst/>
              <a:ahLst/>
              <a:cxnLst/>
              <a:rect l="l" t="t" r="r" b="b"/>
              <a:pathLst>
                <a:path w="2486660" h="2131695">
                  <a:moveTo>
                    <a:pt x="2486444" y="2131548"/>
                  </a:moveTo>
                  <a:lnTo>
                    <a:pt x="0" y="2131548"/>
                  </a:lnTo>
                  <a:lnTo>
                    <a:pt x="0" y="0"/>
                  </a:lnTo>
                  <a:lnTo>
                    <a:pt x="2486444" y="0"/>
                  </a:lnTo>
                  <a:lnTo>
                    <a:pt x="2486444" y="213154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5960912" y="1285822"/>
              <a:ext cx="184785" cy="2316480"/>
            </a:xfrm>
            <a:custGeom>
              <a:avLst/>
              <a:gdLst/>
              <a:ahLst/>
              <a:cxnLst/>
              <a:rect l="l" t="t" r="r" b="b"/>
              <a:pathLst>
                <a:path w="184785" h="2316479">
                  <a:moveTo>
                    <a:pt x="0" y="2316295"/>
                  </a:moveTo>
                  <a:lnTo>
                    <a:pt x="0" y="184747"/>
                  </a:lnTo>
                  <a:lnTo>
                    <a:pt x="184724" y="0"/>
                  </a:lnTo>
                  <a:lnTo>
                    <a:pt x="184724" y="2131545"/>
                  </a:lnTo>
                  <a:lnTo>
                    <a:pt x="0" y="2316295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474467" y="1285822"/>
              <a:ext cx="2671445" cy="184785"/>
            </a:xfrm>
            <a:custGeom>
              <a:avLst/>
              <a:gdLst/>
              <a:ahLst/>
              <a:cxnLst/>
              <a:rect l="l" t="t" r="r" b="b"/>
              <a:pathLst>
                <a:path w="2671445" h="184784">
                  <a:moveTo>
                    <a:pt x="2486444" y="184747"/>
                  </a:moveTo>
                  <a:lnTo>
                    <a:pt x="0" y="184747"/>
                  </a:lnTo>
                  <a:lnTo>
                    <a:pt x="184724" y="0"/>
                  </a:lnTo>
                  <a:lnTo>
                    <a:pt x="2671169" y="0"/>
                  </a:lnTo>
                  <a:lnTo>
                    <a:pt x="2486444" y="18474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474467" y="1285822"/>
              <a:ext cx="2671445" cy="2316480"/>
            </a:xfrm>
            <a:custGeom>
              <a:avLst/>
              <a:gdLst/>
              <a:ahLst/>
              <a:cxnLst/>
              <a:rect l="l" t="t" r="r" b="b"/>
              <a:pathLst>
                <a:path w="2671445" h="2316479">
                  <a:moveTo>
                    <a:pt x="0" y="184747"/>
                  </a:moveTo>
                  <a:lnTo>
                    <a:pt x="184724" y="0"/>
                  </a:lnTo>
                  <a:lnTo>
                    <a:pt x="2671169" y="0"/>
                  </a:lnTo>
                  <a:lnTo>
                    <a:pt x="2671169" y="2131545"/>
                  </a:lnTo>
                  <a:lnTo>
                    <a:pt x="2486444" y="2316295"/>
                  </a:lnTo>
                  <a:lnTo>
                    <a:pt x="0" y="2316295"/>
                  </a:lnTo>
                  <a:lnTo>
                    <a:pt x="0" y="184747"/>
                  </a:lnTo>
                  <a:close/>
                </a:path>
                <a:path w="2671445" h="2316479">
                  <a:moveTo>
                    <a:pt x="0" y="184747"/>
                  </a:moveTo>
                  <a:lnTo>
                    <a:pt x="2486444" y="184747"/>
                  </a:lnTo>
                  <a:lnTo>
                    <a:pt x="267116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487092" y="1459397"/>
              <a:ext cx="2478582" cy="21427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781719" y="1865986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1351207"/>
                  </a:moveTo>
                  <a:lnTo>
                    <a:pt x="0" y="0"/>
                  </a:lnTo>
                  <a:lnTo>
                    <a:pt x="531598" y="132899"/>
                  </a:lnTo>
                  <a:lnTo>
                    <a:pt x="531598" y="1218307"/>
                  </a:lnTo>
                  <a:lnTo>
                    <a:pt x="0" y="135120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781719" y="1865986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0"/>
                  </a:moveTo>
                  <a:lnTo>
                    <a:pt x="531598" y="132899"/>
                  </a:lnTo>
                  <a:lnTo>
                    <a:pt x="531598" y="1218307"/>
                  </a:lnTo>
                  <a:lnTo>
                    <a:pt x="0" y="135120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30224" y="1235387"/>
            <a:ext cx="4337685" cy="48260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>
                <a:solidFill>
                  <a:srgbClr val="000000"/>
                </a:solidFill>
              </a:rPr>
              <a:t>Region </a:t>
            </a:r>
            <a:r>
              <a:rPr sz="3000" spc="-10" dirty="0">
                <a:solidFill>
                  <a:srgbClr val="000000"/>
                </a:solidFill>
              </a:rPr>
              <a:t>Proposal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Network</a:t>
            </a:r>
            <a:endParaRPr sz="3000"/>
          </a:p>
        </p:txBody>
      </p:sp>
      <p:sp>
        <p:nvSpPr>
          <p:cNvPr id="11" name="object 11"/>
          <p:cNvSpPr/>
          <p:nvPr/>
        </p:nvSpPr>
        <p:spPr>
          <a:xfrm>
            <a:off x="134000" y="2322647"/>
            <a:ext cx="2486569" cy="2152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26545" y="3309941"/>
            <a:ext cx="4108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CNN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74468" y="2322647"/>
            <a:ext cx="2489200" cy="2137410"/>
          </a:xfrm>
          <a:custGeom>
            <a:avLst/>
            <a:gdLst/>
            <a:ahLst/>
            <a:cxnLst/>
            <a:rect l="l" t="t" r="r" b="b"/>
            <a:pathLst>
              <a:path w="2489200" h="2137410">
                <a:moveTo>
                  <a:pt x="305424" y="0"/>
                </a:moveTo>
                <a:lnTo>
                  <a:pt x="305424" y="2120695"/>
                </a:lnTo>
              </a:path>
              <a:path w="2489200" h="2137410">
                <a:moveTo>
                  <a:pt x="0" y="1831996"/>
                </a:moveTo>
                <a:lnTo>
                  <a:pt x="2489094" y="1831996"/>
                </a:lnTo>
              </a:path>
              <a:path w="2489200" h="2137410">
                <a:moveTo>
                  <a:pt x="617048" y="4099"/>
                </a:moveTo>
                <a:lnTo>
                  <a:pt x="617048" y="2136795"/>
                </a:lnTo>
              </a:path>
              <a:path w="2489200" h="2137410">
                <a:moveTo>
                  <a:pt x="921848" y="4099"/>
                </a:moveTo>
                <a:lnTo>
                  <a:pt x="921848" y="2136795"/>
                </a:lnTo>
              </a:path>
              <a:path w="2489200" h="2137410">
                <a:moveTo>
                  <a:pt x="1226647" y="4099"/>
                </a:moveTo>
                <a:lnTo>
                  <a:pt x="1226647" y="2136795"/>
                </a:lnTo>
              </a:path>
              <a:path w="2489200" h="2137410">
                <a:moveTo>
                  <a:pt x="1531446" y="4099"/>
                </a:moveTo>
                <a:lnTo>
                  <a:pt x="1531446" y="2136795"/>
                </a:lnTo>
              </a:path>
              <a:path w="2489200" h="2137410">
                <a:moveTo>
                  <a:pt x="1836246" y="4099"/>
                </a:moveTo>
                <a:lnTo>
                  <a:pt x="1836246" y="2136795"/>
                </a:lnTo>
              </a:path>
              <a:path w="2489200" h="2137410">
                <a:moveTo>
                  <a:pt x="2141045" y="4099"/>
                </a:moveTo>
                <a:lnTo>
                  <a:pt x="2141045" y="2136795"/>
                </a:lnTo>
              </a:path>
              <a:path w="2489200" h="2137410">
                <a:moveTo>
                  <a:pt x="0" y="1527196"/>
                </a:moveTo>
                <a:lnTo>
                  <a:pt x="2489094" y="1527196"/>
                </a:lnTo>
              </a:path>
              <a:path w="2489200" h="2137410">
                <a:moveTo>
                  <a:pt x="0" y="1222397"/>
                </a:moveTo>
                <a:lnTo>
                  <a:pt x="2489094" y="1222397"/>
                </a:lnTo>
              </a:path>
              <a:path w="2489200" h="2137410">
                <a:moveTo>
                  <a:pt x="0" y="917593"/>
                </a:moveTo>
                <a:lnTo>
                  <a:pt x="2489094" y="917593"/>
                </a:lnTo>
              </a:path>
              <a:path w="2489200" h="2137410">
                <a:moveTo>
                  <a:pt x="0" y="612793"/>
                </a:moveTo>
                <a:lnTo>
                  <a:pt x="2489094" y="612793"/>
                </a:lnTo>
              </a:path>
              <a:path w="2489200" h="2137410">
                <a:moveTo>
                  <a:pt x="0" y="307994"/>
                </a:moveTo>
                <a:lnTo>
                  <a:pt x="2489094" y="307994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9021" y="4528530"/>
            <a:ext cx="15563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295910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Input Image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(e.g. 3 x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640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480)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95749" y="4747728"/>
            <a:ext cx="120904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features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22865" y="4957277"/>
            <a:ext cx="15563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(e.g.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512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4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15)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05614" y="1288546"/>
            <a:ext cx="2181225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16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Imagine an 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anchor</a:t>
            </a:r>
            <a:r>
              <a:rPr kumimoji="0" sz="1600" b="1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box 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fixed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size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 each  point in the feature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058168" y="2261194"/>
            <a:ext cx="3737610" cy="2569210"/>
            <a:chOff x="3058168" y="1403944"/>
            <a:chExt cx="3737610" cy="2569210"/>
          </a:xfrm>
        </p:grpSpPr>
        <p:sp>
          <p:nvSpPr>
            <p:cNvPr id="19" name="object 19"/>
            <p:cNvSpPr/>
            <p:nvPr/>
          </p:nvSpPr>
          <p:spPr>
            <a:xfrm>
              <a:off x="3991616" y="1727793"/>
              <a:ext cx="1745614" cy="1616710"/>
            </a:xfrm>
            <a:custGeom>
              <a:avLst/>
              <a:gdLst/>
              <a:ahLst/>
              <a:cxnLst/>
              <a:rect l="l" t="t" r="r" b="b"/>
              <a:pathLst>
                <a:path w="1745614" h="1616710">
                  <a:moveTo>
                    <a:pt x="0" y="0"/>
                  </a:moveTo>
                  <a:lnTo>
                    <a:pt x="1745096" y="0"/>
                  </a:lnTo>
                  <a:lnTo>
                    <a:pt x="1745096" y="1616099"/>
                  </a:lnTo>
                  <a:lnTo>
                    <a:pt x="0" y="16160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4709365" y="2381035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79" h="309880">
                  <a:moveTo>
                    <a:pt x="309599" y="309609"/>
                  </a:moveTo>
                  <a:lnTo>
                    <a:pt x="0" y="309609"/>
                  </a:lnTo>
                  <a:lnTo>
                    <a:pt x="0" y="0"/>
                  </a:lnTo>
                  <a:lnTo>
                    <a:pt x="309599" y="0"/>
                  </a:lnTo>
                  <a:lnTo>
                    <a:pt x="309599" y="309609"/>
                  </a:lnTo>
                  <a:close/>
                </a:path>
              </a:pathLst>
            </a:custGeom>
            <a:solidFill>
              <a:srgbClr val="00FF00">
                <a:alpha val="31539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3382018" y="1422994"/>
              <a:ext cx="1745614" cy="1616710"/>
            </a:xfrm>
            <a:custGeom>
              <a:avLst/>
              <a:gdLst/>
              <a:ahLst/>
              <a:cxnLst/>
              <a:rect l="l" t="t" r="r" b="b"/>
              <a:pathLst>
                <a:path w="1745614" h="1616710">
                  <a:moveTo>
                    <a:pt x="0" y="0"/>
                  </a:moveTo>
                  <a:lnTo>
                    <a:pt x="1745096" y="0"/>
                  </a:lnTo>
                  <a:lnTo>
                    <a:pt x="1745096" y="1616099"/>
                  </a:lnTo>
                  <a:lnTo>
                    <a:pt x="0" y="16160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4099766" y="2076235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79" h="309880">
                  <a:moveTo>
                    <a:pt x="309599" y="309599"/>
                  </a:moveTo>
                  <a:lnTo>
                    <a:pt x="0" y="309599"/>
                  </a:lnTo>
                  <a:lnTo>
                    <a:pt x="0" y="0"/>
                  </a:lnTo>
                  <a:lnTo>
                    <a:pt x="309599" y="0"/>
                  </a:lnTo>
                  <a:lnTo>
                    <a:pt x="309599" y="309599"/>
                  </a:lnTo>
                  <a:close/>
                </a:path>
              </a:pathLst>
            </a:custGeom>
            <a:solidFill>
              <a:srgbClr val="FF0000">
                <a:alpha val="31369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4601215" y="2032593"/>
              <a:ext cx="1745614" cy="1616710"/>
            </a:xfrm>
            <a:custGeom>
              <a:avLst/>
              <a:gdLst/>
              <a:ahLst/>
              <a:cxnLst/>
              <a:rect l="l" t="t" r="r" b="b"/>
              <a:pathLst>
                <a:path w="1745614" h="1616710">
                  <a:moveTo>
                    <a:pt x="0" y="0"/>
                  </a:moveTo>
                  <a:lnTo>
                    <a:pt x="1745096" y="0"/>
                  </a:lnTo>
                  <a:lnTo>
                    <a:pt x="1745096" y="1616099"/>
                  </a:lnTo>
                  <a:lnTo>
                    <a:pt x="0" y="16160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5318964" y="2685844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79" h="309880">
                  <a:moveTo>
                    <a:pt x="309599" y="309599"/>
                  </a:moveTo>
                  <a:lnTo>
                    <a:pt x="0" y="309599"/>
                  </a:lnTo>
                  <a:lnTo>
                    <a:pt x="0" y="0"/>
                  </a:lnTo>
                  <a:lnTo>
                    <a:pt x="309599" y="0"/>
                  </a:lnTo>
                  <a:lnTo>
                    <a:pt x="309599" y="309599"/>
                  </a:lnTo>
                  <a:close/>
                </a:path>
              </a:pathLst>
            </a:custGeom>
            <a:solidFill>
              <a:srgbClr val="FF0000">
                <a:alpha val="31369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3077218" y="2337392"/>
              <a:ext cx="1745614" cy="1616710"/>
            </a:xfrm>
            <a:custGeom>
              <a:avLst/>
              <a:gdLst/>
              <a:ahLst/>
              <a:cxnLst/>
              <a:rect l="l" t="t" r="r" b="b"/>
              <a:pathLst>
                <a:path w="1745614" h="1616710">
                  <a:moveTo>
                    <a:pt x="0" y="0"/>
                  </a:moveTo>
                  <a:lnTo>
                    <a:pt x="1745096" y="0"/>
                  </a:lnTo>
                  <a:lnTo>
                    <a:pt x="1745096" y="1616099"/>
                  </a:lnTo>
                  <a:lnTo>
                    <a:pt x="0" y="16160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3794967" y="2990643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79" h="309879">
                  <a:moveTo>
                    <a:pt x="309599" y="309599"/>
                  </a:moveTo>
                  <a:lnTo>
                    <a:pt x="0" y="309599"/>
                  </a:lnTo>
                  <a:lnTo>
                    <a:pt x="0" y="0"/>
                  </a:lnTo>
                  <a:lnTo>
                    <a:pt x="309599" y="0"/>
                  </a:lnTo>
                  <a:lnTo>
                    <a:pt x="309599" y="309599"/>
                  </a:lnTo>
                  <a:close/>
                </a:path>
              </a:pathLst>
            </a:custGeom>
            <a:solidFill>
              <a:srgbClr val="FF0000">
                <a:alpha val="31369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6258812" y="1865986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1351207"/>
                  </a:moveTo>
                  <a:lnTo>
                    <a:pt x="0" y="0"/>
                  </a:lnTo>
                  <a:lnTo>
                    <a:pt x="531598" y="132899"/>
                  </a:lnTo>
                  <a:lnTo>
                    <a:pt x="531598" y="1218307"/>
                  </a:lnTo>
                  <a:lnTo>
                    <a:pt x="0" y="135120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6258812" y="1865986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0"/>
                  </a:moveTo>
                  <a:lnTo>
                    <a:pt x="531598" y="132899"/>
                  </a:lnTo>
                  <a:lnTo>
                    <a:pt x="531598" y="1218307"/>
                  </a:lnTo>
                  <a:lnTo>
                    <a:pt x="0" y="135120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303638" y="3303759"/>
            <a:ext cx="4406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347734" y="2903959"/>
            <a:ext cx="163385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64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Anchor is an</a:t>
            </a: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object?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" marR="0" lvl="0" indent="0" algn="ctr" defTabSz="914400" rtl="0" eaLnBrk="1" fontAlgn="auto" latinLnBrk="0" hangingPunct="1">
              <a:lnSpc>
                <a:spcPts val="166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 x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15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859811" y="3116580"/>
            <a:ext cx="407034" cy="82550"/>
            <a:chOff x="6859811" y="2259330"/>
            <a:chExt cx="407034" cy="82550"/>
          </a:xfrm>
        </p:grpSpPr>
        <p:sp>
          <p:nvSpPr>
            <p:cNvPr id="32" name="object 32"/>
            <p:cNvSpPr/>
            <p:nvPr/>
          </p:nvSpPr>
          <p:spPr>
            <a:xfrm>
              <a:off x="6859811" y="2300320"/>
              <a:ext cx="311150" cy="0"/>
            </a:xfrm>
            <a:custGeom>
              <a:avLst/>
              <a:gdLst/>
              <a:ahLst/>
              <a:cxnLst/>
              <a:rect l="l" t="t" r="r" b="b"/>
              <a:pathLst>
                <a:path w="311150">
                  <a:moveTo>
                    <a:pt x="0" y="0"/>
                  </a:moveTo>
                  <a:lnTo>
                    <a:pt x="3107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7161085" y="2259330"/>
              <a:ext cx="105499" cy="819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26676" y="4372361"/>
            <a:ext cx="2621915" cy="10121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lvl="0" indent="-1905" algn="ctr" defTabSz="914400" rtl="0" eaLnBrk="1" fontAlgn="auto" latinLnBrk="0" hangingPunct="1">
              <a:lnSpc>
                <a:spcPct val="1016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 each point, predict  whether the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corresponding 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anchor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contains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 object 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(per-pixel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logistic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regression)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7456514" y="5562144"/>
            <a:ext cx="15640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14,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9" name="object 79">
            <a:extLst>
              <a:ext uri="{FF2B5EF4-FFF2-40B4-BE49-F238E27FC236}">
                <a16:creationId xmlns:a16="http://schemas.microsoft.com/office/drawing/2014/main" id="{1481E636-AD49-4033-A546-B4BD1BD1D342}"/>
              </a:ext>
            </a:extLst>
          </p:cNvPr>
          <p:cNvSpPr txBox="1"/>
          <p:nvPr/>
        </p:nvSpPr>
        <p:spPr>
          <a:xfrm>
            <a:off x="39560" y="6673334"/>
            <a:ext cx="296499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4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Johnson, Yeung, Fei-Fei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69705" y="2138310"/>
            <a:ext cx="2680970" cy="2326005"/>
            <a:chOff x="3469705" y="1281059"/>
            <a:chExt cx="2680970" cy="2326005"/>
          </a:xfrm>
        </p:grpSpPr>
        <p:sp>
          <p:nvSpPr>
            <p:cNvPr id="3" name="object 3"/>
            <p:cNvSpPr/>
            <p:nvPr/>
          </p:nvSpPr>
          <p:spPr>
            <a:xfrm>
              <a:off x="3474468" y="1470569"/>
              <a:ext cx="2486660" cy="2131695"/>
            </a:xfrm>
            <a:custGeom>
              <a:avLst/>
              <a:gdLst/>
              <a:ahLst/>
              <a:cxnLst/>
              <a:rect l="l" t="t" r="r" b="b"/>
              <a:pathLst>
                <a:path w="2486660" h="2131695">
                  <a:moveTo>
                    <a:pt x="2486444" y="2131548"/>
                  </a:moveTo>
                  <a:lnTo>
                    <a:pt x="0" y="2131548"/>
                  </a:lnTo>
                  <a:lnTo>
                    <a:pt x="0" y="0"/>
                  </a:lnTo>
                  <a:lnTo>
                    <a:pt x="2486444" y="0"/>
                  </a:lnTo>
                  <a:lnTo>
                    <a:pt x="2486444" y="213154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5960913" y="1285822"/>
              <a:ext cx="184785" cy="2316480"/>
            </a:xfrm>
            <a:custGeom>
              <a:avLst/>
              <a:gdLst/>
              <a:ahLst/>
              <a:cxnLst/>
              <a:rect l="l" t="t" r="r" b="b"/>
              <a:pathLst>
                <a:path w="184785" h="2316479">
                  <a:moveTo>
                    <a:pt x="0" y="2316295"/>
                  </a:moveTo>
                  <a:lnTo>
                    <a:pt x="0" y="184747"/>
                  </a:lnTo>
                  <a:lnTo>
                    <a:pt x="184724" y="0"/>
                  </a:lnTo>
                  <a:lnTo>
                    <a:pt x="184724" y="2131545"/>
                  </a:lnTo>
                  <a:lnTo>
                    <a:pt x="0" y="2316295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474468" y="1285822"/>
              <a:ext cx="2671445" cy="184785"/>
            </a:xfrm>
            <a:custGeom>
              <a:avLst/>
              <a:gdLst/>
              <a:ahLst/>
              <a:cxnLst/>
              <a:rect l="l" t="t" r="r" b="b"/>
              <a:pathLst>
                <a:path w="2671445" h="184784">
                  <a:moveTo>
                    <a:pt x="2486444" y="184747"/>
                  </a:moveTo>
                  <a:lnTo>
                    <a:pt x="0" y="184747"/>
                  </a:lnTo>
                  <a:lnTo>
                    <a:pt x="184724" y="0"/>
                  </a:lnTo>
                  <a:lnTo>
                    <a:pt x="2671169" y="0"/>
                  </a:lnTo>
                  <a:lnTo>
                    <a:pt x="2486444" y="18474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474468" y="1285822"/>
              <a:ext cx="2671445" cy="2316480"/>
            </a:xfrm>
            <a:custGeom>
              <a:avLst/>
              <a:gdLst/>
              <a:ahLst/>
              <a:cxnLst/>
              <a:rect l="l" t="t" r="r" b="b"/>
              <a:pathLst>
                <a:path w="2671445" h="2316479">
                  <a:moveTo>
                    <a:pt x="0" y="184747"/>
                  </a:moveTo>
                  <a:lnTo>
                    <a:pt x="184724" y="0"/>
                  </a:lnTo>
                  <a:lnTo>
                    <a:pt x="2671169" y="0"/>
                  </a:lnTo>
                  <a:lnTo>
                    <a:pt x="2671169" y="2131545"/>
                  </a:lnTo>
                  <a:lnTo>
                    <a:pt x="2486444" y="2316295"/>
                  </a:lnTo>
                  <a:lnTo>
                    <a:pt x="0" y="2316295"/>
                  </a:lnTo>
                  <a:lnTo>
                    <a:pt x="0" y="184747"/>
                  </a:lnTo>
                  <a:close/>
                </a:path>
                <a:path w="2671445" h="2316479">
                  <a:moveTo>
                    <a:pt x="0" y="184747"/>
                  </a:moveTo>
                  <a:lnTo>
                    <a:pt x="2486444" y="184747"/>
                  </a:lnTo>
                  <a:lnTo>
                    <a:pt x="267116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487093" y="1459397"/>
              <a:ext cx="2478582" cy="21427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3474468" y="1465397"/>
              <a:ext cx="2489200" cy="2137410"/>
            </a:xfrm>
            <a:custGeom>
              <a:avLst/>
              <a:gdLst/>
              <a:ahLst/>
              <a:cxnLst/>
              <a:rect l="l" t="t" r="r" b="b"/>
              <a:pathLst>
                <a:path w="2489200" h="2137410">
                  <a:moveTo>
                    <a:pt x="305424" y="0"/>
                  </a:moveTo>
                  <a:lnTo>
                    <a:pt x="305424" y="2120695"/>
                  </a:lnTo>
                </a:path>
                <a:path w="2489200" h="2137410">
                  <a:moveTo>
                    <a:pt x="0" y="1831996"/>
                  </a:moveTo>
                  <a:lnTo>
                    <a:pt x="2489094" y="1831996"/>
                  </a:lnTo>
                </a:path>
                <a:path w="2489200" h="2137410">
                  <a:moveTo>
                    <a:pt x="617048" y="4099"/>
                  </a:moveTo>
                  <a:lnTo>
                    <a:pt x="617048" y="2136795"/>
                  </a:lnTo>
                </a:path>
                <a:path w="2489200" h="2137410">
                  <a:moveTo>
                    <a:pt x="921848" y="4099"/>
                  </a:moveTo>
                  <a:lnTo>
                    <a:pt x="921848" y="2136795"/>
                  </a:lnTo>
                </a:path>
                <a:path w="2489200" h="2137410">
                  <a:moveTo>
                    <a:pt x="1226647" y="4099"/>
                  </a:moveTo>
                  <a:lnTo>
                    <a:pt x="1226647" y="2136795"/>
                  </a:lnTo>
                </a:path>
                <a:path w="2489200" h="2137410">
                  <a:moveTo>
                    <a:pt x="1531446" y="4099"/>
                  </a:moveTo>
                  <a:lnTo>
                    <a:pt x="1531446" y="2136795"/>
                  </a:lnTo>
                </a:path>
                <a:path w="2489200" h="2137410">
                  <a:moveTo>
                    <a:pt x="1836246" y="4099"/>
                  </a:moveTo>
                  <a:lnTo>
                    <a:pt x="1836246" y="2136795"/>
                  </a:lnTo>
                </a:path>
                <a:path w="2489200" h="2137410">
                  <a:moveTo>
                    <a:pt x="2141045" y="4099"/>
                  </a:moveTo>
                  <a:lnTo>
                    <a:pt x="2141045" y="2136795"/>
                  </a:lnTo>
                </a:path>
                <a:path w="2489200" h="2137410">
                  <a:moveTo>
                    <a:pt x="0" y="1527196"/>
                  </a:moveTo>
                  <a:lnTo>
                    <a:pt x="2489094" y="1527196"/>
                  </a:lnTo>
                </a:path>
                <a:path w="2489200" h="2137410">
                  <a:moveTo>
                    <a:pt x="0" y="1222397"/>
                  </a:moveTo>
                  <a:lnTo>
                    <a:pt x="2489094" y="1222397"/>
                  </a:lnTo>
                </a:path>
                <a:path w="2489200" h="2137410">
                  <a:moveTo>
                    <a:pt x="0" y="917593"/>
                  </a:moveTo>
                  <a:lnTo>
                    <a:pt x="2489094" y="917593"/>
                  </a:lnTo>
                </a:path>
                <a:path w="2489200" h="2137410">
                  <a:moveTo>
                    <a:pt x="0" y="612793"/>
                  </a:moveTo>
                  <a:lnTo>
                    <a:pt x="2489094" y="612793"/>
                  </a:lnTo>
                </a:path>
                <a:path w="2489200" h="2137410">
                  <a:moveTo>
                    <a:pt x="0" y="307994"/>
                  </a:moveTo>
                  <a:lnTo>
                    <a:pt x="2489094" y="307994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3991617" y="1727794"/>
              <a:ext cx="1745614" cy="1616710"/>
            </a:xfrm>
            <a:custGeom>
              <a:avLst/>
              <a:gdLst/>
              <a:ahLst/>
              <a:cxnLst/>
              <a:rect l="l" t="t" r="r" b="b"/>
              <a:pathLst>
                <a:path w="1745614" h="1616710">
                  <a:moveTo>
                    <a:pt x="0" y="0"/>
                  </a:moveTo>
                  <a:lnTo>
                    <a:pt x="1745096" y="0"/>
                  </a:lnTo>
                  <a:lnTo>
                    <a:pt x="1745096" y="1616099"/>
                  </a:lnTo>
                  <a:lnTo>
                    <a:pt x="0" y="16160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4709365" y="2381035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79" h="309880">
                  <a:moveTo>
                    <a:pt x="309599" y="309609"/>
                  </a:moveTo>
                  <a:lnTo>
                    <a:pt x="0" y="309609"/>
                  </a:lnTo>
                  <a:lnTo>
                    <a:pt x="0" y="0"/>
                  </a:lnTo>
                  <a:lnTo>
                    <a:pt x="309599" y="0"/>
                  </a:lnTo>
                  <a:lnTo>
                    <a:pt x="309599" y="309609"/>
                  </a:lnTo>
                  <a:close/>
                </a:path>
              </a:pathLst>
            </a:custGeom>
            <a:solidFill>
              <a:srgbClr val="00FF00">
                <a:alpha val="31539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606742" y="1879546"/>
              <a:ext cx="1931035" cy="1372870"/>
            </a:xfrm>
            <a:custGeom>
              <a:avLst/>
              <a:gdLst/>
              <a:ahLst/>
              <a:cxnLst/>
              <a:rect l="l" t="t" r="r" b="b"/>
              <a:pathLst>
                <a:path w="1931035" h="1372870">
                  <a:moveTo>
                    <a:pt x="0" y="0"/>
                  </a:moveTo>
                  <a:lnTo>
                    <a:pt x="1930496" y="0"/>
                  </a:lnTo>
                  <a:lnTo>
                    <a:pt x="1930496" y="1372497"/>
                  </a:lnTo>
                  <a:lnTo>
                    <a:pt x="0" y="1372497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30224" y="1235387"/>
            <a:ext cx="4337685" cy="48260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>
                <a:solidFill>
                  <a:srgbClr val="000000"/>
                </a:solidFill>
              </a:rPr>
              <a:t>Region </a:t>
            </a:r>
            <a:r>
              <a:rPr sz="3000" spc="-10" dirty="0">
                <a:solidFill>
                  <a:srgbClr val="000000"/>
                </a:solidFill>
              </a:rPr>
              <a:t>Proposal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Network</a:t>
            </a:r>
            <a:endParaRPr sz="3000"/>
          </a:p>
        </p:txBody>
      </p:sp>
      <p:sp>
        <p:nvSpPr>
          <p:cNvPr id="13" name="object 13"/>
          <p:cNvSpPr/>
          <p:nvPr/>
        </p:nvSpPr>
        <p:spPr>
          <a:xfrm>
            <a:off x="134000" y="2322647"/>
            <a:ext cx="2486569" cy="2152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776957" y="2718474"/>
            <a:ext cx="541655" cy="1360805"/>
            <a:chOff x="2776956" y="1861223"/>
            <a:chExt cx="541655" cy="1360805"/>
          </a:xfrm>
        </p:grpSpPr>
        <p:sp>
          <p:nvSpPr>
            <p:cNvPr id="15" name="object 15"/>
            <p:cNvSpPr/>
            <p:nvPr/>
          </p:nvSpPr>
          <p:spPr>
            <a:xfrm>
              <a:off x="2781719" y="1865986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1351207"/>
                  </a:moveTo>
                  <a:lnTo>
                    <a:pt x="0" y="0"/>
                  </a:lnTo>
                  <a:lnTo>
                    <a:pt x="531598" y="132899"/>
                  </a:lnTo>
                  <a:lnTo>
                    <a:pt x="531598" y="1218307"/>
                  </a:lnTo>
                  <a:lnTo>
                    <a:pt x="0" y="135120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781719" y="1865986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0"/>
                  </a:moveTo>
                  <a:lnTo>
                    <a:pt x="531598" y="132899"/>
                  </a:lnTo>
                  <a:lnTo>
                    <a:pt x="531598" y="1218307"/>
                  </a:lnTo>
                  <a:lnTo>
                    <a:pt x="0" y="135120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826545" y="3309941"/>
            <a:ext cx="4108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CNN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99021" y="4528530"/>
            <a:ext cx="15563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295910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Input Image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(e.g. 3 x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640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480)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95749" y="4747728"/>
            <a:ext cx="120904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features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05614" y="1288546"/>
            <a:ext cx="2181225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16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Imagine an 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anchor</a:t>
            </a:r>
            <a:r>
              <a:rPr kumimoji="0" sz="1600" b="1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box 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fixed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size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 each  point in the feature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254051" y="2718474"/>
            <a:ext cx="541655" cy="1360805"/>
            <a:chOff x="6254050" y="1861223"/>
            <a:chExt cx="541655" cy="1360805"/>
          </a:xfrm>
        </p:grpSpPr>
        <p:sp>
          <p:nvSpPr>
            <p:cNvPr id="22" name="object 22"/>
            <p:cNvSpPr/>
            <p:nvPr/>
          </p:nvSpPr>
          <p:spPr>
            <a:xfrm>
              <a:off x="6258812" y="1865986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1351207"/>
                  </a:moveTo>
                  <a:lnTo>
                    <a:pt x="0" y="0"/>
                  </a:lnTo>
                  <a:lnTo>
                    <a:pt x="531598" y="132899"/>
                  </a:lnTo>
                  <a:lnTo>
                    <a:pt x="531598" y="1218307"/>
                  </a:lnTo>
                  <a:lnTo>
                    <a:pt x="0" y="135120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6258812" y="1865986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0"/>
                  </a:moveTo>
                  <a:lnTo>
                    <a:pt x="531598" y="132899"/>
                  </a:lnTo>
                  <a:lnTo>
                    <a:pt x="531598" y="1218307"/>
                  </a:lnTo>
                  <a:lnTo>
                    <a:pt x="0" y="135120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303638" y="3303759"/>
            <a:ext cx="4406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347734" y="2903959"/>
            <a:ext cx="163385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64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Anchor is an</a:t>
            </a: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object?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" marR="0" lvl="0" indent="0" algn="ctr" defTabSz="914400" rtl="0" eaLnBrk="1" fontAlgn="auto" latinLnBrk="0" hangingPunct="1">
              <a:lnSpc>
                <a:spcPts val="166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 x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15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859811" y="3116580"/>
            <a:ext cx="407034" cy="82550"/>
            <a:chOff x="6859811" y="2259330"/>
            <a:chExt cx="407034" cy="82550"/>
          </a:xfrm>
        </p:grpSpPr>
        <p:sp>
          <p:nvSpPr>
            <p:cNvPr id="27" name="object 27"/>
            <p:cNvSpPr/>
            <p:nvPr/>
          </p:nvSpPr>
          <p:spPr>
            <a:xfrm>
              <a:off x="6859811" y="2300320"/>
              <a:ext cx="311150" cy="0"/>
            </a:xfrm>
            <a:custGeom>
              <a:avLst/>
              <a:gdLst/>
              <a:ahLst/>
              <a:cxnLst/>
              <a:rect l="l" t="t" r="r" b="b"/>
              <a:pathLst>
                <a:path w="311150">
                  <a:moveTo>
                    <a:pt x="0" y="0"/>
                  </a:moveTo>
                  <a:lnTo>
                    <a:pt x="3107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7161085" y="2259330"/>
              <a:ext cx="105499" cy="819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208232" y="4372361"/>
            <a:ext cx="2823210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065" marR="5080" lvl="0" indent="0" algn="ctr" defTabSz="914400" rtl="0" eaLnBrk="1" fontAlgn="auto" latinLnBrk="0" hangingPunct="1">
              <a:lnSpc>
                <a:spcPct val="1016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positive boxes, also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predict 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transformation from the  anchor to the ground-truth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box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555370" y="3589758"/>
            <a:ext cx="121856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75260" marR="5080" lvl="0" indent="-163195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Box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transforms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 x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15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859811" y="3802369"/>
            <a:ext cx="407034" cy="82550"/>
            <a:chOff x="6859811" y="2945119"/>
            <a:chExt cx="407034" cy="82550"/>
          </a:xfrm>
        </p:grpSpPr>
        <p:sp>
          <p:nvSpPr>
            <p:cNvPr id="32" name="object 32"/>
            <p:cNvSpPr/>
            <p:nvPr/>
          </p:nvSpPr>
          <p:spPr>
            <a:xfrm>
              <a:off x="6859811" y="2986118"/>
              <a:ext cx="311150" cy="0"/>
            </a:xfrm>
            <a:custGeom>
              <a:avLst/>
              <a:gdLst/>
              <a:ahLst/>
              <a:cxnLst/>
              <a:rect l="l" t="t" r="r" b="b"/>
              <a:pathLst>
                <a:path w="311150">
                  <a:moveTo>
                    <a:pt x="0" y="0"/>
                  </a:moveTo>
                  <a:lnTo>
                    <a:pt x="3107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7161085" y="2945119"/>
              <a:ext cx="105499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3922865" y="4974120"/>
            <a:ext cx="155638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6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(e.g.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512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4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15)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281736" y="5134559"/>
            <a:ext cx="267779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8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(regress 4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numbers per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pixel)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456514" y="5562144"/>
            <a:ext cx="15640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14,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0" name="object 79">
            <a:extLst>
              <a:ext uri="{FF2B5EF4-FFF2-40B4-BE49-F238E27FC236}">
                <a16:creationId xmlns:a16="http://schemas.microsoft.com/office/drawing/2014/main" id="{BEB5420B-699F-4C95-A3A1-42034D8FB8AC}"/>
              </a:ext>
            </a:extLst>
          </p:cNvPr>
          <p:cNvSpPr txBox="1"/>
          <p:nvPr/>
        </p:nvSpPr>
        <p:spPr>
          <a:xfrm>
            <a:off x="39560" y="6673334"/>
            <a:ext cx="296499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4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Johnson, Yeung, Fei-Fei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69706" y="2138310"/>
            <a:ext cx="3325495" cy="2326005"/>
            <a:chOff x="3469705" y="1281059"/>
            <a:chExt cx="3325495" cy="2326005"/>
          </a:xfrm>
        </p:grpSpPr>
        <p:sp>
          <p:nvSpPr>
            <p:cNvPr id="3" name="object 3"/>
            <p:cNvSpPr/>
            <p:nvPr/>
          </p:nvSpPr>
          <p:spPr>
            <a:xfrm>
              <a:off x="3474468" y="1470569"/>
              <a:ext cx="2486660" cy="2131695"/>
            </a:xfrm>
            <a:custGeom>
              <a:avLst/>
              <a:gdLst/>
              <a:ahLst/>
              <a:cxnLst/>
              <a:rect l="l" t="t" r="r" b="b"/>
              <a:pathLst>
                <a:path w="2486660" h="2131695">
                  <a:moveTo>
                    <a:pt x="2486444" y="2131548"/>
                  </a:moveTo>
                  <a:lnTo>
                    <a:pt x="0" y="2131548"/>
                  </a:lnTo>
                  <a:lnTo>
                    <a:pt x="0" y="0"/>
                  </a:lnTo>
                  <a:lnTo>
                    <a:pt x="2486444" y="0"/>
                  </a:lnTo>
                  <a:lnTo>
                    <a:pt x="2486444" y="213154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5960913" y="1285822"/>
              <a:ext cx="184785" cy="2316480"/>
            </a:xfrm>
            <a:custGeom>
              <a:avLst/>
              <a:gdLst/>
              <a:ahLst/>
              <a:cxnLst/>
              <a:rect l="l" t="t" r="r" b="b"/>
              <a:pathLst>
                <a:path w="184785" h="2316479">
                  <a:moveTo>
                    <a:pt x="0" y="2316295"/>
                  </a:moveTo>
                  <a:lnTo>
                    <a:pt x="0" y="184747"/>
                  </a:lnTo>
                  <a:lnTo>
                    <a:pt x="184724" y="0"/>
                  </a:lnTo>
                  <a:lnTo>
                    <a:pt x="184724" y="2131545"/>
                  </a:lnTo>
                  <a:lnTo>
                    <a:pt x="0" y="2316295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474468" y="1285822"/>
              <a:ext cx="2671445" cy="184785"/>
            </a:xfrm>
            <a:custGeom>
              <a:avLst/>
              <a:gdLst/>
              <a:ahLst/>
              <a:cxnLst/>
              <a:rect l="l" t="t" r="r" b="b"/>
              <a:pathLst>
                <a:path w="2671445" h="184784">
                  <a:moveTo>
                    <a:pt x="2486444" y="184747"/>
                  </a:moveTo>
                  <a:lnTo>
                    <a:pt x="0" y="184747"/>
                  </a:lnTo>
                  <a:lnTo>
                    <a:pt x="184724" y="0"/>
                  </a:lnTo>
                  <a:lnTo>
                    <a:pt x="2671169" y="0"/>
                  </a:lnTo>
                  <a:lnTo>
                    <a:pt x="2486444" y="18474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474468" y="1285822"/>
              <a:ext cx="2671445" cy="2316480"/>
            </a:xfrm>
            <a:custGeom>
              <a:avLst/>
              <a:gdLst/>
              <a:ahLst/>
              <a:cxnLst/>
              <a:rect l="l" t="t" r="r" b="b"/>
              <a:pathLst>
                <a:path w="2671445" h="2316479">
                  <a:moveTo>
                    <a:pt x="0" y="184747"/>
                  </a:moveTo>
                  <a:lnTo>
                    <a:pt x="184724" y="0"/>
                  </a:lnTo>
                  <a:lnTo>
                    <a:pt x="2671169" y="0"/>
                  </a:lnTo>
                  <a:lnTo>
                    <a:pt x="2671169" y="2131545"/>
                  </a:lnTo>
                  <a:lnTo>
                    <a:pt x="2486444" y="2316295"/>
                  </a:lnTo>
                  <a:lnTo>
                    <a:pt x="0" y="2316295"/>
                  </a:lnTo>
                  <a:lnTo>
                    <a:pt x="0" y="184747"/>
                  </a:lnTo>
                  <a:close/>
                </a:path>
                <a:path w="2671445" h="2316479">
                  <a:moveTo>
                    <a:pt x="0" y="184747"/>
                  </a:moveTo>
                  <a:lnTo>
                    <a:pt x="2486444" y="184747"/>
                  </a:lnTo>
                  <a:lnTo>
                    <a:pt x="267116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487093" y="1459397"/>
              <a:ext cx="2478582" cy="21427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3474468" y="1465397"/>
              <a:ext cx="2489200" cy="2137410"/>
            </a:xfrm>
            <a:custGeom>
              <a:avLst/>
              <a:gdLst/>
              <a:ahLst/>
              <a:cxnLst/>
              <a:rect l="l" t="t" r="r" b="b"/>
              <a:pathLst>
                <a:path w="2489200" h="2137410">
                  <a:moveTo>
                    <a:pt x="305424" y="0"/>
                  </a:moveTo>
                  <a:lnTo>
                    <a:pt x="305424" y="2120695"/>
                  </a:lnTo>
                </a:path>
                <a:path w="2489200" h="2137410">
                  <a:moveTo>
                    <a:pt x="0" y="1831996"/>
                  </a:moveTo>
                  <a:lnTo>
                    <a:pt x="2489094" y="1831996"/>
                  </a:lnTo>
                </a:path>
                <a:path w="2489200" h="2137410">
                  <a:moveTo>
                    <a:pt x="617048" y="4099"/>
                  </a:moveTo>
                  <a:lnTo>
                    <a:pt x="617048" y="2136795"/>
                  </a:lnTo>
                </a:path>
                <a:path w="2489200" h="2137410">
                  <a:moveTo>
                    <a:pt x="921848" y="4099"/>
                  </a:moveTo>
                  <a:lnTo>
                    <a:pt x="921848" y="2136795"/>
                  </a:lnTo>
                </a:path>
                <a:path w="2489200" h="2137410">
                  <a:moveTo>
                    <a:pt x="1226647" y="4099"/>
                  </a:moveTo>
                  <a:lnTo>
                    <a:pt x="1226647" y="2136795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5005915" y="1469497"/>
              <a:ext cx="0" cy="2132965"/>
            </a:xfrm>
            <a:custGeom>
              <a:avLst/>
              <a:gdLst/>
              <a:ahLst/>
              <a:cxnLst/>
              <a:rect l="l" t="t" r="r" b="b"/>
              <a:pathLst>
                <a:path h="2132965">
                  <a:moveTo>
                    <a:pt x="0" y="1221147"/>
                  </a:moveTo>
                  <a:lnTo>
                    <a:pt x="0" y="2132695"/>
                  </a:lnTo>
                </a:path>
                <a:path h="2132965">
                  <a:moveTo>
                    <a:pt x="0" y="0"/>
                  </a:moveTo>
                  <a:lnTo>
                    <a:pt x="0" y="91153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474468" y="1469497"/>
              <a:ext cx="2489200" cy="2132965"/>
            </a:xfrm>
            <a:custGeom>
              <a:avLst/>
              <a:gdLst/>
              <a:ahLst/>
              <a:cxnLst/>
              <a:rect l="l" t="t" r="r" b="b"/>
              <a:pathLst>
                <a:path w="2489200" h="2132965">
                  <a:moveTo>
                    <a:pt x="1836246" y="0"/>
                  </a:moveTo>
                  <a:lnTo>
                    <a:pt x="1836246" y="2132695"/>
                  </a:lnTo>
                </a:path>
                <a:path w="2489200" h="2132965">
                  <a:moveTo>
                    <a:pt x="2141045" y="0"/>
                  </a:moveTo>
                  <a:lnTo>
                    <a:pt x="2141045" y="2132695"/>
                  </a:lnTo>
                </a:path>
                <a:path w="2489200" h="2132965">
                  <a:moveTo>
                    <a:pt x="0" y="1523096"/>
                  </a:moveTo>
                  <a:lnTo>
                    <a:pt x="2489094" y="1523096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474468" y="2686838"/>
              <a:ext cx="2489200" cy="5080"/>
            </a:xfrm>
            <a:custGeom>
              <a:avLst/>
              <a:gdLst/>
              <a:ahLst/>
              <a:cxnLst/>
              <a:rect l="l" t="t" r="r" b="b"/>
              <a:pathLst>
                <a:path w="2489200" h="5080">
                  <a:moveTo>
                    <a:pt x="0" y="0"/>
                  </a:moveTo>
                  <a:lnTo>
                    <a:pt x="2489094" y="0"/>
                  </a:lnTo>
                </a:path>
                <a:path w="2489200" h="5080">
                  <a:moveTo>
                    <a:pt x="0" y="4762"/>
                  </a:moveTo>
                  <a:lnTo>
                    <a:pt x="2489094" y="4762"/>
                  </a:lnTo>
                </a:path>
              </a:pathLst>
            </a:custGeom>
            <a:ln w="761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474468" y="2379631"/>
              <a:ext cx="2489200" cy="5080"/>
            </a:xfrm>
            <a:custGeom>
              <a:avLst/>
              <a:gdLst/>
              <a:ahLst/>
              <a:cxnLst/>
              <a:rect l="l" t="t" r="r" b="b"/>
              <a:pathLst>
                <a:path w="2489200" h="5080">
                  <a:moveTo>
                    <a:pt x="0" y="4762"/>
                  </a:moveTo>
                  <a:lnTo>
                    <a:pt x="2489094" y="4762"/>
                  </a:lnTo>
                </a:path>
                <a:path w="2489200" h="5080">
                  <a:moveTo>
                    <a:pt x="0" y="0"/>
                  </a:moveTo>
                  <a:lnTo>
                    <a:pt x="2489094" y="0"/>
                  </a:lnTo>
                </a:path>
              </a:pathLst>
            </a:custGeom>
            <a:ln w="6717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474468" y="1773391"/>
              <a:ext cx="2489200" cy="304800"/>
            </a:xfrm>
            <a:custGeom>
              <a:avLst/>
              <a:gdLst/>
              <a:ahLst/>
              <a:cxnLst/>
              <a:rect l="l" t="t" r="r" b="b"/>
              <a:pathLst>
                <a:path w="2489200" h="304800">
                  <a:moveTo>
                    <a:pt x="0" y="304799"/>
                  </a:moveTo>
                  <a:lnTo>
                    <a:pt x="2489094" y="304799"/>
                  </a:lnTo>
                </a:path>
                <a:path w="2489200" h="304800">
                  <a:moveTo>
                    <a:pt x="0" y="0"/>
                  </a:moveTo>
                  <a:lnTo>
                    <a:pt x="2489094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6258812" y="1865986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1351207"/>
                  </a:moveTo>
                  <a:lnTo>
                    <a:pt x="0" y="0"/>
                  </a:lnTo>
                  <a:lnTo>
                    <a:pt x="531598" y="132899"/>
                  </a:lnTo>
                  <a:lnTo>
                    <a:pt x="531598" y="1218307"/>
                  </a:lnTo>
                  <a:lnTo>
                    <a:pt x="0" y="135120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6258812" y="1865986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0"/>
                  </a:moveTo>
                  <a:lnTo>
                    <a:pt x="531598" y="132899"/>
                  </a:lnTo>
                  <a:lnTo>
                    <a:pt x="531598" y="1218307"/>
                  </a:lnTo>
                  <a:lnTo>
                    <a:pt x="0" y="135120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30224" y="1235387"/>
            <a:ext cx="43376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Region </a:t>
            </a:r>
            <a:r>
              <a:rPr kumimoji="0" sz="3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Proposal</a:t>
            </a:r>
            <a:r>
              <a:rPr kumimoji="0" sz="30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Network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4000" y="2322647"/>
            <a:ext cx="2486569" cy="2152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776957" y="2718474"/>
            <a:ext cx="541655" cy="1360805"/>
            <a:chOff x="2776956" y="1861223"/>
            <a:chExt cx="541655" cy="1360805"/>
          </a:xfrm>
        </p:grpSpPr>
        <p:sp>
          <p:nvSpPr>
            <p:cNvPr id="19" name="object 19"/>
            <p:cNvSpPr/>
            <p:nvPr/>
          </p:nvSpPr>
          <p:spPr>
            <a:xfrm>
              <a:off x="2781719" y="1865986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1351207"/>
                  </a:moveTo>
                  <a:lnTo>
                    <a:pt x="0" y="0"/>
                  </a:lnTo>
                  <a:lnTo>
                    <a:pt x="531598" y="132899"/>
                  </a:lnTo>
                  <a:lnTo>
                    <a:pt x="531598" y="1218307"/>
                  </a:lnTo>
                  <a:lnTo>
                    <a:pt x="0" y="135120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2781719" y="1865986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0"/>
                  </a:moveTo>
                  <a:lnTo>
                    <a:pt x="531598" y="132899"/>
                  </a:lnTo>
                  <a:lnTo>
                    <a:pt x="531598" y="1218307"/>
                  </a:lnTo>
                  <a:lnTo>
                    <a:pt x="0" y="135120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826545" y="3309941"/>
            <a:ext cx="4108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CNN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99021" y="4528530"/>
            <a:ext cx="15563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295910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Input Image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(e.g. 3 x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640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480)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922865" y="4747729"/>
            <a:ext cx="15563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172720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 features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(e.g.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512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15)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6499898" y="1178772"/>
            <a:ext cx="2321560" cy="764540"/>
          </a:xfrm>
          <a:prstGeom prst="rect">
            <a:avLst/>
          </a:prstGeom>
        </p:spPr>
        <p:txBody>
          <a:bodyPr vert="horz" wrap="square" lIns="0" tIns="8890" rIns="0" bIns="0" rtlCol="0" anchor="ctr">
            <a:spAutoFit/>
          </a:bodyPr>
          <a:lstStyle/>
          <a:p>
            <a:pPr marL="46355" marR="5080" indent="-34290" algn="just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000000"/>
                </a:solidFill>
              </a:rPr>
              <a:t>In practice use </a:t>
            </a:r>
            <a:r>
              <a:rPr sz="1600" dirty="0">
                <a:solidFill>
                  <a:srgbClr val="000000"/>
                </a:solidFill>
              </a:rPr>
              <a:t>K </a:t>
            </a:r>
            <a:r>
              <a:rPr sz="1600" spc="-10" dirty="0">
                <a:solidFill>
                  <a:srgbClr val="000000"/>
                </a:solidFill>
              </a:rPr>
              <a:t>different  </a:t>
            </a:r>
            <a:r>
              <a:rPr sz="1600" spc="-5" dirty="0">
                <a:solidFill>
                  <a:srgbClr val="000000"/>
                </a:solidFill>
              </a:rPr>
              <a:t>anchor boxes of </a:t>
            </a:r>
            <a:r>
              <a:rPr sz="1600" spc="-10" dirty="0">
                <a:solidFill>
                  <a:srgbClr val="000000"/>
                </a:solidFill>
              </a:rPr>
              <a:t>different  </a:t>
            </a:r>
            <a:r>
              <a:rPr sz="1600" dirty="0">
                <a:solidFill>
                  <a:srgbClr val="000000"/>
                </a:solidFill>
              </a:rPr>
              <a:t>size / scale </a:t>
            </a:r>
            <a:r>
              <a:rPr sz="1600" spc="-5" dirty="0">
                <a:solidFill>
                  <a:srgbClr val="000000"/>
                </a:solidFill>
              </a:rPr>
              <a:t>at each</a:t>
            </a:r>
            <a:r>
              <a:rPr sz="1600" spc="-100" dirty="0">
                <a:solidFill>
                  <a:srgbClr val="000000"/>
                </a:solidFill>
              </a:rPr>
              <a:t> </a:t>
            </a:r>
            <a:r>
              <a:rPr sz="1600" spc="-5" dirty="0">
                <a:solidFill>
                  <a:srgbClr val="000000"/>
                </a:solidFill>
              </a:rPr>
              <a:t>point</a:t>
            </a:r>
            <a:endParaRPr sz="1600"/>
          </a:p>
        </p:txBody>
      </p:sp>
      <p:sp>
        <p:nvSpPr>
          <p:cNvPr id="25" name="object 25"/>
          <p:cNvSpPr txBox="1"/>
          <p:nvPr/>
        </p:nvSpPr>
        <p:spPr>
          <a:xfrm>
            <a:off x="6303638" y="3303759"/>
            <a:ext cx="4406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347734" y="2903959"/>
            <a:ext cx="163385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64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Anchor is an</a:t>
            </a: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object?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" marR="0" lvl="0" indent="0" algn="ctr" defTabSz="914400" rtl="0" eaLnBrk="1" fontAlgn="auto" latinLnBrk="0" hangingPunct="1">
              <a:lnSpc>
                <a:spcPts val="166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15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859811" y="3116580"/>
            <a:ext cx="407034" cy="82550"/>
            <a:chOff x="6859811" y="2259330"/>
            <a:chExt cx="407034" cy="82550"/>
          </a:xfrm>
        </p:grpSpPr>
        <p:sp>
          <p:nvSpPr>
            <p:cNvPr id="28" name="object 28"/>
            <p:cNvSpPr/>
            <p:nvPr/>
          </p:nvSpPr>
          <p:spPr>
            <a:xfrm>
              <a:off x="6859811" y="2300320"/>
              <a:ext cx="311150" cy="0"/>
            </a:xfrm>
            <a:custGeom>
              <a:avLst/>
              <a:gdLst/>
              <a:ahLst/>
              <a:cxnLst/>
              <a:rect l="l" t="t" r="r" b="b"/>
              <a:pathLst>
                <a:path w="311150">
                  <a:moveTo>
                    <a:pt x="0" y="0"/>
                  </a:moveTo>
                  <a:lnTo>
                    <a:pt x="3107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7161085" y="2259330"/>
              <a:ext cx="105499" cy="819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555370" y="3589758"/>
            <a:ext cx="121856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664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Box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transforms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11125" marR="0" lvl="0" indent="0" algn="l" defTabSz="914400" rtl="0" eaLnBrk="1" fontAlgn="auto" latinLnBrk="0" hangingPunct="1">
              <a:lnSpc>
                <a:spcPts val="166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4K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15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859811" y="3802369"/>
            <a:ext cx="407034" cy="82550"/>
            <a:chOff x="6859811" y="2945119"/>
            <a:chExt cx="407034" cy="82550"/>
          </a:xfrm>
        </p:grpSpPr>
        <p:sp>
          <p:nvSpPr>
            <p:cNvPr id="32" name="object 32"/>
            <p:cNvSpPr/>
            <p:nvPr/>
          </p:nvSpPr>
          <p:spPr>
            <a:xfrm>
              <a:off x="6859811" y="2986118"/>
              <a:ext cx="311150" cy="0"/>
            </a:xfrm>
            <a:custGeom>
              <a:avLst/>
              <a:gdLst/>
              <a:ahLst/>
              <a:cxnLst/>
              <a:rect l="l" t="t" r="r" b="b"/>
              <a:pathLst>
                <a:path w="311150">
                  <a:moveTo>
                    <a:pt x="0" y="0"/>
                  </a:moveTo>
                  <a:lnTo>
                    <a:pt x="3107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7161085" y="2945119"/>
              <a:ext cx="105499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3435718" y="2167594"/>
            <a:ext cx="2857500" cy="2451100"/>
            <a:chOff x="3435718" y="1310344"/>
            <a:chExt cx="2857500" cy="2451100"/>
          </a:xfrm>
        </p:grpSpPr>
        <p:sp>
          <p:nvSpPr>
            <p:cNvPr id="35" name="object 35"/>
            <p:cNvSpPr/>
            <p:nvPr/>
          </p:nvSpPr>
          <p:spPr>
            <a:xfrm>
              <a:off x="3991617" y="1727794"/>
              <a:ext cx="1745614" cy="1616710"/>
            </a:xfrm>
            <a:custGeom>
              <a:avLst/>
              <a:gdLst/>
              <a:ahLst/>
              <a:cxnLst/>
              <a:rect l="l" t="t" r="r" b="b"/>
              <a:pathLst>
                <a:path w="1745614" h="1616710">
                  <a:moveTo>
                    <a:pt x="0" y="0"/>
                  </a:moveTo>
                  <a:lnTo>
                    <a:pt x="1745096" y="0"/>
                  </a:lnTo>
                  <a:lnTo>
                    <a:pt x="1745096" y="1616099"/>
                  </a:lnTo>
                  <a:lnTo>
                    <a:pt x="0" y="16160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4985E8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4709365" y="2381035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79" h="309880">
                  <a:moveTo>
                    <a:pt x="309599" y="309609"/>
                  </a:moveTo>
                  <a:lnTo>
                    <a:pt x="0" y="309609"/>
                  </a:lnTo>
                  <a:lnTo>
                    <a:pt x="0" y="0"/>
                  </a:lnTo>
                  <a:lnTo>
                    <a:pt x="309599" y="0"/>
                  </a:lnTo>
                  <a:lnTo>
                    <a:pt x="309599" y="309609"/>
                  </a:lnTo>
                  <a:close/>
                </a:path>
              </a:pathLst>
            </a:custGeom>
            <a:solidFill>
              <a:srgbClr val="4985E8">
                <a:alpha val="52308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3454768" y="1329394"/>
              <a:ext cx="2819400" cy="2413000"/>
            </a:xfrm>
            <a:custGeom>
              <a:avLst/>
              <a:gdLst/>
              <a:ahLst/>
              <a:cxnLst/>
              <a:rect l="l" t="t" r="r" b="b"/>
              <a:pathLst>
                <a:path w="2819400" h="2413000">
                  <a:moveTo>
                    <a:pt x="971848" y="801303"/>
                  </a:moveTo>
                  <a:lnTo>
                    <a:pt x="1846946" y="801303"/>
                  </a:lnTo>
                  <a:lnTo>
                    <a:pt x="1846946" y="1611599"/>
                  </a:lnTo>
                  <a:lnTo>
                    <a:pt x="971848" y="1611599"/>
                  </a:lnTo>
                  <a:lnTo>
                    <a:pt x="971848" y="801303"/>
                  </a:lnTo>
                  <a:close/>
                </a:path>
                <a:path w="2819400" h="2413000">
                  <a:moveTo>
                    <a:pt x="742348" y="0"/>
                  </a:moveTo>
                  <a:lnTo>
                    <a:pt x="2076445" y="0"/>
                  </a:lnTo>
                  <a:lnTo>
                    <a:pt x="2076445" y="2412897"/>
                  </a:lnTo>
                  <a:lnTo>
                    <a:pt x="742348" y="2412897"/>
                  </a:lnTo>
                  <a:lnTo>
                    <a:pt x="742348" y="0"/>
                  </a:lnTo>
                  <a:close/>
                </a:path>
                <a:path w="2819400" h="2413000">
                  <a:moveTo>
                    <a:pt x="0" y="591901"/>
                  </a:moveTo>
                  <a:lnTo>
                    <a:pt x="2818794" y="591901"/>
                  </a:lnTo>
                  <a:lnTo>
                    <a:pt x="2818794" y="1820998"/>
                  </a:lnTo>
                  <a:lnTo>
                    <a:pt x="0" y="1820998"/>
                  </a:lnTo>
                  <a:lnTo>
                    <a:pt x="0" y="591901"/>
                  </a:lnTo>
                  <a:close/>
                </a:path>
              </a:pathLst>
            </a:custGeom>
            <a:ln w="38099">
              <a:solidFill>
                <a:srgbClr val="4985E8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8" name="object 38"/>
          <p:cNvSpPr txBox="1">
            <a:spLocks noGrp="1"/>
          </p:cNvSpPr>
          <p:nvPr>
            <p:ph type="dt" sz="half" idx="6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12</a:t>
            </a:r>
            <a:r>
              <a:rPr kumimoji="0" lang="en-US" sz="2000" b="0" i="0" u="none" strike="noStrike" kern="1200" cap="none" spc="-85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456514" y="5562144"/>
            <a:ext cx="15640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14,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007454" y="5570691"/>
            <a:ext cx="3079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82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2" name="object 79">
            <a:extLst>
              <a:ext uri="{FF2B5EF4-FFF2-40B4-BE49-F238E27FC236}">
                <a16:creationId xmlns:a16="http://schemas.microsoft.com/office/drawing/2014/main" id="{6A713919-A6FD-4CEC-85E9-D6B350AE553D}"/>
              </a:ext>
            </a:extLst>
          </p:cNvPr>
          <p:cNvSpPr txBox="1"/>
          <p:nvPr/>
        </p:nvSpPr>
        <p:spPr>
          <a:xfrm>
            <a:off x="39560" y="6673334"/>
            <a:ext cx="296499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4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Johnson, Yeung, Fei-Fei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69706" y="2138310"/>
            <a:ext cx="3325495" cy="2326005"/>
            <a:chOff x="3469705" y="1281059"/>
            <a:chExt cx="3325495" cy="2326005"/>
          </a:xfrm>
        </p:grpSpPr>
        <p:sp>
          <p:nvSpPr>
            <p:cNvPr id="3" name="object 3"/>
            <p:cNvSpPr/>
            <p:nvPr/>
          </p:nvSpPr>
          <p:spPr>
            <a:xfrm>
              <a:off x="3474468" y="1470569"/>
              <a:ext cx="2486660" cy="2131695"/>
            </a:xfrm>
            <a:custGeom>
              <a:avLst/>
              <a:gdLst/>
              <a:ahLst/>
              <a:cxnLst/>
              <a:rect l="l" t="t" r="r" b="b"/>
              <a:pathLst>
                <a:path w="2486660" h="2131695">
                  <a:moveTo>
                    <a:pt x="2486444" y="2131548"/>
                  </a:moveTo>
                  <a:lnTo>
                    <a:pt x="0" y="2131548"/>
                  </a:lnTo>
                  <a:lnTo>
                    <a:pt x="0" y="0"/>
                  </a:lnTo>
                  <a:lnTo>
                    <a:pt x="2486444" y="0"/>
                  </a:lnTo>
                  <a:lnTo>
                    <a:pt x="2486444" y="213154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5960913" y="1285822"/>
              <a:ext cx="184785" cy="2316480"/>
            </a:xfrm>
            <a:custGeom>
              <a:avLst/>
              <a:gdLst/>
              <a:ahLst/>
              <a:cxnLst/>
              <a:rect l="l" t="t" r="r" b="b"/>
              <a:pathLst>
                <a:path w="184785" h="2316479">
                  <a:moveTo>
                    <a:pt x="0" y="2316295"/>
                  </a:moveTo>
                  <a:lnTo>
                    <a:pt x="0" y="184747"/>
                  </a:lnTo>
                  <a:lnTo>
                    <a:pt x="184724" y="0"/>
                  </a:lnTo>
                  <a:lnTo>
                    <a:pt x="184724" y="2131545"/>
                  </a:lnTo>
                  <a:lnTo>
                    <a:pt x="0" y="2316295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474468" y="1285822"/>
              <a:ext cx="2671445" cy="184785"/>
            </a:xfrm>
            <a:custGeom>
              <a:avLst/>
              <a:gdLst/>
              <a:ahLst/>
              <a:cxnLst/>
              <a:rect l="l" t="t" r="r" b="b"/>
              <a:pathLst>
                <a:path w="2671445" h="184784">
                  <a:moveTo>
                    <a:pt x="2486444" y="184747"/>
                  </a:moveTo>
                  <a:lnTo>
                    <a:pt x="0" y="184747"/>
                  </a:lnTo>
                  <a:lnTo>
                    <a:pt x="184724" y="0"/>
                  </a:lnTo>
                  <a:lnTo>
                    <a:pt x="2671169" y="0"/>
                  </a:lnTo>
                  <a:lnTo>
                    <a:pt x="2486444" y="18474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474468" y="1285822"/>
              <a:ext cx="2671445" cy="2316480"/>
            </a:xfrm>
            <a:custGeom>
              <a:avLst/>
              <a:gdLst/>
              <a:ahLst/>
              <a:cxnLst/>
              <a:rect l="l" t="t" r="r" b="b"/>
              <a:pathLst>
                <a:path w="2671445" h="2316479">
                  <a:moveTo>
                    <a:pt x="0" y="184747"/>
                  </a:moveTo>
                  <a:lnTo>
                    <a:pt x="184724" y="0"/>
                  </a:lnTo>
                  <a:lnTo>
                    <a:pt x="2671169" y="0"/>
                  </a:lnTo>
                  <a:lnTo>
                    <a:pt x="2671169" y="2131545"/>
                  </a:lnTo>
                  <a:lnTo>
                    <a:pt x="2486444" y="2316295"/>
                  </a:lnTo>
                  <a:lnTo>
                    <a:pt x="0" y="2316295"/>
                  </a:lnTo>
                  <a:lnTo>
                    <a:pt x="0" y="184747"/>
                  </a:lnTo>
                  <a:close/>
                </a:path>
                <a:path w="2671445" h="2316479">
                  <a:moveTo>
                    <a:pt x="0" y="184747"/>
                  </a:moveTo>
                  <a:lnTo>
                    <a:pt x="2486444" y="184747"/>
                  </a:lnTo>
                  <a:lnTo>
                    <a:pt x="267116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487093" y="1459397"/>
              <a:ext cx="2478582" cy="21427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3474468" y="1465397"/>
              <a:ext cx="2489200" cy="2137410"/>
            </a:xfrm>
            <a:custGeom>
              <a:avLst/>
              <a:gdLst/>
              <a:ahLst/>
              <a:cxnLst/>
              <a:rect l="l" t="t" r="r" b="b"/>
              <a:pathLst>
                <a:path w="2489200" h="2137410">
                  <a:moveTo>
                    <a:pt x="305424" y="0"/>
                  </a:moveTo>
                  <a:lnTo>
                    <a:pt x="305424" y="2120695"/>
                  </a:lnTo>
                </a:path>
                <a:path w="2489200" h="2137410">
                  <a:moveTo>
                    <a:pt x="0" y="1831996"/>
                  </a:moveTo>
                  <a:lnTo>
                    <a:pt x="2489094" y="1831996"/>
                  </a:lnTo>
                </a:path>
                <a:path w="2489200" h="2137410">
                  <a:moveTo>
                    <a:pt x="617048" y="4099"/>
                  </a:moveTo>
                  <a:lnTo>
                    <a:pt x="617048" y="2136795"/>
                  </a:lnTo>
                </a:path>
                <a:path w="2489200" h="2137410">
                  <a:moveTo>
                    <a:pt x="921848" y="4099"/>
                  </a:moveTo>
                  <a:lnTo>
                    <a:pt x="921848" y="2136795"/>
                  </a:lnTo>
                </a:path>
                <a:path w="2489200" h="2137410">
                  <a:moveTo>
                    <a:pt x="1226647" y="4099"/>
                  </a:moveTo>
                  <a:lnTo>
                    <a:pt x="1226647" y="2136795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5005915" y="1469497"/>
              <a:ext cx="0" cy="2132965"/>
            </a:xfrm>
            <a:custGeom>
              <a:avLst/>
              <a:gdLst/>
              <a:ahLst/>
              <a:cxnLst/>
              <a:rect l="l" t="t" r="r" b="b"/>
              <a:pathLst>
                <a:path h="2132965">
                  <a:moveTo>
                    <a:pt x="0" y="1221147"/>
                  </a:moveTo>
                  <a:lnTo>
                    <a:pt x="0" y="2132695"/>
                  </a:lnTo>
                </a:path>
                <a:path h="2132965">
                  <a:moveTo>
                    <a:pt x="0" y="0"/>
                  </a:moveTo>
                  <a:lnTo>
                    <a:pt x="0" y="91153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474468" y="1469497"/>
              <a:ext cx="2489200" cy="2132965"/>
            </a:xfrm>
            <a:custGeom>
              <a:avLst/>
              <a:gdLst/>
              <a:ahLst/>
              <a:cxnLst/>
              <a:rect l="l" t="t" r="r" b="b"/>
              <a:pathLst>
                <a:path w="2489200" h="2132965">
                  <a:moveTo>
                    <a:pt x="1836246" y="0"/>
                  </a:moveTo>
                  <a:lnTo>
                    <a:pt x="1836246" y="2132695"/>
                  </a:lnTo>
                </a:path>
                <a:path w="2489200" h="2132965">
                  <a:moveTo>
                    <a:pt x="2141045" y="0"/>
                  </a:moveTo>
                  <a:lnTo>
                    <a:pt x="2141045" y="2132695"/>
                  </a:lnTo>
                </a:path>
                <a:path w="2489200" h="2132965">
                  <a:moveTo>
                    <a:pt x="0" y="1523096"/>
                  </a:moveTo>
                  <a:lnTo>
                    <a:pt x="2489094" y="1523096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474468" y="2686838"/>
              <a:ext cx="2489200" cy="5080"/>
            </a:xfrm>
            <a:custGeom>
              <a:avLst/>
              <a:gdLst/>
              <a:ahLst/>
              <a:cxnLst/>
              <a:rect l="l" t="t" r="r" b="b"/>
              <a:pathLst>
                <a:path w="2489200" h="5080">
                  <a:moveTo>
                    <a:pt x="0" y="0"/>
                  </a:moveTo>
                  <a:lnTo>
                    <a:pt x="2489094" y="0"/>
                  </a:lnTo>
                </a:path>
                <a:path w="2489200" h="5080">
                  <a:moveTo>
                    <a:pt x="0" y="4762"/>
                  </a:moveTo>
                  <a:lnTo>
                    <a:pt x="2489094" y="4762"/>
                  </a:lnTo>
                </a:path>
              </a:pathLst>
            </a:custGeom>
            <a:ln w="761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474468" y="2379631"/>
              <a:ext cx="2489200" cy="5080"/>
            </a:xfrm>
            <a:custGeom>
              <a:avLst/>
              <a:gdLst/>
              <a:ahLst/>
              <a:cxnLst/>
              <a:rect l="l" t="t" r="r" b="b"/>
              <a:pathLst>
                <a:path w="2489200" h="5080">
                  <a:moveTo>
                    <a:pt x="0" y="4762"/>
                  </a:moveTo>
                  <a:lnTo>
                    <a:pt x="2489094" y="4762"/>
                  </a:lnTo>
                </a:path>
                <a:path w="2489200" h="5080">
                  <a:moveTo>
                    <a:pt x="0" y="0"/>
                  </a:moveTo>
                  <a:lnTo>
                    <a:pt x="2489094" y="0"/>
                  </a:lnTo>
                </a:path>
              </a:pathLst>
            </a:custGeom>
            <a:ln w="6717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474468" y="1773391"/>
              <a:ext cx="2489200" cy="304800"/>
            </a:xfrm>
            <a:custGeom>
              <a:avLst/>
              <a:gdLst/>
              <a:ahLst/>
              <a:cxnLst/>
              <a:rect l="l" t="t" r="r" b="b"/>
              <a:pathLst>
                <a:path w="2489200" h="304800">
                  <a:moveTo>
                    <a:pt x="0" y="304799"/>
                  </a:moveTo>
                  <a:lnTo>
                    <a:pt x="2489094" y="304799"/>
                  </a:lnTo>
                </a:path>
                <a:path w="2489200" h="304800">
                  <a:moveTo>
                    <a:pt x="0" y="0"/>
                  </a:moveTo>
                  <a:lnTo>
                    <a:pt x="2489094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6258812" y="1865986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1351207"/>
                  </a:moveTo>
                  <a:lnTo>
                    <a:pt x="0" y="0"/>
                  </a:lnTo>
                  <a:lnTo>
                    <a:pt x="531598" y="132899"/>
                  </a:lnTo>
                  <a:lnTo>
                    <a:pt x="531598" y="1218307"/>
                  </a:lnTo>
                  <a:lnTo>
                    <a:pt x="0" y="135120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6258812" y="1865986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0"/>
                  </a:moveTo>
                  <a:lnTo>
                    <a:pt x="531598" y="132899"/>
                  </a:lnTo>
                  <a:lnTo>
                    <a:pt x="531598" y="1218307"/>
                  </a:lnTo>
                  <a:lnTo>
                    <a:pt x="0" y="135120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30224" y="1235387"/>
            <a:ext cx="43376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Region </a:t>
            </a:r>
            <a:r>
              <a:rPr kumimoji="0" sz="3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Proposal</a:t>
            </a:r>
            <a:r>
              <a:rPr kumimoji="0" sz="30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Network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4000" y="2322647"/>
            <a:ext cx="2486569" cy="2152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776957" y="2718474"/>
            <a:ext cx="541655" cy="1360805"/>
            <a:chOff x="2776956" y="1861223"/>
            <a:chExt cx="541655" cy="1360805"/>
          </a:xfrm>
        </p:grpSpPr>
        <p:sp>
          <p:nvSpPr>
            <p:cNvPr id="19" name="object 19"/>
            <p:cNvSpPr/>
            <p:nvPr/>
          </p:nvSpPr>
          <p:spPr>
            <a:xfrm>
              <a:off x="2781719" y="1865986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1351207"/>
                  </a:moveTo>
                  <a:lnTo>
                    <a:pt x="0" y="0"/>
                  </a:lnTo>
                  <a:lnTo>
                    <a:pt x="531598" y="132899"/>
                  </a:lnTo>
                  <a:lnTo>
                    <a:pt x="531598" y="1218307"/>
                  </a:lnTo>
                  <a:lnTo>
                    <a:pt x="0" y="135120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2781719" y="1865986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0"/>
                  </a:moveTo>
                  <a:lnTo>
                    <a:pt x="531598" y="132899"/>
                  </a:lnTo>
                  <a:lnTo>
                    <a:pt x="531598" y="1218307"/>
                  </a:lnTo>
                  <a:lnTo>
                    <a:pt x="0" y="135120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826545" y="3309941"/>
            <a:ext cx="4108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CNN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99021" y="4528530"/>
            <a:ext cx="15563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295910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Input Image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(e.g. 3 x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640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480)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922865" y="4747729"/>
            <a:ext cx="15563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172720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 features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(e.g.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512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15)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6499898" y="1178772"/>
            <a:ext cx="2321560" cy="764540"/>
          </a:xfrm>
          <a:prstGeom prst="rect">
            <a:avLst/>
          </a:prstGeom>
        </p:spPr>
        <p:txBody>
          <a:bodyPr vert="horz" wrap="square" lIns="0" tIns="8890" rIns="0" bIns="0" rtlCol="0" anchor="ctr">
            <a:spAutoFit/>
          </a:bodyPr>
          <a:lstStyle/>
          <a:p>
            <a:pPr marL="46355" marR="5080" indent="-34290" algn="just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000000"/>
                </a:solidFill>
              </a:rPr>
              <a:t>In practice use </a:t>
            </a:r>
            <a:r>
              <a:rPr sz="1600" dirty="0">
                <a:solidFill>
                  <a:srgbClr val="000000"/>
                </a:solidFill>
              </a:rPr>
              <a:t>K </a:t>
            </a:r>
            <a:r>
              <a:rPr sz="1600" spc="-10" dirty="0">
                <a:solidFill>
                  <a:srgbClr val="000000"/>
                </a:solidFill>
              </a:rPr>
              <a:t>different  </a:t>
            </a:r>
            <a:r>
              <a:rPr sz="1600" spc="-5" dirty="0">
                <a:solidFill>
                  <a:srgbClr val="000000"/>
                </a:solidFill>
              </a:rPr>
              <a:t>anchor boxes of </a:t>
            </a:r>
            <a:r>
              <a:rPr sz="1600" spc="-10" dirty="0">
                <a:solidFill>
                  <a:srgbClr val="000000"/>
                </a:solidFill>
              </a:rPr>
              <a:t>different  </a:t>
            </a:r>
            <a:r>
              <a:rPr sz="1600" dirty="0">
                <a:solidFill>
                  <a:srgbClr val="000000"/>
                </a:solidFill>
              </a:rPr>
              <a:t>size / scale </a:t>
            </a:r>
            <a:r>
              <a:rPr sz="1600" spc="-5" dirty="0">
                <a:solidFill>
                  <a:srgbClr val="000000"/>
                </a:solidFill>
              </a:rPr>
              <a:t>at each</a:t>
            </a:r>
            <a:r>
              <a:rPr sz="1600" spc="-100" dirty="0">
                <a:solidFill>
                  <a:srgbClr val="000000"/>
                </a:solidFill>
              </a:rPr>
              <a:t> </a:t>
            </a:r>
            <a:r>
              <a:rPr sz="1600" spc="-5" dirty="0">
                <a:solidFill>
                  <a:srgbClr val="000000"/>
                </a:solidFill>
              </a:rPr>
              <a:t>point</a:t>
            </a:r>
            <a:endParaRPr sz="1600"/>
          </a:p>
        </p:txBody>
      </p:sp>
      <p:sp>
        <p:nvSpPr>
          <p:cNvPr id="25" name="object 25"/>
          <p:cNvSpPr txBox="1"/>
          <p:nvPr/>
        </p:nvSpPr>
        <p:spPr>
          <a:xfrm>
            <a:off x="6303638" y="3303759"/>
            <a:ext cx="4406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347734" y="2903959"/>
            <a:ext cx="163385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64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Anchor is an</a:t>
            </a: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object?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" marR="0" lvl="0" indent="0" algn="ctr" defTabSz="914400" rtl="0" eaLnBrk="1" fontAlgn="auto" latinLnBrk="0" hangingPunct="1">
              <a:lnSpc>
                <a:spcPts val="166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15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859811" y="3116580"/>
            <a:ext cx="407034" cy="82550"/>
            <a:chOff x="6859811" y="2259330"/>
            <a:chExt cx="407034" cy="82550"/>
          </a:xfrm>
        </p:grpSpPr>
        <p:sp>
          <p:nvSpPr>
            <p:cNvPr id="28" name="object 28"/>
            <p:cNvSpPr/>
            <p:nvPr/>
          </p:nvSpPr>
          <p:spPr>
            <a:xfrm>
              <a:off x="6859811" y="2300320"/>
              <a:ext cx="311150" cy="0"/>
            </a:xfrm>
            <a:custGeom>
              <a:avLst/>
              <a:gdLst/>
              <a:ahLst/>
              <a:cxnLst/>
              <a:rect l="l" t="t" r="r" b="b"/>
              <a:pathLst>
                <a:path w="311150">
                  <a:moveTo>
                    <a:pt x="0" y="0"/>
                  </a:moveTo>
                  <a:lnTo>
                    <a:pt x="3107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7161085" y="2259330"/>
              <a:ext cx="105499" cy="819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555370" y="3589758"/>
            <a:ext cx="121856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664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Box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transforms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11125" marR="0" lvl="0" indent="0" algn="l" defTabSz="914400" rtl="0" eaLnBrk="1" fontAlgn="auto" latinLnBrk="0" hangingPunct="1">
              <a:lnSpc>
                <a:spcPts val="166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4K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15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859811" y="3802369"/>
            <a:ext cx="407034" cy="82550"/>
            <a:chOff x="6859811" y="2945119"/>
            <a:chExt cx="407034" cy="82550"/>
          </a:xfrm>
        </p:grpSpPr>
        <p:sp>
          <p:nvSpPr>
            <p:cNvPr id="32" name="object 32"/>
            <p:cNvSpPr/>
            <p:nvPr/>
          </p:nvSpPr>
          <p:spPr>
            <a:xfrm>
              <a:off x="6859811" y="2986118"/>
              <a:ext cx="311150" cy="0"/>
            </a:xfrm>
            <a:custGeom>
              <a:avLst/>
              <a:gdLst/>
              <a:ahLst/>
              <a:cxnLst/>
              <a:rect l="l" t="t" r="r" b="b"/>
              <a:pathLst>
                <a:path w="311150">
                  <a:moveTo>
                    <a:pt x="0" y="0"/>
                  </a:moveTo>
                  <a:lnTo>
                    <a:pt x="3107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7161085" y="2945119"/>
              <a:ext cx="105499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3435718" y="2167594"/>
            <a:ext cx="2857500" cy="2451100"/>
            <a:chOff x="3435718" y="1310344"/>
            <a:chExt cx="2857500" cy="2451100"/>
          </a:xfrm>
        </p:grpSpPr>
        <p:sp>
          <p:nvSpPr>
            <p:cNvPr id="35" name="object 35"/>
            <p:cNvSpPr/>
            <p:nvPr/>
          </p:nvSpPr>
          <p:spPr>
            <a:xfrm>
              <a:off x="3991617" y="1727794"/>
              <a:ext cx="1745614" cy="1616710"/>
            </a:xfrm>
            <a:custGeom>
              <a:avLst/>
              <a:gdLst/>
              <a:ahLst/>
              <a:cxnLst/>
              <a:rect l="l" t="t" r="r" b="b"/>
              <a:pathLst>
                <a:path w="1745614" h="1616710">
                  <a:moveTo>
                    <a:pt x="0" y="0"/>
                  </a:moveTo>
                  <a:lnTo>
                    <a:pt x="1745096" y="0"/>
                  </a:lnTo>
                  <a:lnTo>
                    <a:pt x="1745096" y="1616099"/>
                  </a:lnTo>
                  <a:lnTo>
                    <a:pt x="0" y="16160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4985E8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4709365" y="2381035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79" h="309880">
                  <a:moveTo>
                    <a:pt x="309599" y="309609"/>
                  </a:moveTo>
                  <a:lnTo>
                    <a:pt x="0" y="309609"/>
                  </a:lnTo>
                  <a:lnTo>
                    <a:pt x="0" y="0"/>
                  </a:lnTo>
                  <a:lnTo>
                    <a:pt x="309599" y="0"/>
                  </a:lnTo>
                  <a:lnTo>
                    <a:pt x="309599" y="309609"/>
                  </a:lnTo>
                  <a:close/>
                </a:path>
              </a:pathLst>
            </a:custGeom>
            <a:solidFill>
              <a:srgbClr val="4985E8">
                <a:alpha val="52308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3454768" y="1329394"/>
              <a:ext cx="2819400" cy="2413000"/>
            </a:xfrm>
            <a:custGeom>
              <a:avLst/>
              <a:gdLst/>
              <a:ahLst/>
              <a:cxnLst/>
              <a:rect l="l" t="t" r="r" b="b"/>
              <a:pathLst>
                <a:path w="2819400" h="2413000">
                  <a:moveTo>
                    <a:pt x="971848" y="801303"/>
                  </a:moveTo>
                  <a:lnTo>
                    <a:pt x="1846946" y="801303"/>
                  </a:lnTo>
                  <a:lnTo>
                    <a:pt x="1846946" y="1611599"/>
                  </a:lnTo>
                  <a:lnTo>
                    <a:pt x="971848" y="1611599"/>
                  </a:lnTo>
                  <a:lnTo>
                    <a:pt x="971848" y="801303"/>
                  </a:lnTo>
                  <a:close/>
                </a:path>
                <a:path w="2819400" h="2413000">
                  <a:moveTo>
                    <a:pt x="742348" y="0"/>
                  </a:moveTo>
                  <a:lnTo>
                    <a:pt x="2076445" y="0"/>
                  </a:lnTo>
                  <a:lnTo>
                    <a:pt x="2076445" y="2412897"/>
                  </a:lnTo>
                  <a:lnTo>
                    <a:pt x="742348" y="2412897"/>
                  </a:lnTo>
                  <a:lnTo>
                    <a:pt x="742348" y="0"/>
                  </a:lnTo>
                  <a:close/>
                </a:path>
                <a:path w="2819400" h="2413000">
                  <a:moveTo>
                    <a:pt x="0" y="591901"/>
                  </a:moveTo>
                  <a:lnTo>
                    <a:pt x="2818794" y="591901"/>
                  </a:lnTo>
                  <a:lnTo>
                    <a:pt x="2818794" y="1820998"/>
                  </a:lnTo>
                  <a:lnTo>
                    <a:pt x="0" y="1820998"/>
                  </a:lnTo>
                  <a:lnTo>
                    <a:pt x="0" y="591901"/>
                  </a:lnTo>
                  <a:close/>
                </a:path>
              </a:pathLst>
            </a:custGeom>
            <a:ln w="38099">
              <a:solidFill>
                <a:srgbClr val="4985E8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6377334" y="4204188"/>
            <a:ext cx="2539365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16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Sort the K*20*15 boxes by  their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“object” score,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take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top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~300 as our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proposals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456514" y="5562144"/>
            <a:ext cx="15640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14,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3" name="object 79">
            <a:extLst>
              <a:ext uri="{FF2B5EF4-FFF2-40B4-BE49-F238E27FC236}">
                <a16:creationId xmlns:a16="http://schemas.microsoft.com/office/drawing/2014/main" id="{32DFD4DD-03E6-4590-9349-C0D4C14F6B7C}"/>
              </a:ext>
            </a:extLst>
          </p:cNvPr>
          <p:cNvSpPr txBox="1"/>
          <p:nvPr/>
        </p:nvSpPr>
        <p:spPr>
          <a:xfrm>
            <a:off x="39560" y="6673334"/>
            <a:ext cx="296499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4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Johnson, Yeung, Fei-Fei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38">
            <a:extLst>
              <a:ext uri="{FF2B5EF4-FFF2-40B4-BE49-F238E27FC236}">
                <a16:creationId xmlns:a16="http://schemas.microsoft.com/office/drawing/2014/main" id="{27036895-94B7-4030-BF00-F8372F012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 dirty="0"/>
              <a:t>Semantic</a:t>
            </a:r>
            <a:r>
              <a:rPr lang="en-US" spc="-85" dirty="0"/>
              <a:t> </a:t>
            </a:r>
            <a:r>
              <a:rPr lang="en-US" spc="-5" dirty="0"/>
              <a:t>Segmentation</a:t>
            </a:r>
            <a:endParaRPr lang="en-US" dirty="0"/>
          </a:p>
        </p:txBody>
      </p:sp>
      <p:sp>
        <p:nvSpPr>
          <p:cNvPr id="37" name="object 37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&amp; Justin Johnson &amp;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Serena</a:t>
            </a:r>
            <a:r>
              <a:rPr kumimoji="0" sz="12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Yeung</a:t>
            </a:r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11</a:t>
            </a:r>
            <a:r>
              <a:rPr kumimoji="0" sz="1200" b="0" i="0" u="none" strike="noStrike" kern="1200" cap="none" spc="-8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</a:t>
            </a:r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marR="0" lvl="0" indent="0" algn="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25400" marR="0" lvl="0" indent="0" algn="r" defTabSz="914400" rtl="0" eaLnBrk="1" fontAlgn="auto" latinLnBrk="0" hangingPunct="1">
                <a:lnSpc>
                  <a:spcPts val="23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195</a:t>
            </a:fld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30371" y="2558285"/>
            <a:ext cx="2093695" cy="18122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22695" y="2878234"/>
            <a:ext cx="1703705" cy="1172845"/>
          </a:xfrm>
          <a:custGeom>
            <a:avLst/>
            <a:gdLst/>
            <a:ahLst/>
            <a:cxnLst/>
            <a:rect l="l" t="t" r="r" b="b"/>
            <a:pathLst>
              <a:path w="1703704" h="1172845">
                <a:moveTo>
                  <a:pt x="0" y="0"/>
                </a:moveTo>
                <a:lnTo>
                  <a:pt x="1703096" y="0"/>
                </a:lnTo>
                <a:lnTo>
                  <a:pt x="1703096" y="1172410"/>
                </a:lnTo>
                <a:lnTo>
                  <a:pt x="0" y="1172410"/>
                </a:lnTo>
                <a:lnTo>
                  <a:pt x="0" y="0"/>
                </a:lnTo>
                <a:close/>
              </a:path>
            </a:pathLst>
          </a:custGeom>
          <a:ln w="761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37766" y="2600421"/>
            <a:ext cx="2093695" cy="17984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17411" y="2600421"/>
            <a:ext cx="2106870" cy="18122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327060" y="3359095"/>
            <a:ext cx="706120" cy="1053465"/>
          </a:xfrm>
          <a:custGeom>
            <a:avLst/>
            <a:gdLst/>
            <a:ahLst/>
            <a:cxnLst/>
            <a:rect l="l" t="t" r="r" b="b"/>
            <a:pathLst>
              <a:path w="706120" h="1053464">
                <a:moveTo>
                  <a:pt x="478726" y="37749"/>
                </a:moveTo>
                <a:lnTo>
                  <a:pt x="294449" y="37749"/>
                </a:lnTo>
                <a:lnTo>
                  <a:pt x="323699" y="12574"/>
                </a:lnTo>
                <a:lnTo>
                  <a:pt x="424274" y="0"/>
                </a:lnTo>
                <a:lnTo>
                  <a:pt x="478726" y="37749"/>
                </a:lnTo>
                <a:close/>
              </a:path>
              <a:path w="706120" h="1053464">
                <a:moveTo>
                  <a:pt x="591612" y="54524"/>
                </a:moveTo>
                <a:lnTo>
                  <a:pt x="502924" y="54524"/>
                </a:lnTo>
                <a:lnTo>
                  <a:pt x="544973" y="18874"/>
                </a:lnTo>
                <a:lnTo>
                  <a:pt x="591612" y="54524"/>
                </a:lnTo>
                <a:close/>
              </a:path>
              <a:path w="706120" h="1053464">
                <a:moveTo>
                  <a:pt x="669954" y="507673"/>
                </a:moveTo>
                <a:lnTo>
                  <a:pt x="181049" y="507673"/>
                </a:lnTo>
                <a:lnTo>
                  <a:pt x="230424" y="390199"/>
                </a:lnTo>
                <a:lnTo>
                  <a:pt x="153624" y="306274"/>
                </a:lnTo>
                <a:lnTo>
                  <a:pt x="201174" y="138449"/>
                </a:lnTo>
                <a:lnTo>
                  <a:pt x="175574" y="94399"/>
                </a:lnTo>
                <a:lnTo>
                  <a:pt x="201174" y="23074"/>
                </a:lnTo>
                <a:lnTo>
                  <a:pt x="294449" y="37749"/>
                </a:lnTo>
                <a:lnTo>
                  <a:pt x="478726" y="37749"/>
                </a:lnTo>
                <a:lnTo>
                  <a:pt x="502924" y="54524"/>
                </a:lnTo>
                <a:lnTo>
                  <a:pt x="591612" y="54524"/>
                </a:lnTo>
                <a:lnTo>
                  <a:pt x="605348" y="65024"/>
                </a:lnTo>
                <a:lnTo>
                  <a:pt x="596198" y="148949"/>
                </a:lnTo>
                <a:lnTo>
                  <a:pt x="612648" y="209774"/>
                </a:lnTo>
                <a:lnTo>
                  <a:pt x="662023" y="260124"/>
                </a:lnTo>
                <a:lnTo>
                  <a:pt x="638248" y="335649"/>
                </a:lnTo>
                <a:lnTo>
                  <a:pt x="660198" y="356624"/>
                </a:lnTo>
                <a:lnTo>
                  <a:pt x="669954" y="507673"/>
                </a:lnTo>
                <a:close/>
              </a:path>
              <a:path w="706120" h="1053464">
                <a:moveTo>
                  <a:pt x="107899" y="629348"/>
                </a:moveTo>
                <a:lnTo>
                  <a:pt x="0" y="572723"/>
                </a:lnTo>
                <a:lnTo>
                  <a:pt x="7324" y="396474"/>
                </a:lnTo>
                <a:lnTo>
                  <a:pt x="62174" y="383899"/>
                </a:lnTo>
                <a:lnTo>
                  <a:pt x="181049" y="507673"/>
                </a:lnTo>
                <a:lnTo>
                  <a:pt x="669954" y="507673"/>
                </a:lnTo>
                <a:lnTo>
                  <a:pt x="671173" y="526548"/>
                </a:lnTo>
                <a:lnTo>
                  <a:pt x="705923" y="593698"/>
                </a:lnTo>
                <a:lnTo>
                  <a:pt x="689225" y="614673"/>
                </a:lnTo>
                <a:lnTo>
                  <a:pt x="208474" y="614673"/>
                </a:lnTo>
                <a:lnTo>
                  <a:pt x="107899" y="629348"/>
                </a:lnTo>
                <a:close/>
              </a:path>
              <a:path w="706120" h="1053464">
                <a:moveTo>
                  <a:pt x="166424" y="1053122"/>
                </a:moveTo>
                <a:lnTo>
                  <a:pt x="202999" y="952423"/>
                </a:lnTo>
                <a:lnTo>
                  <a:pt x="173749" y="774098"/>
                </a:lnTo>
                <a:lnTo>
                  <a:pt x="208474" y="614673"/>
                </a:lnTo>
                <a:lnTo>
                  <a:pt x="689225" y="614673"/>
                </a:lnTo>
                <a:lnTo>
                  <a:pt x="629098" y="690198"/>
                </a:lnTo>
                <a:lnTo>
                  <a:pt x="660198" y="797173"/>
                </a:lnTo>
                <a:lnTo>
                  <a:pt x="655172" y="809773"/>
                </a:lnTo>
                <a:lnTo>
                  <a:pt x="466349" y="809773"/>
                </a:lnTo>
                <a:lnTo>
                  <a:pt x="358449" y="816048"/>
                </a:lnTo>
                <a:lnTo>
                  <a:pt x="301749" y="870623"/>
                </a:lnTo>
                <a:lnTo>
                  <a:pt x="340149" y="1051022"/>
                </a:lnTo>
                <a:lnTo>
                  <a:pt x="166424" y="1053122"/>
                </a:lnTo>
                <a:close/>
              </a:path>
              <a:path w="706120" h="1053464">
                <a:moveTo>
                  <a:pt x="561448" y="1044722"/>
                </a:moveTo>
                <a:lnTo>
                  <a:pt x="402349" y="1040547"/>
                </a:lnTo>
                <a:lnTo>
                  <a:pt x="495599" y="872698"/>
                </a:lnTo>
                <a:lnTo>
                  <a:pt x="466349" y="809773"/>
                </a:lnTo>
                <a:lnTo>
                  <a:pt x="655172" y="809773"/>
                </a:lnTo>
                <a:lnTo>
                  <a:pt x="561448" y="104472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27060" y="3359095"/>
            <a:ext cx="706120" cy="1053465"/>
          </a:xfrm>
          <a:custGeom>
            <a:avLst/>
            <a:gdLst/>
            <a:ahLst/>
            <a:cxnLst/>
            <a:rect l="l" t="t" r="r" b="b"/>
            <a:pathLst>
              <a:path w="706120" h="1053464">
                <a:moveTo>
                  <a:pt x="201174" y="138449"/>
                </a:moveTo>
                <a:lnTo>
                  <a:pt x="153624" y="306274"/>
                </a:lnTo>
                <a:lnTo>
                  <a:pt x="230424" y="390199"/>
                </a:lnTo>
                <a:lnTo>
                  <a:pt x="181049" y="507673"/>
                </a:lnTo>
                <a:lnTo>
                  <a:pt x="62174" y="383899"/>
                </a:lnTo>
                <a:lnTo>
                  <a:pt x="7324" y="396474"/>
                </a:lnTo>
                <a:lnTo>
                  <a:pt x="0" y="572723"/>
                </a:lnTo>
                <a:lnTo>
                  <a:pt x="107899" y="629348"/>
                </a:lnTo>
                <a:lnTo>
                  <a:pt x="208474" y="614673"/>
                </a:lnTo>
                <a:lnTo>
                  <a:pt x="173749" y="774098"/>
                </a:lnTo>
                <a:lnTo>
                  <a:pt x="202999" y="952423"/>
                </a:lnTo>
                <a:lnTo>
                  <a:pt x="166424" y="1053122"/>
                </a:lnTo>
                <a:lnTo>
                  <a:pt x="340149" y="1051022"/>
                </a:lnTo>
                <a:lnTo>
                  <a:pt x="301749" y="870623"/>
                </a:lnTo>
                <a:lnTo>
                  <a:pt x="358449" y="816048"/>
                </a:lnTo>
                <a:lnTo>
                  <a:pt x="466349" y="809773"/>
                </a:lnTo>
                <a:lnTo>
                  <a:pt x="495599" y="872698"/>
                </a:lnTo>
                <a:lnTo>
                  <a:pt x="402349" y="1040547"/>
                </a:lnTo>
                <a:lnTo>
                  <a:pt x="561448" y="1044722"/>
                </a:lnTo>
                <a:lnTo>
                  <a:pt x="660198" y="797173"/>
                </a:lnTo>
                <a:lnTo>
                  <a:pt x="629098" y="690198"/>
                </a:lnTo>
                <a:lnTo>
                  <a:pt x="705923" y="593698"/>
                </a:lnTo>
                <a:lnTo>
                  <a:pt x="671173" y="526548"/>
                </a:lnTo>
                <a:lnTo>
                  <a:pt x="660198" y="356624"/>
                </a:lnTo>
                <a:lnTo>
                  <a:pt x="638248" y="335649"/>
                </a:lnTo>
                <a:lnTo>
                  <a:pt x="662023" y="260124"/>
                </a:lnTo>
                <a:lnTo>
                  <a:pt x="612648" y="209774"/>
                </a:lnTo>
                <a:lnTo>
                  <a:pt x="596198" y="148949"/>
                </a:lnTo>
                <a:lnTo>
                  <a:pt x="605348" y="65024"/>
                </a:lnTo>
                <a:lnTo>
                  <a:pt x="544973" y="18874"/>
                </a:lnTo>
                <a:lnTo>
                  <a:pt x="502923" y="54524"/>
                </a:lnTo>
                <a:lnTo>
                  <a:pt x="424274" y="0"/>
                </a:lnTo>
                <a:lnTo>
                  <a:pt x="323699" y="12574"/>
                </a:lnTo>
                <a:lnTo>
                  <a:pt x="294449" y="37749"/>
                </a:lnTo>
                <a:lnTo>
                  <a:pt x="201174" y="23074"/>
                </a:lnTo>
                <a:lnTo>
                  <a:pt x="175574" y="94399"/>
                </a:lnTo>
                <a:lnTo>
                  <a:pt x="201174" y="138449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975559" y="3488370"/>
            <a:ext cx="372745" cy="819785"/>
          </a:xfrm>
          <a:custGeom>
            <a:avLst/>
            <a:gdLst/>
            <a:ahLst/>
            <a:cxnLst/>
            <a:rect l="l" t="t" r="r" b="b"/>
            <a:pathLst>
              <a:path w="372745" h="819785">
                <a:moveTo>
                  <a:pt x="0" y="757073"/>
                </a:moveTo>
                <a:lnTo>
                  <a:pt x="38199" y="636323"/>
                </a:lnTo>
                <a:lnTo>
                  <a:pt x="30549" y="582898"/>
                </a:lnTo>
                <a:lnTo>
                  <a:pt x="57299" y="506273"/>
                </a:lnTo>
                <a:lnTo>
                  <a:pt x="89749" y="455174"/>
                </a:lnTo>
                <a:lnTo>
                  <a:pt x="51574" y="406399"/>
                </a:lnTo>
                <a:lnTo>
                  <a:pt x="105024" y="53424"/>
                </a:lnTo>
                <a:lnTo>
                  <a:pt x="179524" y="0"/>
                </a:lnTo>
                <a:lnTo>
                  <a:pt x="286449" y="25549"/>
                </a:lnTo>
                <a:lnTo>
                  <a:pt x="317024" y="99874"/>
                </a:lnTo>
                <a:lnTo>
                  <a:pt x="372399" y="141674"/>
                </a:lnTo>
                <a:lnTo>
                  <a:pt x="366674" y="257774"/>
                </a:lnTo>
                <a:lnTo>
                  <a:pt x="366674" y="411049"/>
                </a:lnTo>
                <a:lnTo>
                  <a:pt x="313199" y="520198"/>
                </a:lnTo>
                <a:lnTo>
                  <a:pt x="313199" y="610773"/>
                </a:lnTo>
                <a:lnTo>
                  <a:pt x="118399" y="610773"/>
                </a:lnTo>
                <a:lnTo>
                  <a:pt x="95499" y="627023"/>
                </a:lnTo>
                <a:lnTo>
                  <a:pt x="103124" y="740823"/>
                </a:lnTo>
                <a:lnTo>
                  <a:pt x="0" y="757073"/>
                </a:lnTo>
                <a:close/>
              </a:path>
              <a:path w="372745" h="819785">
                <a:moveTo>
                  <a:pt x="208149" y="819773"/>
                </a:moveTo>
                <a:lnTo>
                  <a:pt x="150874" y="782623"/>
                </a:lnTo>
                <a:lnTo>
                  <a:pt x="217724" y="629348"/>
                </a:lnTo>
                <a:lnTo>
                  <a:pt x="118399" y="610773"/>
                </a:lnTo>
                <a:lnTo>
                  <a:pt x="313199" y="610773"/>
                </a:lnTo>
                <a:lnTo>
                  <a:pt x="313199" y="643298"/>
                </a:lnTo>
                <a:lnTo>
                  <a:pt x="271174" y="712948"/>
                </a:lnTo>
                <a:lnTo>
                  <a:pt x="297924" y="796548"/>
                </a:lnTo>
                <a:lnTo>
                  <a:pt x="208149" y="819773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975559" y="3488370"/>
            <a:ext cx="372745" cy="819785"/>
          </a:xfrm>
          <a:custGeom>
            <a:avLst/>
            <a:gdLst/>
            <a:ahLst/>
            <a:cxnLst/>
            <a:rect l="l" t="t" r="r" b="b"/>
            <a:pathLst>
              <a:path w="372745" h="819785">
                <a:moveTo>
                  <a:pt x="51574" y="406399"/>
                </a:moveTo>
                <a:lnTo>
                  <a:pt x="105024" y="53424"/>
                </a:lnTo>
                <a:lnTo>
                  <a:pt x="179524" y="0"/>
                </a:lnTo>
                <a:lnTo>
                  <a:pt x="286449" y="25549"/>
                </a:lnTo>
                <a:lnTo>
                  <a:pt x="317024" y="99874"/>
                </a:lnTo>
                <a:lnTo>
                  <a:pt x="372399" y="141674"/>
                </a:lnTo>
                <a:lnTo>
                  <a:pt x="366674" y="257774"/>
                </a:lnTo>
                <a:lnTo>
                  <a:pt x="366674" y="411049"/>
                </a:lnTo>
                <a:lnTo>
                  <a:pt x="313199" y="520198"/>
                </a:lnTo>
                <a:lnTo>
                  <a:pt x="313199" y="643298"/>
                </a:lnTo>
                <a:lnTo>
                  <a:pt x="271174" y="712948"/>
                </a:lnTo>
                <a:lnTo>
                  <a:pt x="297924" y="796548"/>
                </a:lnTo>
                <a:lnTo>
                  <a:pt x="208149" y="819773"/>
                </a:lnTo>
                <a:lnTo>
                  <a:pt x="150874" y="782623"/>
                </a:lnTo>
                <a:lnTo>
                  <a:pt x="217724" y="629348"/>
                </a:lnTo>
                <a:lnTo>
                  <a:pt x="118399" y="610773"/>
                </a:lnTo>
                <a:lnTo>
                  <a:pt x="95499" y="627023"/>
                </a:lnTo>
                <a:lnTo>
                  <a:pt x="103124" y="740823"/>
                </a:lnTo>
                <a:lnTo>
                  <a:pt x="0" y="757073"/>
                </a:lnTo>
                <a:lnTo>
                  <a:pt x="38199" y="636323"/>
                </a:lnTo>
                <a:lnTo>
                  <a:pt x="30549" y="582898"/>
                </a:lnTo>
                <a:lnTo>
                  <a:pt x="57299" y="506273"/>
                </a:lnTo>
                <a:lnTo>
                  <a:pt x="89749" y="455174"/>
                </a:lnTo>
                <a:lnTo>
                  <a:pt x="51574" y="406399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313658" y="3369946"/>
            <a:ext cx="317500" cy="715645"/>
          </a:xfrm>
          <a:custGeom>
            <a:avLst/>
            <a:gdLst/>
            <a:ahLst/>
            <a:cxnLst/>
            <a:rect l="l" t="t" r="r" b="b"/>
            <a:pathLst>
              <a:path w="317500" h="715644">
                <a:moveTo>
                  <a:pt x="87849" y="715248"/>
                </a:moveTo>
                <a:lnTo>
                  <a:pt x="49649" y="696673"/>
                </a:lnTo>
                <a:lnTo>
                  <a:pt x="76399" y="654873"/>
                </a:lnTo>
                <a:lnTo>
                  <a:pt x="0" y="650248"/>
                </a:lnTo>
                <a:lnTo>
                  <a:pt x="36274" y="568948"/>
                </a:lnTo>
                <a:lnTo>
                  <a:pt x="64924" y="545723"/>
                </a:lnTo>
                <a:lnTo>
                  <a:pt x="32474" y="204349"/>
                </a:lnTo>
                <a:lnTo>
                  <a:pt x="87849" y="58049"/>
                </a:lnTo>
                <a:lnTo>
                  <a:pt x="87849" y="0"/>
                </a:lnTo>
                <a:lnTo>
                  <a:pt x="137499" y="27849"/>
                </a:lnTo>
                <a:lnTo>
                  <a:pt x="217699" y="39474"/>
                </a:lnTo>
                <a:lnTo>
                  <a:pt x="260548" y="39474"/>
                </a:lnTo>
                <a:lnTo>
                  <a:pt x="261624" y="78949"/>
                </a:lnTo>
                <a:lnTo>
                  <a:pt x="317024" y="278674"/>
                </a:lnTo>
                <a:lnTo>
                  <a:pt x="292199" y="438899"/>
                </a:lnTo>
                <a:lnTo>
                  <a:pt x="253999" y="585198"/>
                </a:lnTo>
                <a:lnTo>
                  <a:pt x="267374" y="685073"/>
                </a:lnTo>
                <a:lnTo>
                  <a:pt x="200793" y="710623"/>
                </a:lnTo>
                <a:lnTo>
                  <a:pt x="168049" y="710623"/>
                </a:lnTo>
                <a:lnTo>
                  <a:pt x="87849" y="715248"/>
                </a:lnTo>
                <a:close/>
              </a:path>
              <a:path w="317500" h="715644">
                <a:moveTo>
                  <a:pt x="260548" y="39474"/>
                </a:moveTo>
                <a:lnTo>
                  <a:pt x="217699" y="39474"/>
                </a:lnTo>
                <a:lnTo>
                  <a:pt x="259724" y="9274"/>
                </a:lnTo>
                <a:lnTo>
                  <a:pt x="260548" y="39474"/>
                </a:lnTo>
                <a:close/>
              </a:path>
              <a:path w="317500" h="715644">
                <a:moveTo>
                  <a:pt x="194799" y="712923"/>
                </a:moveTo>
                <a:lnTo>
                  <a:pt x="168049" y="710623"/>
                </a:lnTo>
                <a:lnTo>
                  <a:pt x="200793" y="710623"/>
                </a:lnTo>
                <a:lnTo>
                  <a:pt x="194799" y="712923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313658" y="3369945"/>
            <a:ext cx="317500" cy="715645"/>
          </a:xfrm>
          <a:custGeom>
            <a:avLst/>
            <a:gdLst/>
            <a:ahLst/>
            <a:cxnLst/>
            <a:rect l="l" t="t" r="r" b="b"/>
            <a:pathLst>
              <a:path w="317500" h="715644">
                <a:moveTo>
                  <a:pt x="32474" y="204349"/>
                </a:moveTo>
                <a:lnTo>
                  <a:pt x="87849" y="58049"/>
                </a:lnTo>
                <a:lnTo>
                  <a:pt x="87849" y="0"/>
                </a:lnTo>
                <a:lnTo>
                  <a:pt x="137499" y="27849"/>
                </a:lnTo>
                <a:lnTo>
                  <a:pt x="217699" y="39474"/>
                </a:lnTo>
                <a:lnTo>
                  <a:pt x="259724" y="9274"/>
                </a:lnTo>
                <a:lnTo>
                  <a:pt x="261624" y="78949"/>
                </a:lnTo>
                <a:lnTo>
                  <a:pt x="317024" y="278674"/>
                </a:lnTo>
                <a:lnTo>
                  <a:pt x="292199" y="438899"/>
                </a:lnTo>
                <a:lnTo>
                  <a:pt x="253999" y="585198"/>
                </a:lnTo>
                <a:lnTo>
                  <a:pt x="267374" y="685073"/>
                </a:lnTo>
                <a:lnTo>
                  <a:pt x="194799" y="712923"/>
                </a:lnTo>
                <a:lnTo>
                  <a:pt x="168049" y="710623"/>
                </a:lnTo>
                <a:lnTo>
                  <a:pt x="87849" y="715248"/>
                </a:lnTo>
                <a:lnTo>
                  <a:pt x="49649" y="696673"/>
                </a:lnTo>
                <a:lnTo>
                  <a:pt x="76399" y="654873"/>
                </a:lnTo>
                <a:lnTo>
                  <a:pt x="0" y="650248"/>
                </a:lnTo>
                <a:lnTo>
                  <a:pt x="36274" y="568948"/>
                </a:lnTo>
                <a:lnTo>
                  <a:pt x="64924" y="545723"/>
                </a:lnTo>
                <a:lnTo>
                  <a:pt x="32474" y="204349"/>
                </a:lnTo>
                <a:close/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95865" y="4828043"/>
            <a:ext cx="4124960" cy="352425"/>
          </a:xfrm>
          <a:custGeom>
            <a:avLst/>
            <a:gdLst/>
            <a:ahLst/>
            <a:cxnLst/>
            <a:rect l="l" t="t" r="r" b="b"/>
            <a:pathLst>
              <a:path w="4124959" h="352425">
                <a:moveTo>
                  <a:pt x="4124391" y="0"/>
                </a:moveTo>
                <a:lnTo>
                  <a:pt x="4118383" y="40343"/>
                </a:lnTo>
                <a:lnTo>
                  <a:pt x="4101269" y="77378"/>
                </a:lnTo>
                <a:lnTo>
                  <a:pt x="4074414" y="110047"/>
                </a:lnTo>
                <a:lnTo>
                  <a:pt x="4039183" y="137295"/>
                </a:lnTo>
                <a:lnTo>
                  <a:pt x="3996942" y="158066"/>
                </a:lnTo>
                <a:lnTo>
                  <a:pt x="3949057" y="171302"/>
                </a:lnTo>
                <a:lnTo>
                  <a:pt x="3896892" y="175949"/>
                </a:lnTo>
                <a:lnTo>
                  <a:pt x="2289695" y="175949"/>
                </a:lnTo>
                <a:lnTo>
                  <a:pt x="2237530" y="180596"/>
                </a:lnTo>
                <a:lnTo>
                  <a:pt x="2189644" y="193833"/>
                </a:lnTo>
                <a:lnTo>
                  <a:pt x="2147403" y="214603"/>
                </a:lnTo>
                <a:lnTo>
                  <a:pt x="2112173" y="241851"/>
                </a:lnTo>
                <a:lnTo>
                  <a:pt x="2085318" y="274520"/>
                </a:lnTo>
                <a:lnTo>
                  <a:pt x="2068203" y="311555"/>
                </a:lnTo>
                <a:lnTo>
                  <a:pt x="2062195" y="351899"/>
                </a:lnTo>
                <a:lnTo>
                  <a:pt x="2056187" y="311555"/>
                </a:lnTo>
                <a:lnTo>
                  <a:pt x="2039073" y="274520"/>
                </a:lnTo>
                <a:lnTo>
                  <a:pt x="2012218" y="241851"/>
                </a:lnTo>
                <a:lnTo>
                  <a:pt x="1976987" y="214603"/>
                </a:lnTo>
                <a:lnTo>
                  <a:pt x="1934747" y="193833"/>
                </a:lnTo>
                <a:lnTo>
                  <a:pt x="1886861" y="180596"/>
                </a:lnTo>
                <a:lnTo>
                  <a:pt x="1834696" y="175949"/>
                </a:lnTo>
                <a:lnTo>
                  <a:pt x="227499" y="175949"/>
                </a:lnTo>
                <a:lnTo>
                  <a:pt x="175334" y="171302"/>
                </a:lnTo>
                <a:lnTo>
                  <a:pt x="127448" y="158066"/>
                </a:lnTo>
                <a:lnTo>
                  <a:pt x="85207" y="137295"/>
                </a:lnTo>
                <a:lnTo>
                  <a:pt x="49977" y="110047"/>
                </a:lnTo>
                <a:lnTo>
                  <a:pt x="23122" y="77378"/>
                </a:lnTo>
                <a:lnTo>
                  <a:pt x="6008" y="40343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422721" y="4837642"/>
            <a:ext cx="2096135" cy="352425"/>
          </a:xfrm>
          <a:custGeom>
            <a:avLst/>
            <a:gdLst/>
            <a:ahLst/>
            <a:cxnLst/>
            <a:rect l="l" t="t" r="r" b="b"/>
            <a:pathLst>
              <a:path w="2096135" h="352425">
                <a:moveTo>
                  <a:pt x="2095795" y="0"/>
                </a:moveTo>
                <a:lnTo>
                  <a:pt x="2089787" y="40343"/>
                </a:lnTo>
                <a:lnTo>
                  <a:pt x="2072673" y="77378"/>
                </a:lnTo>
                <a:lnTo>
                  <a:pt x="2045818" y="110047"/>
                </a:lnTo>
                <a:lnTo>
                  <a:pt x="2010587" y="137295"/>
                </a:lnTo>
                <a:lnTo>
                  <a:pt x="1968347" y="158066"/>
                </a:lnTo>
                <a:lnTo>
                  <a:pt x="1920461" y="171302"/>
                </a:lnTo>
                <a:lnTo>
                  <a:pt x="1868296" y="175949"/>
                </a:lnTo>
                <a:lnTo>
                  <a:pt x="1275397" y="175949"/>
                </a:lnTo>
                <a:lnTo>
                  <a:pt x="1223232" y="180596"/>
                </a:lnTo>
                <a:lnTo>
                  <a:pt x="1175346" y="193833"/>
                </a:lnTo>
                <a:lnTo>
                  <a:pt x="1133105" y="214603"/>
                </a:lnTo>
                <a:lnTo>
                  <a:pt x="1097875" y="241851"/>
                </a:lnTo>
                <a:lnTo>
                  <a:pt x="1071020" y="274520"/>
                </a:lnTo>
                <a:lnTo>
                  <a:pt x="1053906" y="311555"/>
                </a:lnTo>
                <a:lnTo>
                  <a:pt x="1047897" y="351899"/>
                </a:lnTo>
                <a:lnTo>
                  <a:pt x="1041889" y="311555"/>
                </a:lnTo>
                <a:lnTo>
                  <a:pt x="1024775" y="274520"/>
                </a:lnTo>
                <a:lnTo>
                  <a:pt x="997920" y="241851"/>
                </a:lnTo>
                <a:lnTo>
                  <a:pt x="962689" y="214603"/>
                </a:lnTo>
                <a:lnTo>
                  <a:pt x="920449" y="193833"/>
                </a:lnTo>
                <a:lnTo>
                  <a:pt x="872563" y="180596"/>
                </a:lnTo>
                <a:lnTo>
                  <a:pt x="820398" y="175949"/>
                </a:lnTo>
                <a:lnTo>
                  <a:pt x="227499" y="175949"/>
                </a:lnTo>
                <a:lnTo>
                  <a:pt x="175334" y="171302"/>
                </a:lnTo>
                <a:lnTo>
                  <a:pt x="127448" y="158066"/>
                </a:lnTo>
                <a:lnTo>
                  <a:pt x="85207" y="137295"/>
                </a:lnTo>
                <a:lnTo>
                  <a:pt x="49977" y="110047"/>
                </a:lnTo>
                <a:lnTo>
                  <a:pt x="23122" y="77378"/>
                </a:lnTo>
                <a:lnTo>
                  <a:pt x="6008" y="40343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50149" y="4836517"/>
            <a:ext cx="2067560" cy="352425"/>
          </a:xfrm>
          <a:custGeom>
            <a:avLst/>
            <a:gdLst/>
            <a:ahLst/>
            <a:cxnLst/>
            <a:rect l="l" t="t" r="r" b="b"/>
            <a:pathLst>
              <a:path w="2067560" h="352425">
                <a:moveTo>
                  <a:pt x="2066995" y="0"/>
                </a:moveTo>
                <a:lnTo>
                  <a:pt x="2060987" y="40343"/>
                </a:lnTo>
                <a:lnTo>
                  <a:pt x="2043873" y="77378"/>
                </a:lnTo>
                <a:lnTo>
                  <a:pt x="2017017" y="110047"/>
                </a:lnTo>
                <a:lnTo>
                  <a:pt x="1981787" y="137295"/>
                </a:lnTo>
                <a:lnTo>
                  <a:pt x="1939547" y="158066"/>
                </a:lnTo>
                <a:lnTo>
                  <a:pt x="1891663" y="171302"/>
                </a:lnTo>
                <a:lnTo>
                  <a:pt x="1839501" y="175949"/>
                </a:lnTo>
                <a:lnTo>
                  <a:pt x="1260994" y="175949"/>
                </a:lnTo>
                <a:lnTo>
                  <a:pt x="1208831" y="180596"/>
                </a:lnTo>
                <a:lnTo>
                  <a:pt x="1160946" y="193833"/>
                </a:lnTo>
                <a:lnTo>
                  <a:pt x="1118706" y="214603"/>
                </a:lnTo>
                <a:lnTo>
                  <a:pt x="1083475" y="241851"/>
                </a:lnTo>
                <a:lnTo>
                  <a:pt x="1056620" y="274520"/>
                </a:lnTo>
                <a:lnTo>
                  <a:pt x="1039506" y="311555"/>
                </a:lnTo>
                <a:lnTo>
                  <a:pt x="1033497" y="351899"/>
                </a:lnTo>
                <a:lnTo>
                  <a:pt x="1027489" y="311555"/>
                </a:lnTo>
                <a:lnTo>
                  <a:pt x="1010375" y="274520"/>
                </a:lnTo>
                <a:lnTo>
                  <a:pt x="983519" y="241851"/>
                </a:lnTo>
                <a:lnTo>
                  <a:pt x="948289" y="214603"/>
                </a:lnTo>
                <a:lnTo>
                  <a:pt x="906049" y="193833"/>
                </a:lnTo>
                <a:lnTo>
                  <a:pt x="858164" y="180596"/>
                </a:lnTo>
                <a:lnTo>
                  <a:pt x="806000" y="175949"/>
                </a:lnTo>
                <a:lnTo>
                  <a:pt x="227497" y="175949"/>
                </a:lnTo>
                <a:lnTo>
                  <a:pt x="175333" y="171302"/>
                </a:lnTo>
                <a:lnTo>
                  <a:pt x="127448" y="158066"/>
                </a:lnTo>
                <a:lnTo>
                  <a:pt x="85208" y="137295"/>
                </a:lnTo>
                <a:lnTo>
                  <a:pt x="49978" y="110047"/>
                </a:lnTo>
                <a:lnTo>
                  <a:pt x="23122" y="77378"/>
                </a:lnTo>
                <a:lnTo>
                  <a:pt x="6008" y="40343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67586" y="2555134"/>
            <a:ext cx="2137935" cy="1818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33800" y="2924533"/>
            <a:ext cx="1642745" cy="1154430"/>
          </a:xfrm>
          <a:custGeom>
            <a:avLst/>
            <a:gdLst/>
            <a:ahLst/>
            <a:cxnLst/>
            <a:rect l="l" t="t" r="r" b="b"/>
            <a:pathLst>
              <a:path w="1642745" h="1154430">
                <a:moveTo>
                  <a:pt x="1637032" y="153282"/>
                </a:moveTo>
                <a:lnTo>
                  <a:pt x="1183462" y="153282"/>
                </a:lnTo>
                <a:lnTo>
                  <a:pt x="1431162" y="135244"/>
                </a:lnTo>
                <a:lnTo>
                  <a:pt x="1577949" y="0"/>
                </a:lnTo>
                <a:lnTo>
                  <a:pt x="1642179" y="27044"/>
                </a:lnTo>
                <a:lnTo>
                  <a:pt x="1637032" y="153282"/>
                </a:lnTo>
                <a:close/>
              </a:path>
              <a:path w="1642745" h="1154430">
                <a:moveTo>
                  <a:pt x="1619244" y="333581"/>
                </a:moveTo>
                <a:lnTo>
                  <a:pt x="926598" y="333581"/>
                </a:lnTo>
                <a:lnTo>
                  <a:pt x="1009180" y="306514"/>
                </a:lnTo>
                <a:lnTo>
                  <a:pt x="972470" y="153282"/>
                </a:lnTo>
                <a:lnTo>
                  <a:pt x="972470" y="36074"/>
                </a:lnTo>
                <a:lnTo>
                  <a:pt x="1027535" y="27044"/>
                </a:lnTo>
                <a:lnTo>
                  <a:pt x="1183462" y="153282"/>
                </a:lnTo>
                <a:lnTo>
                  <a:pt x="1637032" y="153282"/>
                </a:lnTo>
                <a:lnTo>
                  <a:pt x="1632989" y="252451"/>
                </a:lnTo>
                <a:lnTo>
                  <a:pt x="1619244" y="333581"/>
                </a:lnTo>
                <a:close/>
              </a:path>
              <a:path w="1642745" h="1154430">
                <a:moveTo>
                  <a:pt x="110102" y="288501"/>
                </a:moveTo>
                <a:lnTo>
                  <a:pt x="0" y="261456"/>
                </a:lnTo>
                <a:lnTo>
                  <a:pt x="60424" y="190687"/>
                </a:lnTo>
                <a:lnTo>
                  <a:pt x="366966" y="162262"/>
                </a:lnTo>
                <a:lnTo>
                  <a:pt x="697251" y="261456"/>
                </a:lnTo>
                <a:lnTo>
                  <a:pt x="725814" y="270439"/>
                </a:lnTo>
                <a:lnTo>
                  <a:pt x="247699" y="270439"/>
                </a:lnTo>
                <a:lnTo>
                  <a:pt x="110102" y="288501"/>
                </a:lnTo>
                <a:close/>
              </a:path>
              <a:path w="1642745" h="1154430">
                <a:moveTo>
                  <a:pt x="899078" y="937635"/>
                </a:moveTo>
                <a:lnTo>
                  <a:pt x="871583" y="838460"/>
                </a:lnTo>
                <a:lnTo>
                  <a:pt x="825710" y="640111"/>
                </a:lnTo>
                <a:lnTo>
                  <a:pt x="807328" y="486811"/>
                </a:lnTo>
                <a:lnTo>
                  <a:pt x="642188" y="387669"/>
                </a:lnTo>
                <a:lnTo>
                  <a:pt x="394486" y="306514"/>
                </a:lnTo>
                <a:lnTo>
                  <a:pt x="247699" y="270439"/>
                </a:lnTo>
                <a:lnTo>
                  <a:pt x="725814" y="270439"/>
                </a:lnTo>
                <a:lnTo>
                  <a:pt x="926598" y="333581"/>
                </a:lnTo>
                <a:lnTo>
                  <a:pt x="1619244" y="333581"/>
                </a:lnTo>
                <a:lnTo>
                  <a:pt x="1596329" y="468836"/>
                </a:lnTo>
                <a:lnTo>
                  <a:pt x="1559594" y="540936"/>
                </a:lnTo>
                <a:lnTo>
                  <a:pt x="1623824" y="622086"/>
                </a:lnTo>
                <a:lnTo>
                  <a:pt x="1638248" y="721261"/>
                </a:lnTo>
                <a:lnTo>
                  <a:pt x="1458707" y="721261"/>
                </a:lnTo>
                <a:lnTo>
                  <a:pt x="1357769" y="784360"/>
                </a:lnTo>
                <a:lnTo>
                  <a:pt x="1238500" y="820410"/>
                </a:lnTo>
                <a:lnTo>
                  <a:pt x="1256880" y="901560"/>
                </a:lnTo>
                <a:lnTo>
                  <a:pt x="1263549" y="919560"/>
                </a:lnTo>
                <a:lnTo>
                  <a:pt x="1027535" y="919560"/>
                </a:lnTo>
                <a:lnTo>
                  <a:pt x="899078" y="937635"/>
                </a:lnTo>
                <a:close/>
              </a:path>
              <a:path w="1642745" h="1154430">
                <a:moveTo>
                  <a:pt x="1550454" y="946635"/>
                </a:moveTo>
                <a:lnTo>
                  <a:pt x="1421997" y="883510"/>
                </a:lnTo>
                <a:lnTo>
                  <a:pt x="1458707" y="721261"/>
                </a:lnTo>
                <a:lnTo>
                  <a:pt x="1638248" y="721261"/>
                </a:lnTo>
                <a:lnTo>
                  <a:pt x="1642179" y="748286"/>
                </a:lnTo>
                <a:lnTo>
                  <a:pt x="1642179" y="856460"/>
                </a:lnTo>
                <a:lnTo>
                  <a:pt x="1550454" y="946635"/>
                </a:lnTo>
                <a:close/>
              </a:path>
              <a:path w="1642745" h="1154430">
                <a:moveTo>
                  <a:pt x="1211007" y="1154010"/>
                </a:moveTo>
                <a:lnTo>
                  <a:pt x="1082547" y="1063835"/>
                </a:lnTo>
                <a:lnTo>
                  <a:pt x="1027535" y="919560"/>
                </a:lnTo>
                <a:lnTo>
                  <a:pt x="1263549" y="919560"/>
                </a:lnTo>
                <a:lnTo>
                  <a:pt x="1288562" y="987060"/>
                </a:lnTo>
                <a:lnTo>
                  <a:pt x="1284374" y="1090885"/>
                </a:lnTo>
                <a:lnTo>
                  <a:pt x="1211007" y="1154010"/>
                </a:lnTo>
                <a:close/>
              </a:path>
            </a:pathLst>
          </a:custGeom>
          <a:solidFill>
            <a:srgbClr val="FFD86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33800" y="2924533"/>
            <a:ext cx="1642745" cy="1154430"/>
          </a:xfrm>
          <a:custGeom>
            <a:avLst/>
            <a:gdLst/>
            <a:ahLst/>
            <a:cxnLst/>
            <a:rect l="l" t="t" r="r" b="b"/>
            <a:pathLst>
              <a:path w="1642745" h="1154430">
                <a:moveTo>
                  <a:pt x="60424" y="190687"/>
                </a:moveTo>
                <a:lnTo>
                  <a:pt x="366966" y="162262"/>
                </a:lnTo>
                <a:lnTo>
                  <a:pt x="697251" y="261456"/>
                </a:lnTo>
                <a:lnTo>
                  <a:pt x="926598" y="333581"/>
                </a:lnTo>
                <a:lnTo>
                  <a:pt x="1009180" y="306514"/>
                </a:lnTo>
                <a:lnTo>
                  <a:pt x="972470" y="153282"/>
                </a:lnTo>
                <a:lnTo>
                  <a:pt x="972470" y="36074"/>
                </a:lnTo>
                <a:lnTo>
                  <a:pt x="1027535" y="27044"/>
                </a:lnTo>
                <a:lnTo>
                  <a:pt x="1183462" y="153282"/>
                </a:lnTo>
                <a:lnTo>
                  <a:pt x="1431162" y="135244"/>
                </a:lnTo>
                <a:lnTo>
                  <a:pt x="1577949" y="0"/>
                </a:lnTo>
                <a:lnTo>
                  <a:pt x="1642179" y="27044"/>
                </a:lnTo>
                <a:lnTo>
                  <a:pt x="1632989" y="252451"/>
                </a:lnTo>
                <a:lnTo>
                  <a:pt x="1596329" y="468836"/>
                </a:lnTo>
                <a:lnTo>
                  <a:pt x="1559594" y="540936"/>
                </a:lnTo>
                <a:lnTo>
                  <a:pt x="1623824" y="622086"/>
                </a:lnTo>
                <a:lnTo>
                  <a:pt x="1642179" y="748285"/>
                </a:lnTo>
                <a:lnTo>
                  <a:pt x="1642179" y="856460"/>
                </a:lnTo>
                <a:lnTo>
                  <a:pt x="1550454" y="946635"/>
                </a:lnTo>
                <a:lnTo>
                  <a:pt x="1421997" y="883510"/>
                </a:lnTo>
                <a:lnTo>
                  <a:pt x="1458707" y="721261"/>
                </a:lnTo>
                <a:lnTo>
                  <a:pt x="1357769" y="784360"/>
                </a:lnTo>
                <a:lnTo>
                  <a:pt x="1238500" y="820410"/>
                </a:lnTo>
                <a:lnTo>
                  <a:pt x="1256879" y="901560"/>
                </a:lnTo>
                <a:lnTo>
                  <a:pt x="1288562" y="987060"/>
                </a:lnTo>
                <a:lnTo>
                  <a:pt x="1284374" y="1090885"/>
                </a:lnTo>
                <a:lnTo>
                  <a:pt x="1211007" y="1154010"/>
                </a:lnTo>
                <a:lnTo>
                  <a:pt x="1082547" y="1063835"/>
                </a:lnTo>
                <a:lnTo>
                  <a:pt x="1027535" y="919560"/>
                </a:lnTo>
                <a:lnTo>
                  <a:pt x="899078" y="937635"/>
                </a:lnTo>
                <a:lnTo>
                  <a:pt x="871583" y="838460"/>
                </a:lnTo>
                <a:lnTo>
                  <a:pt x="825710" y="640111"/>
                </a:lnTo>
                <a:lnTo>
                  <a:pt x="807328" y="486811"/>
                </a:lnTo>
                <a:lnTo>
                  <a:pt x="642188" y="387669"/>
                </a:lnTo>
                <a:lnTo>
                  <a:pt x="394486" y="306514"/>
                </a:lnTo>
                <a:lnTo>
                  <a:pt x="247699" y="270439"/>
                </a:lnTo>
                <a:lnTo>
                  <a:pt x="110102" y="288501"/>
                </a:lnTo>
                <a:lnTo>
                  <a:pt x="0" y="261456"/>
                </a:lnTo>
              </a:path>
            </a:pathLst>
          </a:custGeom>
          <a:ln w="38099">
            <a:solidFill>
              <a:srgbClr val="FFD8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76425" y="3220758"/>
            <a:ext cx="2132965" cy="1138555"/>
          </a:xfrm>
          <a:custGeom>
            <a:avLst/>
            <a:gdLst/>
            <a:ahLst/>
            <a:cxnLst/>
            <a:rect l="l" t="t" r="r" b="b"/>
            <a:pathLst>
              <a:path w="2132965" h="1138554">
                <a:moveTo>
                  <a:pt x="2124324" y="695036"/>
                </a:moveTo>
                <a:lnTo>
                  <a:pt x="1618316" y="695036"/>
                </a:lnTo>
                <a:lnTo>
                  <a:pt x="1743376" y="580611"/>
                </a:lnTo>
                <a:lnTo>
                  <a:pt x="1750504" y="429211"/>
                </a:lnTo>
                <a:lnTo>
                  <a:pt x="1661194" y="240937"/>
                </a:lnTo>
                <a:lnTo>
                  <a:pt x="1710551" y="0"/>
                </a:lnTo>
                <a:lnTo>
                  <a:pt x="1839828" y="4619"/>
                </a:lnTo>
                <a:lnTo>
                  <a:pt x="1873673" y="86347"/>
                </a:lnTo>
                <a:lnTo>
                  <a:pt x="2132369" y="86347"/>
                </a:lnTo>
                <a:lnTo>
                  <a:pt x="2124324" y="695036"/>
                </a:lnTo>
                <a:close/>
              </a:path>
              <a:path w="2132965" h="1138554">
                <a:moveTo>
                  <a:pt x="2132369" y="86347"/>
                </a:moveTo>
                <a:lnTo>
                  <a:pt x="1873673" y="86347"/>
                </a:lnTo>
                <a:lnTo>
                  <a:pt x="2132765" y="56329"/>
                </a:lnTo>
                <a:lnTo>
                  <a:pt x="2132369" y="86347"/>
                </a:lnTo>
                <a:close/>
              </a:path>
              <a:path w="2132965" h="1138554">
                <a:moveTo>
                  <a:pt x="2118468" y="1138085"/>
                </a:moveTo>
                <a:lnTo>
                  <a:pt x="0" y="1138085"/>
                </a:lnTo>
                <a:lnTo>
                  <a:pt x="0" y="200287"/>
                </a:lnTo>
                <a:lnTo>
                  <a:pt x="710921" y="115404"/>
                </a:lnTo>
                <a:lnTo>
                  <a:pt x="839523" y="240937"/>
                </a:lnTo>
                <a:lnTo>
                  <a:pt x="914550" y="643386"/>
                </a:lnTo>
                <a:lnTo>
                  <a:pt x="1077442" y="643386"/>
                </a:lnTo>
                <a:lnTo>
                  <a:pt x="1128890" y="798435"/>
                </a:lnTo>
                <a:lnTo>
                  <a:pt x="1236067" y="883385"/>
                </a:lnTo>
                <a:lnTo>
                  <a:pt x="2121834" y="883385"/>
                </a:lnTo>
                <a:lnTo>
                  <a:pt x="2118468" y="1138085"/>
                </a:lnTo>
                <a:close/>
              </a:path>
              <a:path w="2132965" h="1138554">
                <a:moveTo>
                  <a:pt x="2121834" y="883385"/>
                </a:moveTo>
                <a:lnTo>
                  <a:pt x="1236067" y="883385"/>
                </a:lnTo>
                <a:lnTo>
                  <a:pt x="1364669" y="850110"/>
                </a:lnTo>
                <a:lnTo>
                  <a:pt x="1375397" y="739361"/>
                </a:lnTo>
                <a:lnTo>
                  <a:pt x="1353942" y="632286"/>
                </a:lnTo>
                <a:lnTo>
                  <a:pt x="1343247" y="554761"/>
                </a:lnTo>
                <a:lnTo>
                  <a:pt x="1471847" y="499361"/>
                </a:lnTo>
                <a:lnTo>
                  <a:pt x="1446852" y="624886"/>
                </a:lnTo>
                <a:lnTo>
                  <a:pt x="1618316" y="695036"/>
                </a:lnTo>
                <a:lnTo>
                  <a:pt x="2124324" y="695036"/>
                </a:lnTo>
                <a:lnTo>
                  <a:pt x="2121834" y="883385"/>
                </a:lnTo>
                <a:close/>
              </a:path>
              <a:path w="2132965" h="1138554">
                <a:moveTo>
                  <a:pt x="1077442" y="643386"/>
                </a:moveTo>
                <a:lnTo>
                  <a:pt x="914550" y="643386"/>
                </a:lnTo>
                <a:lnTo>
                  <a:pt x="1077267" y="642861"/>
                </a:lnTo>
                <a:lnTo>
                  <a:pt x="1077442" y="643386"/>
                </a:lnTo>
                <a:close/>
              </a:path>
            </a:pathLst>
          </a:custGeom>
          <a:solidFill>
            <a:srgbClr val="69A84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76425" y="3220758"/>
            <a:ext cx="2132965" cy="1138555"/>
          </a:xfrm>
          <a:custGeom>
            <a:avLst/>
            <a:gdLst/>
            <a:ahLst/>
            <a:cxnLst/>
            <a:rect l="l" t="t" r="r" b="b"/>
            <a:pathLst>
              <a:path w="2132965" h="1138554">
                <a:moveTo>
                  <a:pt x="0" y="200287"/>
                </a:moveTo>
                <a:lnTo>
                  <a:pt x="710921" y="115404"/>
                </a:lnTo>
                <a:lnTo>
                  <a:pt x="839523" y="240937"/>
                </a:lnTo>
                <a:lnTo>
                  <a:pt x="914550" y="643386"/>
                </a:lnTo>
                <a:lnTo>
                  <a:pt x="1077267" y="642861"/>
                </a:lnTo>
                <a:lnTo>
                  <a:pt x="1128890" y="798435"/>
                </a:lnTo>
                <a:lnTo>
                  <a:pt x="1236067" y="883385"/>
                </a:lnTo>
                <a:lnTo>
                  <a:pt x="1364669" y="850110"/>
                </a:lnTo>
                <a:lnTo>
                  <a:pt x="1375397" y="739361"/>
                </a:lnTo>
                <a:lnTo>
                  <a:pt x="1353942" y="632286"/>
                </a:lnTo>
                <a:lnTo>
                  <a:pt x="1343247" y="554761"/>
                </a:lnTo>
                <a:lnTo>
                  <a:pt x="1471847" y="499361"/>
                </a:lnTo>
                <a:lnTo>
                  <a:pt x="1446852" y="624886"/>
                </a:lnTo>
                <a:lnTo>
                  <a:pt x="1618316" y="695036"/>
                </a:lnTo>
                <a:lnTo>
                  <a:pt x="1743376" y="580611"/>
                </a:lnTo>
                <a:lnTo>
                  <a:pt x="1750503" y="429211"/>
                </a:lnTo>
                <a:lnTo>
                  <a:pt x="1661194" y="240937"/>
                </a:lnTo>
                <a:lnTo>
                  <a:pt x="1710551" y="0"/>
                </a:lnTo>
                <a:lnTo>
                  <a:pt x="1839828" y="4619"/>
                </a:lnTo>
                <a:lnTo>
                  <a:pt x="1873673" y="86347"/>
                </a:lnTo>
                <a:lnTo>
                  <a:pt x="2132765" y="56329"/>
                </a:lnTo>
                <a:lnTo>
                  <a:pt x="2118468" y="1138085"/>
                </a:lnTo>
                <a:lnTo>
                  <a:pt x="0" y="1138085"/>
                </a:lnTo>
                <a:lnTo>
                  <a:pt x="0" y="200287"/>
                </a:lnTo>
                <a:close/>
              </a:path>
            </a:pathLst>
          </a:custGeom>
          <a:ln w="38099">
            <a:solidFill>
              <a:srgbClr val="69A84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2849" y="2597735"/>
            <a:ext cx="2129790" cy="794385"/>
          </a:xfrm>
          <a:custGeom>
            <a:avLst/>
            <a:gdLst/>
            <a:ahLst/>
            <a:cxnLst/>
            <a:rect l="l" t="t" r="r" b="b"/>
            <a:pathLst>
              <a:path w="2129790" h="794385">
                <a:moveTo>
                  <a:pt x="1047398" y="358119"/>
                </a:moveTo>
                <a:lnTo>
                  <a:pt x="914550" y="358119"/>
                </a:lnTo>
                <a:lnTo>
                  <a:pt x="1075317" y="306456"/>
                </a:lnTo>
                <a:lnTo>
                  <a:pt x="1721924" y="121854"/>
                </a:lnTo>
                <a:lnTo>
                  <a:pt x="1918426" y="103372"/>
                </a:lnTo>
                <a:lnTo>
                  <a:pt x="2011291" y="73819"/>
                </a:lnTo>
                <a:lnTo>
                  <a:pt x="2129165" y="0"/>
                </a:lnTo>
                <a:lnTo>
                  <a:pt x="2124177" y="306456"/>
                </a:lnTo>
                <a:lnTo>
                  <a:pt x="1607589" y="306456"/>
                </a:lnTo>
                <a:lnTo>
                  <a:pt x="1581923" y="332301"/>
                </a:lnTo>
                <a:lnTo>
                  <a:pt x="1068175" y="332301"/>
                </a:lnTo>
                <a:lnTo>
                  <a:pt x="1047398" y="358119"/>
                </a:lnTo>
                <a:close/>
              </a:path>
              <a:path w="2129790" h="794385">
                <a:moveTo>
                  <a:pt x="2118468" y="657193"/>
                </a:moveTo>
                <a:lnTo>
                  <a:pt x="1886276" y="657193"/>
                </a:lnTo>
                <a:lnTo>
                  <a:pt x="1871978" y="612881"/>
                </a:lnTo>
                <a:lnTo>
                  <a:pt x="1723724" y="594228"/>
                </a:lnTo>
                <a:lnTo>
                  <a:pt x="1725494" y="354444"/>
                </a:lnTo>
                <a:lnTo>
                  <a:pt x="1607589" y="306456"/>
                </a:lnTo>
                <a:lnTo>
                  <a:pt x="2124177" y="306456"/>
                </a:lnTo>
                <a:lnTo>
                  <a:pt x="2118468" y="657193"/>
                </a:lnTo>
                <a:close/>
              </a:path>
              <a:path w="2129790" h="794385">
                <a:moveTo>
                  <a:pt x="0" y="793785"/>
                </a:moveTo>
                <a:lnTo>
                  <a:pt x="3570" y="457831"/>
                </a:lnTo>
                <a:lnTo>
                  <a:pt x="489426" y="402431"/>
                </a:lnTo>
                <a:lnTo>
                  <a:pt x="687473" y="325574"/>
                </a:lnTo>
                <a:lnTo>
                  <a:pt x="914550" y="358119"/>
                </a:lnTo>
                <a:lnTo>
                  <a:pt x="1047398" y="358119"/>
                </a:lnTo>
                <a:lnTo>
                  <a:pt x="1004100" y="411921"/>
                </a:lnTo>
                <a:lnTo>
                  <a:pt x="1014614" y="472591"/>
                </a:lnTo>
                <a:lnTo>
                  <a:pt x="450119" y="472591"/>
                </a:lnTo>
                <a:lnTo>
                  <a:pt x="117904" y="491041"/>
                </a:lnTo>
                <a:lnTo>
                  <a:pt x="24994" y="590753"/>
                </a:lnTo>
                <a:lnTo>
                  <a:pt x="164352" y="638726"/>
                </a:lnTo>
                <a:lnTo>
                  <a:pt x="327216" y="638726"/>
                </a:lnTo>
                <a:lnTo>
                  <a:pt x="639481" y="723648"/>
                </a:lnTo>
                <a:lnTo>
                  <a:pt x="0" y="793785"/>
                </a:lnTo>
                <a:close/>
              </a:path>
              <a:path w="2129790" h="794385">
                <a:moveTo>
                  <a:pt x="1264647" y="454124"/>
                </a:moveTo>
                <a:lnTo>
                  <a:pt x="1114592" y="343341"/>
                </a:lnTo>
                <a:lnTo>
                  <a:pt x="1068175" y="332301"/>
                </a:lnTo>
                <a:lnTo>
                  <a:pt x="1581923" y="332301"/>
                </a:lnTo>
                <a:lnTo>
                  <a:pt x="1468277" y="446744"/>
                </a:lnTo>
                <a:lnTo>
                  <a:pt x="1264647" y="454124"/>
                </a:lnTo>
                <a:close/>
              </a:path>
              <a:path w="2129790" h="794385">
                <a:moveTo>
                  <a:pt x="985993" y="627641"/>
                </a:moveTo>
                <a:lnTo>
                  <a:pt x="450119" y="472591"/>
                </a:lnTo>
                <a:lnTo>
                  <a:pt x="1014614" y="472591"/>
                </a:lnTo>
                <a:lnTo>
                  <a:pt x="1039565" y="616571"/>
                </a:lnTo>
                <a:lnTo>
                  <a:pt x="985993" y="627641"/>
                </a:lnTo>
                <a:close/>
              </a:path>
              <a:path w="2129790" h="794385">
                <a:moveTo>
                  <a:pt x="327216" y="638726"/>
                </a:moveTo>
                <a:lnTo>
                  <a:pt x="164352" y="638726"/>
                </a:lnTo>
                <a:lnTo>
                  <a:pt x="300079" y="631346"/>
                </a:lnTo>
                <a:lnTo>
                  <a:pt x="327216" y="638726"/>
                </a:lnTo>
                <a:close/>
              </a:path>
            </a:pathLst>
          </a:custGeom>
          <a:solidFill>
            <a:srgbClr val="C17BA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72849" y="2597735"/>
            <a:ext cx="2129790" cy="794385"/>
          </a:xfrm>
          <a:custGeom>
            <a:avLst/>
            <a:gdLst/>
            <a:ahLst/>
            <a:cxnLst/>
            <a:rect l="l" t="t" r="r" b="b"/>
            <a:pathLst>
              <a:path w="2129790" h="794385">
                <a:moveTo>
                  <a:pt x="639481" y="723648"/>
                </a:moveTo>
                <a:lnTo>
                  <a:pt x="0" y="793785"/>
                </a:lnTo>
                <a:lnTo>
                  <a:pt x="3570" y="457831"/>
                </a:lnTo>
                <a:lnTo>
                  <a:pt x="489426" y="402431"/>
                </a:lnTo>
                <a:lnTo>
                  <a:pt x="687473" y="325574"/>
                </a:lnTo>
                <a:lnTo>
                  <a:pt x="914550" y="358119"/>
                </a:lnTo>
                <a:lnTo>
                  <a:pt x="1075317" y="306456"/>
                </a:lnTo>
                <a:lnTo>
                  <a:pt x="1721924" y="121854"/>
                </a:lnTo>
                <a:lnTo>
                  <a:pt x="1918426" y="103372"/>
                </a:lnTo>
                <a:lnTo>
                  <a:pt x="2011290" y="73819"/>
                </a:lnTo>
                <a:lnTo>
                  <a:pt x="2129165" y="0"/>
                </a:lnTo>
                <a:lnTo>
                  <a:pt x="2118468" y="657193"/>
                </a:lnTo>
                <a:lnTo>
                  <a:pt x="1886276" y="657193"/>
                </a:lnTo>
                <a:lnTo>
                  <a:pt x="1871978" y="612881"/>
                </a:lnTo>
                <a:lnTo>
                  <a:pt x="1723724" y="594228"/>
                </a:lnTo>
                <a:lnTo>
                  <a:pt x="1725494" y="354444"/>
                </a:lnTo>
                <a:lnTo>
                  <a:pt x="1607589" y="306456"/>
                </a:lnTo>
                <a:lnTo>
                  <a:pt x="1468277" y="446744"/>
                </a:lnTo>
                <a:lnTo>
                  <a:pt x="1264647" y="454124"/>
                </a:lnTo>
                <a:lnTo>
                  <a:pt x="1114592" y="343341"/>
                </a:lnTo>
                <a:lnTo>
                  <a:pt x="1068175" y="332301"/>
                </a:lnTo>
                <a:lnTo>
                  <a:pt x="1004100" y="411921"/>
                </a:lnTo>
                <a:lnTo>
                  <a:pt x="1039565" y="616571"/>
                </a:lnTo>
                <a:lnTo>
                  <a:pt x="985993" y="627641"/>
                </a:lnTo>
                <a:lnTo>
                  <a:pt x="450119" y="472591"/>
                </a:lnTo>
                <a:lnTo>
                  <a:pt x="117904" y="491041"/>
                </a:lnTo>
                <a:lnTo>
                  <a:pt x="24994" y="590753"/>
                </a:lnTo>
                <a:lnTo>
                  <a:pt x="164352" y="638726"/>
                </a:lnTo>
                <a:lnTo>
                  <a:pt x="300079" y="631346"/>
                </a:lnTo>
                <a:lnTo>
                  <a:pt x="639481" y="723648"/>
                </a:lnTo>
                <a:close/>
              </a:path>
            </a:pathLst>
          </a:custGeom>
          <a:ln w="38099">
            <a:solidFill>
              <a:srgbClr val="C17BA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79993" y="2557115"/>
            <a:ext cx="2111375" cy="480059"/>
          </a:xfrm>
          <a:custGeom>
            <a:avLst/>
            <a:gdLst/>
            <a:ahLst/>
            <a:cxnLst/>
            <a:rect l="l" t="t" r="r" b="b"/>
            <a:pathLst>
              <a:path w="2111375" h="480060">
                <a:moveTo>
                  <a:pt x="0" y="479971"/>
                </a:moveTo>
                <a:lnTo>
                  <a:pt x="0" y="0"/>
                </a:lnTo>
                <a:lnTo>
                  <a:pt x="2111328" y="7379"/>
                </a:lnTo>
                <a:lnTo>
                  <a:pt x="1961288" y="103384"/>
                </a:lnTo>
                <a:lnTo>
                  <a:pt x="1679061" y="136612"/>
                </a:lnTo>
                <a:lnTo>
                  <a:pt x="1010485" y="332286"/>
                </a:lnTo>
                <a:lnTo>
                  <a:pt x="678770" y="332286"/>
                </a:lnTo>
                <a:lnTo>
                  <a:pt x="464416" y="420896"/>
                </a:lnTo>
                <a:lnTo>
                  <a:pt x="0" y="479971"/>
                </a:lnTo>
                <a:close/>
              </a:path>
              <a:path w="2111375" h="480060">
                <a:moveTo>
                  <a:pt x="871688" y="372909"/>
                </a:moveTo>
                <a:lnTo>
                  <a:pt x="678770" y="332286"/>
                </a:lnTo>
                <a:lnTo>
                  <a:pt x="1010485" y="332286"/>
                </a:lnTo>
                <a:lnTo>
                  <a:pt x="871688" y="372909"/>
                </a:lnTo>
                <a:close/>
              </a:path>
            </a:pathLst>
          </a:custGeom>
          <a:solidFill>
            <a:srgbClr val="4985E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79993" y="2557115"/>
            <a:ext cx="2111375" cy="480059"/>
          </a:xfrm>
          <a:custGeom>
            <a:avLst/>
            <a:gdLst/>
            <a:ahLst/>
            <a:cxnLst/>
            <a:rect l="l" t="t" r="r" b="b"/>
            <a:pathLst>
              <a:path w="2111375" h="480060">
                <a:moveTo>
                  <a:pt x="0" y="479971"/>
                </a:moveTo>
                <a:lnTo>
                  <a:pt x="0" y="0"/>
                </a:lnTo>
                <a:lnTo>
                  <a:pt x="2111327" y="7379"/>
                </a:lnTo>
                <a:lnTo>
                  <a:pt x="1961288" y="103384"/>
                </a:lnTo>
                <a:lnTo>
                  <a:pt x="1679061" y="136612"/>
                </a:lnTo>
                <a:lnTo>
                  <a:pt x="871687" y="372909"/>
                </a:lnTo>
                <a:lnTo>
                  <a:pt x="678770" y="332286"/>
                </a:lnTo>
                <a:lnTo>
                  <a:pt x="464416" y="420896"/>
                </a:lnTo>
                <a:lnTo>
                  <a:pt x="0" y="479971"/>
                </a:lnTo>
                <a:close/>
              </a:path>
            </a:pathLst>
          </a:custGeom>
          <a:ln w="28574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529037" y="1672049"/>
            <a:ext cx="191135" cy="573405"/>
          </a:xfrm>
          <a:custGeom>
            <a:avLst/>
            <a:gdLst/>
            <a:ahLst/>
            <a:cxnLst/>
            <a:rect l="l" t="t" r="r" b="b"/>
            <a:pathLst>
              <a:path w="191135" h="573405">
                <a:moveTo>
                  <a:pt x="191109" y="0"/>
                </a:moveTo>
                <a:lnTo>
                  <a:pt x="0" y="573328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450284" y="2206428"/>
            <a:ext cx="157502" cy="2220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20506" y="4396200"/>
            <a:ext cx="1499235" cy="557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69A84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GRASS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F0C13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CAT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A54D7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TREE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985E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SKY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237188" y="4472400"/>
            <a:ext cx="49530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832468" y="4472400"/>
            <a:ext cx="179070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DOG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69A84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DOG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985E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125292" y="4472400"/>
            <a:ext cx="179070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DOG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69A84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DOG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985E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231640" y="5169563"/>
            <a:ext cx="120078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6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Multiple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Object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98323" y="5207948"/>
            <a:ext cx="174371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6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 objects, just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pixels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838080" y="5207948"/>
            <a:ext cx="108013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6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Single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Object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456514" y="5562144"/>
            <a:ext cx="15640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10,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0" name="object 79">
            <a:extLst>
              <a:ext uri="{FF2B5EF4-FFF2-40B4-BE49-F238E27FC236}">
                <a16:creationId xmlns:a16="http://schemas.microsoft.com/office/drawing/2014/main" id="{89829F58-A0FE-4CBF-A355-D0B4B782FD10}"/>
              </a:ext>
            </a:extLst>
          </p:cNvPr>
          <p:cNvSpPr txBox="1"/>
          <p:nvPr/>
        </p:nvSpPr>
        <p:spPr>
          <a:xfrm>
            <a:off x="32209" y="6613072"/>
            <a:ext cx="8800091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4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Slide by: Justin Johnson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64590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&amp; Justin Johnson &amp;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Serena</a:t>
            </a:r>
            <a:r>
              <a:rPr kumimoji="0" sz="12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Yeung</a:t>
            </a: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11</a:t>
            </a:r>
            <a:r>
              <a:rPr kumimoji="0" sz="1200" b="0" i="0" u="none" strike="noStrike" kern="1200" cap="none" spc="-8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12"/>
          </p:nvPr>
        </p:nvSpPr>
        <p:spPr>
          <a:xfrm>
            <a:off x="6994755" y="7999087"/>
            <a:ext cx="3333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marR="0" lvl="0" indent="0" algn="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25400" marR="0" lvl="0" indent="0" algn="r" defTabSz="914400" rtl="0" eaLnBrk="1" fontAlgn="auto" latinLnBrk="0" hangingPunct="1">
                <a:lnSpc>
                  <a:spcPts val="23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196</a:t>
            </a:fld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495937" y="1567223"/>
            <a:ext cx="2470619" cy="16464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95938" y="3296957"/>
            <a:ext cx="2470785" cy="1821814"/>
          </a:xfrm>
          <a:custGeom>
            <a:avLst/>
            <a:gdLst/>
            <a:ahLst/>
            <a:cxnLst/>
            <a:rect l="l" t="t" r="r" b="b"/>
            <a:pathLst>
              <a:path w="2470784" h="1821814">
                <a:moveTo>
                  <a:pt x="0" y="0"/>
                </a:moveTo>
                <a:lnTo>
                  <a:pt x="2470620" y="0"/>
                </a:lnTo>
                <a:lnTo>
                  <a:pt x="2470620" y="1821233"/>
                </a:lnTo>
                <a:lnTo>
                  <a:pt x="0" y="1821233"/>
                </a:lnTo>
                <a:lnTo>
                  <a:pt x="0" y="0"/>
                </a:lnTo>
                <a:close/>
              </a:path>
            </a:pathLst>
          </a:custGeom>
          <a:solidFill>
            <a:srgbClr val="3D85C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98363" y="3985168"/>
            <a:ext cx="2464435" cy="1137920"/>
          </a:xfrm>
          <a:custGeom>
            <a:avLst/>
            <a:gdLst/>
            <a:ahLst/>
            <a:cxnLst/>
            <a:rect l="l" t="t" r="r" b="b"/>
            <a:pathLst>
              <a:path w="2464434" h="1137920">
                <a:moveTo>
                  <a:pt x="0" y="1137647"/>
                </a:moveTo>
                <a:lnTo>
                  <a:pt x="0" y="0"/>
                </a:lnTo>
                <a:lnTo>
                  <a:pt x="71474" y="9349"/>
                </a:lnTo>
                <a:lnTo>
                  <a:pt x="46249" y="37449"/>
                </a:lnTo>
                <a:lnTo>
                  <a:pt x="231249" y="88949"/>
                </a:lnTo>
                <a:lnTo>
                  <a:pt x="504433" y="88949"/>
                </a:lnTo>
                <a:lnTo>
                  <a:pt x="1929946" y="248124"/>
                </a:lnTo>
                <a:lnTo>
                  <a:pt x="2459720" y="290249"/>
                </a:lnTo>
                <a:lnTo>
                  <a:pt x="2463920" y="1132972"/>
                </a:lnTo>
                <a:lnTo>
                  <a:pt x="0" y="1137647"/>
                </a:lnTo>
                <a:close/>
              </a:path>
              <a:path w="2464434" h="1137920">
                <a:moveTo>
                  <a:pt x="504433" y="88949"/>
                </a:moveTo>
                <a:lnTo>
                  <a:pt x="231249" y="88949"/>
                </a:lnTo>
                <a:lnTo>
                  <a:pt x="197624" y="9349"/>
                </a:lnTo>
                <a:lnTo>
                  <a:pt x="420474" y="79574"/>
                </a:lnTo>
                <a:lnTo>
                  <a:pt x="504433" y="88949"/>
                </a:lnTo>
                <a:close/>
              </a:path>
            </a:pathLst>
          </a:custGeom>
          <a:solidFill>
            <a:srgbClr val="69A84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02562" y="3292267"/>
            <a:ext cx="2459990" cy="1002030"/>
          </a:xfrm>
          <a:custGeom>
            <a:avLst/>
            <a:gdLst/>
            <a:ahLst/>
            <a:cxnLst/>
            <a:rect l="l" t="t" r="r" b="b"/>
            <a:pathLst>
              <a:path w="2459990" h="1002029">
                <a:moveTo>
                  <a:pt x="2459720" y="1001875"/>
                </a:moveTo>
                <a:lnTo>
                  <a:pt x="0" y="945700"/>
                </a:lnTo>
                <a:lnTo>
                  <a:pt x="0" y="93627"/>
                </a:lnTo>
                <a:lnTo>
                  <a:pt x="50474" y="46822"/>
                </a:lnTo>
                <a:lnTo>
                  <a:pt x="42049" y="0"/>
                </a:lnTo>
                <a:lnTo>
                  <a:pt x="1484247" y="0"/>
                </a:lnTo>
                <a:lnTo>
                  <a:pt x="1463222" y="46822"/>
                </a:lnTo>
                <a:lnTo>
                  <a:pt x="1484247" y="126402"/>
                </a:lnTo>
                <a:lnTo>
                  <a:pt x="1534696" y="234102"/>
                </a:lnTo>
                <a:lnTo>
                  <a:pt x="1450622" y="243452"/>
                </a:lnTo>
                <a:lnTo>
                  <a:pt x="1404372" y="318351"/>
                </a:lnTo>
                <a:lnTo>
                  <a:pt x="1379147" y="421351"/>
                </a:lnTo>
                <a:lnTo>
                  <a:pt x="1215147" y="444751"/>
                </a:lnTo>
                <a:lnTo>
                  <a:pt x="1252997" y="543076"/>
                </a:lnTo>
                <a:lnTo>
                  <a:pt x="1665046" y="692901"/>
                </a:lnTo>
                <a:lnTo>
                  <a:pt x="1785379" y="692901"/>
                </a:lnTo>
                <a:lnTo>
                  <a:pt x="1782796" y="702251"/>
                </a:lnTo>
                <a:lnTo>
                  <a:pt x="2459720" y="702251"/>
                </a:lnTo>
                <a:lnTo>
                  <a:pt x="2459720" y="1001875"/>
                </a:lnTo>
                <a:close/>
              </a:path>
              <a:path w="2459990" h="1002029">
                <a:moveTo>
                  <a:pt x="1808659" y="608626"/>
                </a:moveTo>
                <a:lnTo>
                  <a:pt x="1736521" y="608626"/>
                </a:lnTo>
                <a:lnTo>
                  <a:pt x="1778571" y="482201"/>
                </a:lnTo>
                <a:lnTo>
                  <a:pt x="1816421" y="580526"/>
                </a:lnTo>
                <a:lnTo>
                  <a:pt x="1808659" y="608626"/>
                </a:lnTo>
                <a:close/>
              </a:path>
              <a:path w="2459990" h="1002029">
                <a:moveTo>
                  <a:pt x="2459720" y="702251"/>
                </a:moveTo>
                <a:lnTo>
                  <a:pt x="1782796" y="702251"/>
                </a:lnTo>
                <a:lnTo>
                  <a:pt x="1976196" y="482201"/>
                </a:lnTo>
                <a:lnTo>
                  <a:pt x="2119145" y="561801"/>
                </a:lnTo>
                <a:lnTo>
                  <a:pt x="2163308" y="561801"/>
                </a:lnTo>
                <a:lnTo>
                  <a:pt x="2182220" y="627351"/>
                </a:lnTo>
                <a:lnTo>
                  <a:pt x="2278947" y="627351"/>
                </a:lnTo>
                <a:lnTo>
                  <a:pt x="2304170" y="646076"/>
                </a:lnTo>
                <a:lnTo>
                  <a:pt x="2459720" y="646076"/>
                </a:lnTo>
                <a:lnTo>
                  <a:pt x="2459720" y="702251"/>
                </a:lnTo>
                <a:close/>
              </a:path>
              <a:path w="2459990" h="1002029">
                <a:moveTo>
                  <a:pt x="1785379" y="692901"/>
                </a:moveTo>
                <a:lnTo>
                  <a:pt x="1665046" y="692901"/>
                </a:lnTo>
                <a:lnTo>
                  <a:pt x="1660846" y="617976"/>
                </a:lnTo>
                <a:lnTo>
                  <a:pt x="1698696" y="491576"/>
                </a:lnTo>
                <a:lnTo>
                  <a:pt x="1736521" y="608626"/>
                </a:lnTo>
                <a:lnTo>
                  <a:pt x="1808659" y="608626"/>
                </a:lnTo>
                <a:lnTo>
                  <a:pt x="1785379" y="692901"/>
                </a:lnTo>
                <a:close/>
              </a:path>
              <a:path w="2459990" h="1002029">
                <a:moveTo>
                  <a:pt x="2163308" y="561801"/>
                </a:moveTo>
                <a:lnTo>
                  <a:pt x="2119145" y="561801"/>
                </a:lnTo>
                <a:lnTo>
                  <a:pt x="2144395" y="496251"/>
                </a:lnTo>
                <a:lnTo>
                  <a:pt x="2163308" y="561801"/>
                </a:lnTo>
                <a:close/>
              </a:path>
              <a:path w="2459990" h="1002029">
                <a:moveTo>
                  <a:pt x="2459720" y="646076"/>
                </a:moveTo>
                <a:lnTo>
                  <a:pt x="2304170" y="646076"/>
                </a:lnTo>
                <a:lnTo>
                  <a:pt x="2367220" y="571176"/>
                </a:lnTo>
                <a:lnTo>
                  <a:pt x="2459720" y="571176"/>
                </a:lnTo>
                <a:lnTo>
                  <a:pt x="2459720" y="646076"/>
                </a:lnTo>
                <a:close/>
              </a:path>
              <a:path w="2459990" h="1002029">
                <a:moveTo>
                  <a:pt x="2278947" y="627351"/>
                </a:moveTo>
                <a:lnTo>
                  <a:pt x="2182220" y="627351"/>
                </a:lnTo>
                <a:lnTo>
                  <a:pt x="2241095" y="599251"/>
                </a:lnTo>
                <a:lnTo>
                  <a:pt x="2278947" y="627351"/>
                </a:lnTo>
                <a:close/>
              </a:path>
            </a:pathLst>
          </a:custGeom>
          <a:solidFill>
            <a:srgbClr val="C17BA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788487" y="3306312"/>
            <a:ext cx="1762125" cy="1821180"/>
          </a:xfrm>
          <a:custGeom>
            <a:avLst/>
            <a:gdLst/>
            <a:ahLst/>
            <a:cxnLst/>
            <a:rect l="l" t="t" r="r" b="b"/>
            <a:pathLst>
              <a:path w="1762125" h="1821179">
                <a:moveTo>
                  <a:pt x="755865" y="229407"/>
                </a:moveTo>
                <a:lnTo>
                  <a:pt x="294324" y="229407"/>
                </a:lnTo>
                <a:lnTo>
                  <a:pt x="332174" y="145132"/>
                </a:lnTo>
                <a:lnTo>
                  <a:pt x="407849" y="28087"/>
                </a:lnTo>
                <a:lnTo>
                  <a:pt x="542398" y="0"/>
                </a:lnTo>
                <a:lnTo>
                  <a:pt x="639098" y="9364"/>
                </a:lnTo>
                <a:lnTo>
                  <a:pt x="693773" y="84282"/>
                </a:lnTo>
                <a:lnTo>
                  <a:pt x="710573" y="145132"/>
                </a:lnTo>
                <a:lnTo>
                  <a:pt x="752623" y="205982"/>
                </a:lnTo>
                <a:lnTo>
                  <a:pt x="755865" y="229407"/>
                </a:lnTo>
                <a:close/>
              </a:path>
              <a:path w="1762125" h="1821179">
                <a:moveTo>
                  <a:pt x="348999" y="1816503"/>
                </a:moveTo>
                <a:lnTo>
                  <a:pt x="210224" y="1807128"/>
                </a:lnTo>
                <a:lnTo>
                  <a:pt x="239674" y="1704129"/>
                </a:lnTo>
                <a:lnTo>
                  <a:pt x="273299" y="1559004"/>
                </a:lnTo>
                <a:lnTo>
                  <a:pt x="269099" y="1432604"/>
                </a:lnTo>
                <a:lnTo>
                  <a:pt x="264899" y="1268754"/>
                </a:lnTo>
                <a:lnTo>
                  <a:pt x="227049" y="1086155"/>
                </a:lnTo>
                <a:lnTo>
                  <a:pt x="172399" y="1025280"/>
                </a:lnTo>
                <a:lnTo>
                  <a:pt x="138749" y="842705"/>
                </a:lnTo>
                <a:lnTo>
                  <a:pt x="147174" y="688206"/>
                </a:lnTo>
                <a:lnTo>
                  <a:pt x="159774" y="608606"/>
                </a:lnTo>
                <a:lnTo>
                  <a:pt x="142949" y="486906"/>
                </a:lnTo>
                <a:lnTo>
                  <a:pt x="180799" y="430706"/>
                </a:lnTo>
                <a:lnTo>
                  <a:pt x="134549" y="421356"/>
                </a:lnTo>
                <a:lnTo>
                  <a:pt x="46249" y="332406"/>
                </a:lnTo>
                <a:lnTo>
                  <a:pt x="0" y="243432"/>
                </a:lnTo>
                <a:lnTo>
                  <a:pt x="54649" y="182582"/>
                </a:lnTo>
                <a:lnTo>
                  <a:pt x="163974" y="177907"/>
                </a:lnTo>
                <a:lnTo>
                  <a:pt x="294324" y="229407"/>
                </a:lnTo>
                <a:lnTo>
                  <a:pt x="755865" y="229407"/>
                </a:lnTo>
                <a:lnTo>
                  <a:pt x="761048" y="266856"/>
                </a:lnTo>
                <a:lnTo>
                  <a:pt x="951649" y="266856"/>
                </a:lnTo>
                <a:lnTo>
                  <a:pt x="979673" y="290256"/>
                </a:lnTo>
                <a:lnTo>
                  <a:pt x="962873" y="346456"/>
                </a:lnTo>
                <a:lnTo>
                  <a:pt x="824123" y="477531"/>
                </a:lnTo>
                <a:lnTo>
                  <a:pt x="727398" y="491581"/>
                </a:lnTo>
                <a:lnTo>
                  <a:pt x="723198" y="571156"/>
                </a:lnTo>
                <a:lnTo>
                  <a:pt x="1263918" y="571156"/>
                </a:lnTo>
                <a:lnTo>
                  <a:pt x="1391747" y="646081"/>
                </a:lnTo>
                <a:lnTo>
                  <a:pt x="1571590" y="646081"/>
                </a:lnTo>
                <a:lnTo>
                  <a:pt x="1601971" y="711631"/>
                </a:lnTo>
                <a:lnTo>
                  <a:pt x="1694513" y="711631"/>
                </a:lnTo>
                <a:lnTo>
                  <a:pt x="1761746" y="749056"/>
                </a:lnTo>
                <a:lnTo>
                  <a:pt x="1740721" y="823980"/>
                </a:lnTo>
                <a:lnTo>
                  <a:pt x="1665046" y="842705"/>
                </a:lnTo>
                <a:lnTo>
                  <a:pt x="1644021" y="922280"/>
                </a:lnTo>
                <a:lnTo>
                  <a:pt x="1725577" y="1142330"/>
                </a:lnTo>
                <a:lnTo>
                  <a:pt x="811498" y="1142330"/>
                </a:lnTo>
                <a:lnTo>
                  <a:pt x="813605" y="1151705"/>
                </a:lnTo>
                <a:lnTo>
                  <a:pt x="744223" y="1151705"/>
                </a:lnTo>
                <a:lnTo>
                  <a:pt x="743887" y="1170430"/>
                </a:lnTo>
                <a:lnTo>
                  <a:pt x="382624" y="1170430"/>
                </a:lnTo>
                <a:lnTo>
                  <a:pt x="374224" y="1231280"/>
                </a:lnTo>
                <a:lnTo>
                  <a:pt x="391024" y="1357704"/>
                </a:lnTo>
                <a:lnTo>
                  <a:pt x="378424" y="1470054"/>
                </a:lnTo>
                <a:lnTo>
                  <a:pt x="391863" y="1526229"/>
                </a:lnTo>
                <a:lnTo>
                  <a:pt x="344774" y="1526229"/>
                </a:lnTo>
                <a:lnTo>
                  <a:pt x="344774" y="1690104"/>
                </a:lnTo>
                <a:lnTo>
                  <a:pt x="348999" y="1816503"/>
                </a:lnTo>
                <a:close/>
              </a:path>
              <a:path w="1762125" h="1821179">
                <a:moveTo>
                  <a:pt x="951649" y="266856"/>
                </a:moveTo>
                <a:lnTo>
                  <a:pt x="761048" y="266856"/>
                </a:lnTo>
                <a:lnTo>
                  <a:pt x="824123" y="220057"/>
                </a:lnTo>
                <a:lnTo>
                  <a:pt x="912398" y="234082"/>
                </a:lnTo>
                <a:lnTo>
                  <a:pt x="951649" y="266856"/>
                </a:lnTo>
                <a:close/>
              </a:path>
              <a:path w="1762125" h="1821179">
                <a:moveTo>
                  <a:pt x="1263918" y="571156"/>
                </a:moveTo>
                <a:lnTo>
                  <a:pt x="723198" y="571156"/>
                </a:lnTo>
                <a:lnTo>
                  <a:pt x="845123" y="524356"/>
                </a:lnTo>
                <a:lnTo>
                  <a:pt x="950248" y="524356"/>
                </a:lnTo>
                <a:lnTo>
                  <a:pt x="1072197" y="454131"/>
                </a:lnTo>
                <a:lnTo>
                  <a:pt x="1173097" y="491581"/>
                </a:lnTo>
                <a:lnTo>
                  <a:pt x="1231972" y="552431"/>
                </a:lnTo>
                <a:lnTo>
                  <a:pt x="1263918" y="571156"/>
                </a:lnTo>
                <a:close/>
              </a:path>
              <a:path w="1762125" h="1821179">
                <a:moveTo>
                  <a:pt x="1571590" y="646081"/>
                </a:moveTo>
                <a:lnTo>
                  <a:pt x="1391747" y="646081"/>
                </a:lnTo>
                <a:lnTo>
                  <a:pt x="1534696" y="566481"/>
                </a:lnTo>
                <a:lnTo>
                  <a:pt x="1571590" y="646081"/>
                </a:lnTo>
                <a:close/>
              </a:path>
              <a:path w="1762125" h="1821179">
                <a:moveTo>
                  <a:pt x="1694513" y="711631"/>
                </a:moveTo>
                <a:lnTo>
                  <a:pt x="1601971" y="711631"/>
                </a:lnTo>
                <a:lnTo>
                  <a:pt x="1677671" y="702256"/>
                </a:lnTo>
                <a:lnTo>
                  <a:pt x="1694513" y="711631"/>
                </a:lnTo>
                <a:close/>
              </a:path>
              <a:path w="1762125" h="1821179">
                <a:moveTo>
                  <a:pt x="1080597" y="1793078"/>
                </a:moveTo>
                <a:lnTo>
                  <a:pt x="979673" y="1783728"/>
                </a:lnTo>
                <a:lnTo>
                  <a:pt x="975473" y="1713504"/>
                </a:lnTo>
                <a:lnTo>
                  <a:pt x="958673" y="1652629"/>
                </a:lnTo>
                <a:lnTo>
                  <a:pt x="971273" y="1479404"/>
                </a:lnTo>
                <a:lnTo>
                  <a:pt x="950248" y="1456004"/>
                </a:lnTo>
                <a:lnTo>
                  <a:pt x="946048" y="1395154"/>
                </a:lnTo>
                <a:lnTo>
                  <a:pt x="899798" y="1147005"/>
                </a:lnTo>
                <a:lnTo>
                  <a:pt x="811498" y="1142330"/>
                </a:lnTo>
                <a:lnTo>
                  <a:pt x="1725577" y="1142330"/>
                </a:lnTo>
                <a:lnTo>
                  <a:pt x="1742931" y="1189155"/>
                </a:lnTo>
                <a:lnTo>
                  <a:pt x="1370722" y="1189155"/>
                </a:lnTo>
                <a:lnTo>
                  <a:pt x="1362952" y="1217255"/>
                </a:lnTo>
                <a:lnTo>
                  <a:pt x="1307647" y="1217255"/>
                </a:lnTo>
                <a:lnTo>
                  <a:pt x="1307547" y="1221930"/>
                </a:lnTo>
                <a:lnTo>
                  <a:pt x="1021722" y="1221930"/>
                </a:lnTo>
                <a:lnTo>
                  <a:pt x="1059572" y="1399829"/>
                </a:lnTo>
                <a:lnTo>
                  <a:pt x="1021722" y="1516854"/>
                </a:lnTo>
                <a:lnTo>
                  <a:pt x="1059572" y="1680729"/>
                </a:lnTo>
                <a:lnTo>
                  <a:pt x="1080597" y="1793078"/>
                </a:lnTo>
                <a:close/>
              </a:path>
              <a:path w="1762125" h="1821179">
                <a:moveTo>
                  <a:pt x="773648" y="1498154"/>
                </a:moveTo>
                <a:lnTo>
                  <a:pt x="769448" y="1357704"/>
                </a:lnTo>
                <a:lnTo>
                  <a:pt x="744223" y="1151705"/>
                </a:lnTo>
                <a:lnTo>
                  <a:pt x="813605" y="1151705"/>
                </a:lnTo>
                <a:lnTo>
                  <a:pt x="824123" y="1198505"/>
                </a:lnTo>
                <a:lnTo>
                  <a:pt x="807298" y="1282779"/>
                </a:lnTo>
                <a:lnTo>
                  <a:pt x="832523" y="1484104"/>
                </a:lnTo>
                <a:lnTo>
                  <a:pt x="773648" y="1498154"/>
                </a:lnTo>
                <a:close/>
              </a:path>
              <a:path w="1762125" h="1821179">
                <a:moveTo>
                  <a:pt x="458324" y="1474729"/>
                </a:moveTo>
                <a:lnTo>
                  <a:pt x="420474" y="1465379"/>
                </a:lnTo>
                <a:lnTo>
                  <a:pt x="424674" y="1371729"/>
                </a:lnTo>
                <a:lnTo>
                  <a:pt x="416249" y="1254705"/>
                </a:lnTo>
                <a:lnTo>
                  <a:pt x="382624" y="1170430"/>
                </a:lnTo>
                <a:lnTo>
                  <a:pt x="743887" y="1170430"/>
                </a:lnTo>
                <a:lnTo>
                  <a:pt x="742963" y="1221930"/>
                </a:lnTo>
                <a:lnTo>
                  <a:pt x="597048" y="1221930"/>
                </a:lnTo>
                <a:lnTo>
                  <a:pt x="533704" y="1329604"/>
                </a:lnTo>
                <a:lnTo>
                  <a:pt x="479324" y="1329604"/>
                </a:lnTo>
                <a:lnTo>
                  <a:pt x="508748" y="1456004"/>
                </a:lnTo>
                <a:lnTo>
                  <a:pt x="458324" y="1474729"/>
                </a:lnTo>
                <a:close/>
              </a:path>
              <a:path w="1762125" h="1821179">
                <a:moveTo>
                  <a:pt x="1639821" y="1320254"/>
                </a:moveTo>
                <a:lnTo>
                  <a:pt x="1559921" y="1268754"/>
                </a:lnTo>
                <a:lnTo>
                  <a:pt x="1370722" y="1189155"/>
                </a:lnTo>
                <a:lnTo>
                  <a:pt x="1742931" y="1189155"/>
                </a:lnTo>
                <a:lnTo>
                  <a:pt x="1753346" y="1217255"/>
                </a:lnTo>
                <a:lnTo>
                  <a:pt x="1736521" y="1268754"/>
                </a:lnTo>
                <a:lnTo>
                  <a:pt x="1639821" y="1320254"/>
                </a:lnTo>
                <a:close/>
              </a:path>
              <a:path w="1762125" h="1821179">
                <a:moveTo>
                  <a:pt x="1353897" y="1250005"/>
                </a:moveTo>
                <a:lnTo>
                  <a:pt x="1307647" y="1217255"/>
                </a:lnTo>
                <a:lnTo>
                  <a:pt x="1362952" y="1217255"/>
                </a:lnTo>
                <a:lnTo>
                  <a:pt x="1353897" y="1250005"/>
                </a:lnTo>
                <a:close/>
              </a:path>
              <a:path w="1762125" h="1821179">
                <a:moveTo>
                  <a:pt x="693773" y="1821178"/>
                </a:moveTo>
                <a:lnTo>
                  <a:pt x="664323" y="1591779"/>
                </a:lnTo>
                <a:lnTo>
                  <a:pt x="618098" y="1418554"/>
                </a:lnTo>
                <a:lnTo>
                  <a:pt x="597048" y="1221930"/>
                </a:lnTo>
                <a:lnTo>
                  <a:pt x="742963" y="1221930"/>
                </a:lnTo>
                <a:lnTo>
                  <a:pt x="740023" y="1385779"/>
                </a:lnTo>
                <a:lnTo>
                  <a:pt x="756848" y="1488779"/>
                </a:lnTo>
                <a:lnTo>
                  <a:pt x="744223" y="1573054"/>
                </a:lnTo>
                <a:lnTo>
                  <a:pt x="769448" y="1680729"/>
                </a:lnTo>
                <a:lnTo>
                  <a:pt x="811498" y="1811828"/>
                </a:lnTo>
                <a:lnTo>
                  <a:pt x="693773" y="1821178"/>
                </a:lnTo>
                <a:close/>
              </a:path>
              <a:path w="1762125" h="1821179">
                <a:moveTo>
                  <a:pt x="1156272" y="1348329"/>
                </a:moveTo>
                <a:lnTo>
                  <a:pt x="1093222" y="1329604"/>
                </a:lnTo>
                <a:lnTo>
                  <a:pt x="1021722" y="1221930"/>
                </a:lnTo>
                <a:lnTo>
                  <a:pt x="1307547" y="1221930"/>
                </a:lnTo>
                <a:lnTo>
                  <a:pt x="1306347" y="1278104"/>
                </a:lnTo>
                <a:lnTo>
                  <a:pt x="1202522" y="1278104"/>
                </a:lnTo>
                <a:lnTo>
                  <a:pt x="1156272" y="1348329"/>
                </a:lnTo>
                <a:close/>
              </a:path>
              <a:path w="1762125" h="1821179">
                <a:moveTo>
                  <a:pt x="1349697" y="1783728"/>
                </a:moveTo>
                <a:lnTo>
                  <a:pt x="1286622" y="1774378"/>
                </a:lnTo>
                <a:lnTo>
                  <a:pt x="1257197" y="1708829"/>
                </a:lnTo>
                <a:lnTo>
                  <a:pt x="1240372" y="1544954"/>
                </a:lnTo>
                <a:lnTo>
                  <a:pt x="1206747" y="1437279"/>
                </a:lnTo>
                <a:lnTo>
                  <a:pt x="1202522" y="1278104"/>
                </a:lnTo>
                <a:lnTo>
                  <a:pt x="1306347" y="1278104"/>
                </a:lnTo>
                <a:lnTo>
                  <a:pt x="1303447" y="1413879"/>
                </a:lnTo>
                <a:lnTo>
                  <a:pt x="1299247" y="1544954"/>
                </a:lnTo>
                <a:lnTo>
                  <a:pt x="1366522" y="1722879"/>
                </a:lnTo>
                <a:lnTo>
                  <a:pt x="1349697" y="1783728"/>
                </a:lnTo>
                <a:close/>
              </a:path>
              <a:path w="1762125" h="1821179">
                <a:moveTo>
                  <a:pt x="517173" y="1357704"/>
                </a:moveTo>
                <a:lnTo>
                  <a:pt x="479324" y="1329604"/>
                </a:lnTo>
                <a:lnTo>
                  <a:pt x="533704" y="1329604"/>
                </a:lnTo>
                <a:lnTo>
                  <a:pt x="517173" y="1357704"/>
                </a:lnTo>
                <a:close/>
              </a:path>
              <a:path w="1762125" h="1821179">
                <a:moveTo>
                  <a:pt x="395224" y="1540279"/>
                </a:moveTo>
                <a:lnTo>
                  <a:pt x="344774" y="1526229"/>
                </a:lnTo>
                <a:lnTo>
                  <a:pt x="391863" y="1526229"/>
                </a:lnTo>
                <a:lnTo>
                  <a:pt x="395224" y="1540279"/>
                </a:lnTo>
                <a:close/>
              </a:path>
            </a:pathLst>
          </a:custGeom>
          <a:solidFill>
            <a:srgbClr val="7E6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95938" y="3415460"/>
            <a:ext cx="2470785" cy="15517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444500" lvl="0" indent="0" algn="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Sky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305435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Cow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17272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Grass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6451253" y="3400655"/>
            <a:ext cx="505978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Trees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6098" y="2602759"/>
            <a:ext cx="255016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just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Label each pixel in</a:t>
            </a:r>
            <a:r>
              <a:rPr kumimoji="0" sz="20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 image with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category 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label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6098" y="3821957"/>
            <a:ext cx="297434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Don’t differentiate  instances, only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care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about  pixels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83742" y="3308870"/>
            <a:ext cx="2137945" cy="18185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249967" y="3678269"/>
            <a:ext cx="1642745" cy="1154430"/>
          </a:xfrm>
          <a:custGeom>
            <a:avLst/>
            <a:gdLst/>
            <a:ahLst/>
            <a:cxnLst/>
            <a:rect l="l" t="t" r="r" b="b"/>
            <a:pathLst>
              <a:path w="1642745" h="1154429">
                <a:moveTo>
                  <a:pt x="1637033" y="153299"/>
                </a:moveTo>
                <a:lnTo>
                  <a:pt x="1183472" y="153299"/>
                </a:lnTo>
                <a:lnTo>
                  <a:pt x="1431172" y="135249"/>
                </a:lnTo>
                <a:lnTo>
                  <a:pt x="1577946" y="0"/>
                </a:lnTo>
                <a:lnTo>
                  <a:pt x="1642171" y="27049"/>
                </a:lnTo>
                <a:lnTo>
                  <a:pt x="1637033" y="153299"/>
                </a:lnTo>
                <a:close/>
              </a:path>
              <a:path w="1642745" h="1154429">
                <a:moveTo>
                  <a:pt x="1619246" y="333599"/>
                </a:moveTo>
                <a:lnTo>
                  <a:pt x="926598" y="333599"/>
                </a:lnTo>
                <a:lnTo>
                  <a:pt x="1009172" y="306524"/>
                </a:lnTo>
                <a:lnTo>
                  <a:pt x="972473" y="153299"/>
                </a:lnTo>
                <a:lnTo>
                  <a:pt x="972473" y="36099"/>
                </a:lnTo>
                <a:lnTo>
                  <a:pt x="1027547" y="27049"/>
                </a:lnTo>
                <a:lnTo>
                  <a:pt x="1183472" y="153299"/>
                </a:lnTo>
                <a:lnTo>
                  <a:pt x="1637033" y="153299"/>
                </a:lnTo>
                <a:lnTo>
                  <a:pt x="1632996" y="252474"/>
                </a:lnTo>
                <a:lnTo>
                  <a:pt x="1619246" y="333599"/>
                </a:lnTo>
                <a:close/>
              </a:path>
              <a:path w="1642745" h="1154429">
                <a:moveTo>
                  <a:pt x="110099" y="288524"/>
                </a:moveTo>
                <a:lnTo>
                  <a:pt x="0" y="261474"/>
                </a:lnTo>
                <a:lnTo>
                  <a:pt x="60424" y="190699"/>
                </a:lnTo>
                <a:lnTo>
                  <a:pt x="366974" y="162274"/>
                </a:lnTo>
                <a:lnTo>
                  <a:pt x="697248" y="261474"/>
                </a:lnTo>
                <a:lnTo>
                  <a:pt x="725788" y="270449"/>
                </a:lnTo>
                <a:lnTo>
                  <a:pt x="247699" y="270449"/>
                </a:lnTo>
                <a:lnTo>
                  <a:pt x="110099" y="288524"/>
                </a:lnTo>
                <a:close/>
              </a:path>
              <a:path w="1642745" h="1154429">
                <a:moveTo>
                  <a:pt x="899073" y="937648"/>
                </a:moveTo>
                <a:lnTo>
                  <a:pt x="871573" y="838473"/>
                </a:lnTo>
                <a:lnTo>
                  <a:pt x="825698" y="640123"/>
                </a:lnTo>
                <a:lnTo>
                  <a:pt x="807323" y="486824"/>
                </a:lnTo>
                <a:lnTo>
                  <a:pt x="642198" y="387674"/>
                </a:lnTo>
                <a:lnTo>
                  <a:pt x="394499" y="306524"/>
                </a:lnTo>
                <a:lnTo>
                  <a:pt x="247699" y="270449"/>
                </a:lnTo>
                <a:lnTo>
                  <a:pt x="725788" y="270449"/>
                </a:lnTo>
                <a:lnTo>
                  <a:pt x="926598" y="333599"/>
                </a:lnTo>
                <a:lnTo>
                  <a:pt x="1619246" y="333599"/>
                </a:lnTo>
                <a:lnTo>
                  <a:pt x="1596321" y="468849"/>
                </a:lnTo>
                <a:lnTo>
                  <a:pt x="1559596" y="540948"/>
                </a:lnTo>
                <a:lnTo>
                  <a:pt x="1623821" y="622098"/>
                </a:lnTo>
                <a:lnTo>
                  <a:pt x="1638242" y="721273"/>
                </a:lnTo>
                <a:lnTo>
                  <a:pt x="1458697" y="721273"/>
                </a:lnTo>
                <a:lnTo>
                  <a:pt x="1357772" y="784373"/>
                </a:lnTo>
                <a:lnTo>
                  <a:pt x="1238497" y="820423"/>
                </a:lnTo>
                <a:lnTo>
                  <a:pt x="1256872" y="901573"/>
                </a:lnTo>
                <a:lnTo>
                  <a:pt x="1263546" y="919573"/>
                </a:lnTo>
                <a:lnTo>
                  <a:pt x="1027547" y="919573"/>
                </a:lnTo>
                <a:lnTo>
                  <a:pt x="899073" y="937648"/>
                </a:lnTo>
                <a:close/>
              </a:path>
              <a:path w="1642745" h="1154429">
                <a:moveTo>
                  <a:pt x="1550446" y="946648"/>
                </a:moveTo>
                <a:lnTo>
                  <a:pt x="1421997" y="883523"/>
                </a:lnTo>
                <a:lnTo>
                  <a:pt x="1458697" y="721273"/>
                </a:lnTo>
                <a:lnTo>
                  <a:pt x="1638242" y="721273"/>
                </a:lnTo>
                <a:lnTo>
                  <a:pt x="1642171" y="748298"/>
                </a:lnTo>
                <a:lnTo>
                  <a:pt x="1642171" y="856473"/>
                </a:lnTo>
                <a:lnTo>
                  <a:pt x="1550446" y="946648"/>
                </a:lnTo>
                <a:close/>
              </a:path>
              <a:path w="1642745" h="1154429">
                <a:moveTo>
                  <a:pt x="1210997" y="1154022"/>
                </a:moveTo>
                <a:lnTo>
                  <a:pt x="1082547" y="1063847"/>
                </a:lnTo>
                <a:lnTo>
                  <a:pt x="1027547" y="919573"/>
                </a:lnTo>
                <a:lnTo>
                  <a:pt x="1263546" y="919573"/>
                </a:lnTo>
                <a:lnTo>
                  <a:pt x="1288572" y="987073"/>
                </a:lnTo>
                <a:lnTo>
                  <a:pt x="1284372" y="1090897"/>
                </a:lnTo>
                <a:lnTo>
                  <a:pt x="1210997" y="1154022"/>
                </a:lnTo>
                <a:close/>
              </a:path>
            </a:pathLst>
          </a:custGeom>
          <a:solidFill>
            <a:srgbClr val="FFD86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249967" y="3678269"/>
            <a:ext cx="1642745" cy="1154430"/>
          </a:xfrm>
          <a:custGeom>
            <a:avLst/>
            <a:gdLst/>
            <a:ahLst/>
            <a:cxnLst/>
            <a:rect l="l" t="t" r="r" b="b"/>
            <a:pathLst>
              <a:path w="1642745" h="1154429">
                <a:moveTo>
                  <a:pt x="60424" y="190699"/>
                </a:moveTo>
                <a:lnTo>
                  <a:pt x="366974" y="162274"/>
                </a:lnTo>
                <a:lnTo>
                  <a:pt x="697248" y="261474"/>
                </a:lnTo>
                <a:lnTo>
                  <a:pt x="926598" y="333599"/>
                </a:lnTo>
                <a:lnTo>
                  <a:pt x="1009172" y="306524"/>
                </a:lnTo>
                <a:lnTo>
                  <a:pt x="972473" y="153299"/>
                </a:lnTo>
                <a:lnTo>
                  <a:pt x="972473" y="36099"/>
                </a:lnTo>
                <a:lnTo>
                  <a:pt x="1027547" y="27049"/>
                </a:lnTo>
                <a:lnTo>
                  <a:pt x="1183472" y="153299"/>
                </a:lnTo>
                <a:lnTo>
                  <a:pt x="1431172" y="135249"/>
                </a:lnTo>
                <a:lnTo>
                  <a:pt x="1577946" y="0"/>
                </a:lnTo>
                <a:lnTo>
                  <a:pt x="1642171" y="27049"/>
                </a:lnTo>
                <a:lnTo>
                  <a:pt x="1632996" y="252474"/>
                </a:lnTo>
                <a:lnTo>
                  <a:pt x="1596321" y="468849"/>
                </a:lnTo>
                <a:lnTo>
                  <a:pt x="1559596" y="540948"/>
                </a:lnTo>
                <a:lnTo>
                  <a:pt x="1623821" y="622098"/>
                </a:lnTo>
                <a:lnTo>
                  <a:pt x="1642171" y="748298"/>
                </a:lnTo>
                <a:lnTo>
                  <a:pt x="1642171" y="856473"/>
                </a:lnTo>
                <a:lnTo>
                  <a:pt x="1550446" y="946648"/>
                </a:lnTo>
                <a:lnTo>
                  <a:pt x="1421997" y="883523"/>
                </a:lnTo>
                <a:lnTo>
                  <a:pt x="1458697" y="721273"/>
                </a:lnTo>
                <a:lnTo>
                  <a:pt x="1357772" y="784373"/>
                </a:lnTo>
                <a:lnTo>
                  <a:pt x="1238497" y="820423"/>
                </a:lnTo>
                <a:lnTo>
                  <a:pt x="1256872" y="901573"/>
                </a:lnTo>
                <a:lnTo>
                  <a:pt x="1288572" y="987073"/>
                </a:lnTo>
                <a:lnTo>
                  <a:pt x="1284372" y="1090897"/>
                </a:lnTo>
                <a:lnTo>
                  <a:pt x="1210997" y="1154022"/>
                </a:lnTo>
                <a:lnTo>
                  <a:pt x="1082547" y="1063847"/>
                </a:lnTo>
                <a:lnTo>
                  <a:pt x="1027547" y="919573"/>
                </a:lnTo>
                <a:lnTo>
                  <a:pt x="899073" y="937648"/>
                </a:lnTo>
                <a:lnTo>
                  <a:pt x="871573" y="838473"/>
                </a:lnTo>
                <a:lnTo>
                  <a:pt x="825698" y="640123"/>
                </a:lnTo>
                <a:lnTo>
                  <a:pt x="807323" y="486824"/>
                </a:lnTo>
                <a:lnTo>
                  <a:pt x="642198" y="387674"/>
                </a:lnTo>
                <a:lnTo>
                  <a:pt x="394499" y="306524"/>
                </a:lnTo>
                <a:lnTo>
                  <a:pt x="247699" y="270449"/>
                </a:lnTo>
                <a:lnTo>
                  <a:pt x="110099" y="288524"/>
                </a:lnTo>
                <a:lnTo>
                  <a:pt x="0" y="261474"/>
                </a:lnTo>
              </a:path>
            </a:pathLst>
          </a:custGeom>
          <a:ln w="38099">
            <a:solidFill>
              <a:srgbClr val="FFD8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192592" y="3974494"/>
            <a:ext cx="2132965" cy="1138555"/>
          </a:xfrm>
          <a:custGeom>
            <a:avLst/>
            <a:gdLst/>
            <a:ahLst/>
            <a:cxnLst/>
            <a:rect l="l" t="t" r="r" b="b"/>
            <a:pathLst>
              <a:path w="2132965" h="1138554">
                <a:moveTo>
                  <a:pt x="2124327" y="695048"/>
                </a:moveTo>
                <a:lnTo>
                  <a:pt x="1618321" y="695048"/>
                </a:lnTo>
                <a:lnTo>
                  <a:pt x="1743371" y="580623"/>
                </a:lnTo>
                <a:lnTo>
                  <a:pt x="1750496" y="429249"/>
                </a:lnTo>
                <a:lnTo>
                  <a:pt x="1661196" y="240949"/>
                </a:lnTo>
                <a:lnTo>
                  <a:pt x="1710546" y="0"/>
                </a:lnTo>
                <a:lnTo>
                  <a:pt x="1839821" y="4624"/>
                </a:lnTo>
                <a:lnTo>
                  <a:pt x="1873671" y="86349"/>
                </a:lnTo>
                <a:lnTo>
                  <a:pt x="2132374" y="86349"/>
                </a:lnTo>
                <a:lnTo>
                  <a:pt x="2124327" y="695048"/>
                </a:lnTo>
                <a:close/>
              </a:path>
              <a:path w="2132965" h="1138554">
                <a:moveTo>
                  <a:pt x="2132374" y="86349"/>
                </a:moveTo>
                <a:lnTo>
                  <a:pt x="1873671" y="86349"/>
                </a:lnTo>
                <a:lnTo>
                  <a:pt x="2132770" y="56349"/>
                </a:lnTo>
                <a:lnTo>
                  <a:pt x="2132374" y="86349"/>
                </a:lnTo>
                <a:close/>
              </a:path>
              <a:path w="2132965" h="1138554">
                <a:moveTo>
                  <a:pt x="2118470" y="1138097"/>
                </a:moveTo>
                <a:lnTo>
                  <a:pt x="0" y="1138097"/>
                </a:lnTo>
                <a:lnTo>
                  <a:pt x="0" y="200299"/>
                </a:lnTo>
                <a:lnTo>
                  <a:pt x="710923" y="115424"/>
                </a:lnTo>
                <a:lnTo>
                  <a:pt x="839523" y="240949"/>
                </a:lnTo>
                <a:lnTo>
                  <a:pt x="914548" y="643398"/>
                </a:lnTo>
                <a:lnTo>
                  <a:pt x="1077447" y="643398"/>
                </a:lnTo>
                <a:lnTo>
                  <a:pt x="1128897" y="798448"/>
                </a:lnTo>
                <a:lnTo>
                  <a:pt x="1236072" y="883398"/>
                </a:lnTo>
                <a:lnTo>
                  <a:pt x="2121837" y="883398"/>
                </a:lnTo>
                <a:lnTo>
                  <a:pt x="2118470" y="1138097"/>
                </a:lnTo>
                <a:close/>
              </a:path>
              <a:path w="2132965" h="1138554">
                <a:moveTo>
                  <a:pt x="2121837" y="883398"/>
                </a:moveTo>
                <a:lnTo>
                  <a:pt x="1236072" y="883398"/>
                </a:lnTo>
                <a:lnTo>
                  <a:pt x="1364672" y="850123"/>
                </a:lnTo>
                <a:lnTo>
                  <a:pt x="1375397" y="739373"/>
                </a:lnTo>
                <a:lnTo>
                  <a:pt x="1353947" y="632298"/>
                </a:lnTo>
                <a:lnTo>
                  <a:pt x="1343247" y="554773"/>
                </a:lnTo>
                <a:lnTo>
                  <a:pt x="1471847" y="499374"/>
                </a:lnTo>
                <a:lnTo>
                  <a:pt x="1446847" y="624898"/>
                </a:lnTo>
                <a:lnTo>
                  <a:pt x="1618321" y="695048"/>
                </a:lnTo>
                <a:lnTo>
                  <a:pt x="2124327" y="695048"/>
                </a:lnTo>
                <a:lnTo>
                  <a:pt x="2121837" y="883398"/>
                </a:lnTo>
                <a:close/>
              </a:path>
              <a:path w="2132965" h="1138554">
                <a:moveTo>
                  <a:pt x="1077447" y="643398"/>
                </a:moveTo>
                <a:lnTo>
                  <a:pt x="914548" y="643398"/>
                </a:lnTo>
                <a:lnTo>
                  <a:pt x="1077272" y="642873"/>
                </a:lnTo>
                <a:lnTo>
                  <a:pt x="1077447" y="643398"/>
                </a:lnTo>
                <a:close/>
              </a:path>
            </a:pathLst>
          </a:custGeom>
          <a:solidFill>
            <a:srgbClr val="69A84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192592" y="3974494"/>
            <a:ext cx="2132965" cy="1138555"/>
          </a:xfrm>
          <a:custGeom>
            <a:avLst/>
            <a:gdLst/>
            <a:ahLst/>
            <a:cxnLst/>
            <a:rect l="l" t="t" r="r" b="b"/>
            <a:pathLst>
              <a:path w="2132965" h="1138554">
                <a:moveTo>
                  <a:pt x="0" y="200299"/>
                </a:moveTo>
                <a:lnTo>
                  <a:pt x="710923" y="115424"/>
                </a:lnTo>
                <a:lnTo>
                  <a:pt x="839523" y="240949"/>
                </a:lnTo>
                <a:lnTo>
                  <a:pt x="914548" y="643398"/>
                </a:lnTo>
                <a:lnTo>
                  <a:pt x="1077272" y="642873"/>
                </a:lnTo>
                <a:lnTo>
                  <a:pt x="1128897" y="798448"/>
                </a:lnTo>
                <a:lnTo>
                  <a:pt x="1236072" y="883398"/>
                </a:lnTo>
                <a:lnTo>
                  <a:pt x="1364672" y="850123"/>
                </a:lnTo>
                <a:lnTo>
                  <a:pt x="1375397" y="739373"/>
                </a:lnTo>
                <a:lnTo>
                  <a:pt x="1353947" y="632298"/>
                </a:lnTo>
                <a:lnTo>
                  <a:pt x="1343247" y="554773"/>
                </a:lnTo>
                <a:lnTo>
                  <a:pt x="1471847" y="499373"/>
                </a:lnTo>
                <a:lnTo>
                  <a:pt x="1446847" y="624898"/>
                </a:lnTo>
                <a:lnTo>
                  <a:pt x="1618321" y="695048"/>
                </a:lnTo>
                <a:lnTo>
                  <a:pt x="1743371" y="580623"/>
                </a:lnTo>
                <a:lnTo>
                  <a:pt x="1750496" y="429249"/>
                </a:lnTo>
                <a:lnTo>
                  <a:pt x="1661196" y="240949"/>
                </a:lnTo>
                <a:lnTo>
                  <a:pt x="1710546" y="0"/>
                </a:lnTo>
                <a:lnTo>
                  <a:pt x="1839821" y="4624"/>
                </a:lnTo>
                <a:lnTo>
                  <a:pt x="1873671" y="86349"/>
                </a:lnTo>
                <a:lnTo>
                  <a:pt x="2132770" y="56349"/>
                </a:lnTo>
                <a:lnTo>
                  <a:pt x="2118470" y="1138097"/>
                </a:lnTo>
                <a:lnTo>
                  <a:pt x="0" y="1138097"/>
                </a:lnTo>
                <a:lnTo>
                  <a:pt x="0" y="200299"/>
                </a:lnTo>
                <a:close/>
              </a:path>
            </a:pathLst>
          </a:custGeom>
          <a:ln w="38099">
            <a:solidFill>
              <a:srgbClr val="69A84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189016" y="3351483"/>
            <a:ext cx="2129790" cy="794385"/>
          </a:xfrm>
          <a:custGeom>
            <a:avLst/>
            <a:gdLst/>
            <a:ahLst/>
            <a:cxnLst/>
            <a:rect l="l" t="t" r="r" b="b"/>
            <a:pathLst>
              <a:path w="2129790" h="794385">
                <a:moveTo>
                  <a:pt x="1047404" y="358111"/>
                </a:moveTo>
                <a:lnTo>
                  <a:pt x="914548" y="358111"/>
                </a:lnTo>
                <a:lnTo>
                  <a:pt x="1075322" y="306461"/>
                </a:lnTo>
                <a:lnTo>
                  <a:pt x="1721921" y="121862"/>
                </a:lnTo>
                <a:lnTo>
                  <a:pt x="1918421" y="103362"/>
                </a:lnTo>
                <a:lnTo>
                  <a:pt x="2011296" y="73812"/>
                </a:lnTo>
                <a:lnTo>
                  <a:pt x="2129170" y="0"/>
                </a:lnTo>
                <a:lnTo>
                  <a:pt x="2124181" y="306461"/>
                </a:lnTo>
                <a:lnTo>
                  <a:pt x="1607596" y="306461"/>
                </a:lnTo>
                <a:lnTo>
                  <a:pt x="1581921" y="332311"/>
                </a:lnTo>
                <a:lnTo>
                  <a:pt x="1068172" y="332311"/>
                </a:lnTo>
                <a:lnTo>
                  <a:pt x="1047404" y="358111"/>
                </a:lnTo>
                <a:close/>
              </a:path>
              <a:path w="2129790" h="794385">
                <a:moveTo>
                  <a:pt x="2118470" y="657186"/>
                </a:moveTo>
                <a:lnTo>
                  <a:pt x="1886271" y="657186"/>
                </a:lnTo>
                <a:lnTo>
                  <a:pt x="1871971" y="612886"/>
                </a:lnTo>
                <a:lnTo>
                  <a:pt x="1723721" y="594236"/>
                </a:lnTo>
                <a:lnTo>
                  <a:pt x="1725496" y="354436"/>
                </a:lnTo>
                <a:lnTo>
                  <a:pt x="1607596" y="306461"/>
                </a:lnTo>
                <a:lnTo>
                  <a:pt x="2124181" y="306461"/>
                </a:lnTo>
                <a:lnTo>
                  <a:pt x="2118470" y="657186"/>
                </a:lnTo>
                <a:close/>
              </a:path>
              <a:path w="2129790" h="794385">
                <a:moveTo>
                  <a:pt x="0" y="793785"/>
                </a:moveTo>
                <a:lnTo>
                  <a:pt x="3574" y="457836"/>
                </a:lnTo>
                <a:lnTo>
                  <a:pt x="489424" y="402436"/>
                </a:lnTo>
                <a:lnTo>
                  <a:pt x="687473" y="325561"/>
                </a:lnTo>
                <a:lnTo>
                  <a:pt x="914548" y="358111"/>
                </a:lnTo>
                <a:lnTo>
                  <a:pt x="1047404" y="358111"/>
                </a:lnTo>
                <a:lnTo>
                  <a:pt x="1004098" y="411911"/>
                </a:lnTo>
                <a:lnTo>
                  <a:pt x="1014615" y="472586"/>
                </a:lnTo>
                <a:lnTo>
                  <a:pt x="450124" y="472586"/>
                </a:lnTo>
                <a:lnTo>
                  <a:pt x="117899" y="491036"/>
                </a:lnTo>
                <a:lnTo>
                  <a:pt x="24999" y="590761"/>
                </a:lnTo>
                <a:lnTo>
                  <a:pt x="164349" y="638736"/>
                </a:lnTo>
                <a:lnTo>
                  <a:pt x="327285" y="638736"/>
                </a:lnTo>
                <a:lnTo>
                  <a:pt x="639473" y="723636"/>
                </a:lnTo>
                <a:lnTo>
                  <a:pt x="0" y="793785"/>
                </a:lnTo>
                <a:close/>
              </a:path>
              <a:path w="2129790" h="794385">
                <a:moveTo>
                  <a:pt x="1264647" y="454136"/>
                </a:moveTo>
                <a:lnTo>
                  <a:pt x="1114597" y="343336"/>
                </a:lnTo>
                <a:lnTo>
                  <a:pt x="1068172" y="332311"/>
                </a:lnTo>
                <a:lnTo>
                  <a:pt x="1581921" y="332311"/>
                </a:lnTo>
                <a:lnTo>
                  <a:pt x="1468272" y="446736"/>
                </a:lnTo>
                <a:lnTo>
                  <a:pt x="1264647" y="454136"/>
                </a:lnTo>
                <a:close/>
              </a:path>
              <a:path w="2129790" h="794385">
                <a:moveTo>
                  <a:pt x="985998" y="627636"/>
                </a:moveTo>
                <a:lnTo>
                  <a:pt x="450124" y="472586"/>
                </a:lnTo>
                <a:lnTo>
                  <a:pt x="1014615" y="472586"/>
                </a:lnTo>
                <a:lnTo>
                  <a:pt x="1039572" y="616561"/>
                </a:lnTo>
                <a:lnTo>
                  <a:pt x="985998" y="627636"/>
                </a:lnTo>
                <a:close/>
              </a:path>
              <a:path w="2129790" h="794385">
                <a:moveTo>
                  <a:pt x="327285" y="638736"/>
                </a:moveTo>
                <a:lnTo>
                  <a:pt x="164349" y="638736"/>
                </a:lnTo>
                <a:lnTo>
                  <a:pt x="300074" y="631336"/>
                </a:lnTo>
                <a:lnTo>
                  <a:pt x="327285" y="638736"/>
                </a:lnTo>
                <a:close/>
              </a:path>
            </a:pathLst>
          </a:custGeom>
          <a:solidFill>
            <a:srgbClr val="C17BA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189016" y="3351483"/>
            <a:ext cx="2129790" cy="794385"/>
          </a:xfrm>
          <a:custGeom>
            <a:avLst/>
            <a:gdLst/>
            <a:ahLst/>
            <a:cxnLst/>
            <a:rect l="l" t="t" r="r" b="b"/>
            <a:pathLst>
              <a:path w="2129790" h="794385">
                <a:moveTo>
                  <a:pt x="639473" y="723636"/>
                </a:moveTo>
                <a:lnTo>
                  <a:pt x="0" y="793785"/>
                </a:lnTo>
                <a:lnTo>
                  <a:pt x="3574" y="457836"/>
                </a:lnTo>
                <a:lnTo>
                  <a:pt x="489424" y="402436"/>
                </a:lnTo>
                <a:lnTo>
                  <a:pt x="687473" y="325561"/>
                </a:lnTo>
                <a:lnTo>
                  <a:pt x="914548" y="358111"/>
                </a:lnTo>
                <a:lnTo>
                  <a:pt x="1075322" y="306461"/>
                </a:lnTo>
                <a:lnTo>
                  <a:pt x="1721921" y="121862"/>
                </a:lnTo>
                <a:lnTo>
                  <a:pt x="1918421" y="103362"/>
                </a:lnTo>
                <a:lnTo>
                  <a:pt x="2011295" y="73812"/>
                </a:lnTo>
                <a:lnTo>
                  <a:pt x="2129170" y="0"/>
                </a:lnTo>
                <a:lnTo>
                  <a:pt x="2118470" y="657186"/>
                </a:lnTo>
                <a:lnTo>
                  <a:pt x="1886271" y="657186"/>
                </a:lnTo>
                <a:lnTo>
                  <a:pt x="1871971" y="612886"/>
                </a:lnTo>
                <a:lnTo>
                  <a:pt x="1723721" y="594236"/>
                </a:lnTo>
                <a:lnTo>
                  <a:pt x="1725496" y="354436"/>
                </a:lnTo>
                <a:lnTo>
                  <a:pt x="1607596" y="306461"/>
                </a:lnTo>
                <a:lnTo>
                  <a:pt x="1468272" y="446736"/>
                </a:lnTo>
                <a:lnTo>
                  <a:pt x="1264647" y="454136"/>
                </a:lnTo>
                <a:lnTo>
                  <a:pt x="1114597" y="343336"/>
                </a:lnTo>
                <a:lnTo>
                  <a:pt x="1068172" y="332311"/>
                </a:lnTo>
                <a:lnTo>
                  <a:pt x="1004097" y="411911"/>
                </a:lnTo>
                <a:lnTo>
                  <a:pt x="1039572" y="616561"/>
                </a:lnTo>
                <a:lnTo>
                  <a:pt x="985998" y="627636"/>
                </a:lnTo>
                <a:lnTo>
                  <a:pt x="450124" y="472586"/>
                </a:lnTo>
                <a:lnTo>
                  <a:pt x="117899" y="491036"/>
                </a:lnTo>
                <a:lnTo>
                  <a:pt x="24999" y="590761"/>
                </a:lnTo>
                <a:lnTo>
                  <a:pt x="164349" y="638736"/>
                </a:lnTo>
                <a:lnTo>
                  <a:pt x="300074" y="631336"/>
                </a:lnTo>
                <a:lnTo>
                  <a:pt x="639473" y="723636"/>
                </a:lnTo>
                <a:close/>
              </a:path>
            </a:pathLst>
          </a:custGeom>
          <a:ln w="38099">
            <a:solidFill>
              <a:srgbClr val="C17BA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196167" y="3310863"/>
            <a:ext cx="2111375" cy="480059"/>
          </a:xfrm>
          <a:custGeom>
            <a:avLst/>
            <a:gdLst/>
            <a:ahLst/>
            <a:cxnLst/>
            <a:rect l="l" t="t" r="r" b="b"/>
            <a:pathLst>
              <a:path w="2111375" h="480060">
                <a:moveTo>
                  <a:pt x="0" y="479981"/>
                </a:moveTo>
                <a:lnTo>
                  <a:pt x="0" y="0"/>
                </a:lnTo>
                <a:lnTo>
                  <a:pt x="2111320" y="7379"/>
                </a:lnTo>
                <a:lnTo>
                  <a:pt x="1961271" y="103382"/>
                </a:lnTo>
                <a:lnTo>
                  <a:pt x="1679046" y="136607"/>
                </a:lnTo>
                <a:lnTo>
                  <a:pt x="1010477" y="332281"/>
                </a:lnTo>
                <a:lnTo>
                  <a:pt x="678773" y="332281"/>
                </a:lnTo>
                <a:lnTo>
                  <a:pt x="464399" y="420906"/>
                </a:lnTo>
                <a:lnTo>
                  <a:pt x="0" y="479981"/>
                </a:lnTo>
                <a:close/>
              </a:path>
              <a:path w="2111375" h="480060">
                <a:moveTo>
                  <a:pt x="871673" y="372906"/>
                </a:moveTo>
                <a:lnTo>
                  <a:pt x="678773" y="332281"/>
                </a:lnTo>
                <a:lnTo>
                  <a:pt x="1010477" y="332281"/>
                </a:lnTo>
                <a:lnTo>
                  <a:pt x="871673" y="372906"/>
                </a:lnTo>
                <a:close/>
              </a:path>
            </a:pathLst>
          </a:custGeom>
          <a:solidFill>
            <a:srgbClr val="4985E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196167" y="3310863"/>
            <a:ext cx="2111375" cy="480059"/>
          </a:xfrm>
          <a:custGeom>
            <a:avLst/>
            <a:gdLst/>
            <a:ahLst/>
            <a:cxnLst/>
            <a:rect l="l" t="t" r="r" b="b"/>
            <a:pathLst>
              <a:path w="2111375" h="480060">
                <a:moveTo>
                  <a:pt x="0" y="479981"/>
                </a:moveTo>
                <a:lnTo>
                  <a:pt x="0" y="0"/>
                </a:lnTo>
                <a:lnTo>
                  <a:pt x="2111320" y="7379"/>
                </a:lnTo>
                <a:lnTo>
                  <a:pt x="1961271" y="103382"/>
                </a:lnTo>
                <a:lnTo>
                  <a:pt x="1679046" y="136607"/>
                </a:lnTo>
                <a:lnTo>
                  <a:pt x="871673" y="372906"/>
                </a:lnTo>
                <a:lnTo>
                  <a:pt x="678773" y="332281"/>
                </a:lnTo>
                <a:lnTo>
                  <a:pt x="464399" y="420906"/>
                </a:lnTo>
                <a:lnTo>
                  <a:pt x="0" y="479981"/>
                </a:lnTo>
                <a:close/>
              </a:path>
            </a:pathLst>
          </a:custGeom>
          <a:ln w="28574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207692" y="1372611"/>
            <a:ext cx="2093695" cy="18122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604915" y="4799801"/>
            <a:ext cx="5289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Grass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456514" y="5562144"/>
            <a:ext cx="15640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10,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00788" y="4107858"/>
            <a:ext cx="3124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Cat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327519" y="3358185"/>
            <a:ext cx="34163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Sky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 rot="2700000">
            <a:off x="5767455" y="3585809"/>
            <a:ext cx="505978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Trees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2CF7D088-13F6-466C-86D9-D1B7EF97F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 dirty="0"/>
              <a:t>Semantic</a:t>
            </a:r>
            <a:r>
              <a:rPr lang="en-US" spc="-85" dirty="0"/>
              <a:t> </a:t>
            </a:r>
            <a:r>
              <a:rPr lang="en-US" spc="-5" dirty="0"/>
              <a:t>Segmentation</a:t>
            </a:r>
            <a:endParaRPr lang="en-US" dirty="0"/>
          </a:p>
        </p:txBody>
      </p:sp>
      <p:sp>
        <p:nvSpPr>
          <p:cNvPr id="33" name="object 79">
            <a:extLst>
              <a:ext uri="{FF2B5EF4-FFF2-40B4-BE49-F238E27FC236}">
                <a16:creationId xmlns:a16="http://schemas.microsoft.com/office/drawing/2014/main" id="{2EF0816E-1D13-4D43-B035-2E258FB09E30}"/>
              </a:ext>
            </a:extLst>
          </p:cNvPr>
          <p:cNvSpPr txBox="1"/>
          <p:nvPr/>
        </p:nvSpPr>
        <p:spPr>
          <a:xfrm>
            <a:off x="32209" y="6613072"/>
            <a:ext cx="8800091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4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Slide by: Justin Johnson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0473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5E4AE028-D9F7-4FCE-A5B6-53FC5E370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0" dirty="0"/>
              <a:t>Semantic Segmentation </a:t>
            </a:r>
            <a:r>
              <a:rPr lang="en-US" spc="-5" dirty="0"/>
              <a:t>Idea: </a:t>
            </a:r>
            <a:br>
              <a:rPr lang="en-US" spc="-5" dirty="0"/>
            </a:br>
            <a:r>
              <a:rPr lang="en-US" spc="-10" dirty="0"/>
              <a:t>Sliding</a:t>
            </a:r>
            <a:r>
              <a:rPr lang="en-US" spc="-80" dirty="0"/>
              <a:t> </a:t>
            </a:r>
            <a:r>
              <a:rPr lang="en-US" spc="-5" dirty="0"/>
              <a:t>Window</a:t>
            </a:r>
            <a:endParaRPr lang="en-US" dirty="0"/>
          </a:p>
        </p:txBody>
      </p:sp>
      <p:sp>
        <p:nvSpPr>
          <p:cNvPr id="30" name="object 30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&amp; Justin Johnson &amp;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Serena</a:t>
            </a:r>
            <a:r>
              <a:rPr kumimoji="0" sz="12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Yeung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11</a:t>
            </a:r>
            <a:r>
              <a:rPr kumimoji="0" sz="1200" b="0" i="0" u="none" strike="noStrike" kern="1200" cap="none" spc="-8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marR="0" lvl="0" indent="0" algn="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25400" marR="0" lvl="0" indent="0" algn="r" defTabSz="914400" rtl="0" eaLnBrk="1" fontAlgn="auto" latinLnBrk="0" hangingPunct="1">
                <a:lnSpc>
                  <a:spcPts val="23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197</a:t>
            </a:fld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04873" y="2690508"/>
            <a:ext cx="2470620" cy="16464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40863" y="3350031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0"/>
                </a:moveTo>
                <a:lnTo>
                  <a:pt x="246607" y="0"/>
                </a:lnTo>
                <a:lnTo>
                  <a:pt x="246607" y="246589"/>
                </a:lnTo>
                <a:lnTo>
                  <a:pt x="0" y="24658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41369" y="2354022"/>
            <a:ext cx="1283970" cy="975360"/>
          </a:xfrm>
          <a:custGeom>
            <a:avLst/>
            <a:gdLst/>
            <a:ahLst/>
            <a:cxnLst/>
            <a:rect l="l" t="t" r="r" b="b"/>
            <a:pathLst>
              <a:path w="1283970" h="975360">
                <a:moveTo>
                  <a:pt x="0" y="974998"/>
                </a:moveTo>
                <a:lnTo>
                  <a:pt x="1283697" y="0"/>
                </a:lnTo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71294" y="3092846"/>
            <a:ext cx="1263650" cy="550545"/>
          </a:xfrm>
          <a:custGeom>
            <a:avLst/>
            <a:gdLst/>
            <a:ahLst/>
            <a:cxnLst/>
            <a:rect l="l" t="t" r="r" b="b"/>
            <a:pathLst>
              <a:path w="1263650" h="550544">
                <a:moveTo>
                  <a:pt x="0" y="550198"/>
                </a:moveTo>
                <a:lnTo>
                  <a:pt x="1263297" y="0"/>
                </a:lnTo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64667" y="2351023"/>
            <a:ext cx="681073" cy="7483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21650" y="2376331"/>
            <a:ext cx="8445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Full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49270" y="1918208"/>
            <a:ext cx="10604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Extract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patch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86563" y="3250291"/>
            <a:ext cx="1982172" cy="664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24341" y="1784436"/>
            <a:ext cx="1191260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Classify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center 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pixel with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CNN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326292" y="2646309"/>
            <a:ext cx="157799" cy="1577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93270" y="3502420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0"/>
                </a:moveTo>
                <a:lnTo>
                  <a:pt x="246599" y="0"/>
                </a:lnTo>
                <a:lnTo>
                  <a:pt x="246599" y="246599"/>
                </a:lnTo>
                <a:lnTo>
                  <a:pt x="0" y="2465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745670" y="3654820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0"/>
                </a:moveTo>
                <a:lnTo>
                  <a:pt x="246599" y="0"/>
                </a:lnTo>
                <a:lnTo>
                  <a:pt x="246599" y="246599"/>
                </a:lnTo>
                <a:lnTo>
                  <a:pt x="0" y="2465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064666" y="3197620"/>
            <a:ext cx="681048" cy="7299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064666" y="4004568"/>
            <a:ext cx="681048" cy="7299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892870" y="3764520"/>
            <a:ext cx="1132205" cy="173355"/>
          </a:xfrm>
          <a:custGeom>
            <a:avLst/>
            <a:gdLst/>
            <a:ahLst/>
            <a:cxnLst/>
            <a:rect l="l" t="t" r="r" b="b"/>
            <a:pathLst>
              <a:path w="1132204" h="173355">
                <a:moveTo>
                  <a:pt x="0" y="0"/>
                </a:moveTo>
                <a:lnTo>
                  <a:pt x="1132197" y="172799"/>
                </a:lnTo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854495" y="3217771"/>
            <a:ext cx="1161415" cy="268605"/>
          </a:xfrm>
          <a:custGeom>
            <a:avLst/>
            <a:gdLst/>
            <a:ahLst/>
            <a:cxnLst/>
            <a:rect l="l" t="t" r="r" b="b"/>
            <a:pathLst>
              <a:path w="1161414" h="268605">
                <a:moveTo>
                  <a:pt x="0" y="268499"/>
                </a:moveTo>
                <a:lnTo>
                  <a:pt x="1160997" y="0"/>
                </a:lnTo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036794" y="3668569"/>
            <a:ext cx="979169" cy="336550"/>
          </a:xfrm>
          <a:custGeom>
            <a:avLst/>
            <a:gdLst/>
            <a:ahLst/>
            <a:cxnLst/>
            <a:rect l="l" t="t" r="r" b="b"/>
            <a:pathLst>
              <a:path w="979170" h="336550">
                <a:moveTo>
                  <a:pt x="0" y="0"/>
                </a:moveTo>
                <a:lnTo>
                  <a:pt x="978598" y="335999"/>
                </a:lnTo>
              </a:path>
            </a:pathLst>
          </a:custGeom>
          <a:ln w="28574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036794" y="3918044"/>
            <a:ext cx="979169" cy="815975"/>
          </a:xfrm>
          <a:custGeom>
            <a:avLst/>
            <a:gdLst/>
            <a:ahLst/>
            <a:cxnLst/>
            <a:rect l="l" t="t" r="r" b="b"/>
            <a:pathLst>
              <a:path w="979170" h="815975">
                <a:moveTo>
                  <a:pt x="0" y="0"/>
                </a:moveTo>
                <a:lnTo>
                  <a:pt x="978598" y="815398"/>
                </a:lnTo>
              </a:path>
            </a:pathLst>
          </a:custGeom>
          <a:ln w="28574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886563" y="2377755"/>
            <a:ext cx="1982172" cy="6645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956063" y="4064982"/>
            <a:ext cx="1982172" cy="6645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326292" y="3483720"/>
            <a:ext cx="157799" cy="1577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326292" y="4290643"/>
            <a:ext cx="157799" cy="1578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188985" y="2467330"/>
            <a:ext cx="635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Cow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456514" y="5562144"/>
            <a:ext cx="15640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10,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188986" y="3258305"/>
            <a:ext cx="837565" cy="125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Cow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Grass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712191" y="5114697"/>
            <a:ext cx="5113155" cy="336631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Farabet et al,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“Learning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Hierarchical Features for Scene Labeling,” TPAMI</a:t>
            </a:r>
            <a:r>
              <a:rPr kumimoji="0" sz="9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2013</a:t>
            </a: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Pinheiro and Collobert,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“Recurrent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Convolutional Neural Networks for Scene Labeling”, ICML</a:t>
            </a:r>
            <a:r>
              <a:rPr kumimoji="0" sz="9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2014</a:t>
            </a: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3" name="object 79">
            <a:extLst>
              <a:ext uri="{FF2B5EF4-FFF2-40B4-BE49-F238E27FC236}">
                <a16:creationId xmlns:a16="http://schemas.microsoft.com/office/drawing/2014/main" id="{02956662-06F0-42E9-A2FE-9F2D2435F0A2}"/>
              </a:ext>
            </a:extLst>
          </p:cNvPr>
          <p:cNvSpPr txBox="1"/>
          <p:nvPr/>
        </p:nvSpPr>
        <p:spPr>
          <a:xfrm>
            <a:off x="32209" y="6613072"/>
            <a:ext cx="8800091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4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Slide by: Justin Johnson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327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bject 31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&amp; Justin Johnson &amp;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Serena</a:t>
            </a:r>
            <a:r>
              <a:rPr kumimoji="0" sz="12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Yeung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11</a:t>
            </a:r>
            <a:r>
              <a:rPr kumimoji="0" sz="1200" b="0" i="0" u="none" strike="noStrike" kern="1200" cap="none" spc="-8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12"/>
          </p:nvPr>
        </p:nvSpPr>
        <p:spPr>
          <a:xfrm>
            <a:off x="6994755" y="7999087"/>
            <a:ext cx="3333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marR="0" lvl="0" indent="0" algn="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25400" marR="0" lvl="0" indent="0" algn="r" defTabSz="914400" rtl="0" eaLnBrk="1" fontAlgn="auto" latinLnBrk="0" hangingPunct="1">
                <a:lnSpc>
                  <a:spcPts val="23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198</a:t>
            </a:fld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04873" y="2690508"/>
            <a:ext cx="2470620" cy="16464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40863" y="3350031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0"/>
                </a:moveTo>
                <a:lnTo>
                  <a:pt x="246607" y="0"/>
                </a:lnTo>
                <a:lnTo>
                  <a:pt x="246607" y="246589"/>
                </a:lnTo>
                <a:lnTo>
                  <a:pt x="0" y="24658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41369" y="2354022"/>
            <a:ext cx="1283970" cy="975360"/>
          </a:xfrm>
          <a:custGeom>
            <a:avLst/>
            <a:gdLst/>
            <a:ahLst/>
            <a:cxnLst/>
            <a:rect l="l" t="t" r="r" b="b"/>
            <a:pathLst>
              <a:path w="1283970" h="975360">
                <a:moveTo>
                  <a:pt x="0" y="974998"/>
                </a:moveTo>
                <a:lnTo>
                  <a:pt x="1283697" y="0"/>
                </a:lnTo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71294" y="3092846"/>
            <a:ext cx="1263650" cy="550545"/>
          </a:xfrm>
          <a:custGeom>
            <a:avLst/>
            <a:gdLst/>
            <a:ahLst/>
            <a:cxnLst/>
            <a:rect l="l" t="t" r="r" b="b"/>
            <a:pathLst>
              <a:path w="1263650" h="550544">
                <a:moveTo>
                  <a:pt x="0" y="550198"/>
                </a:moveTo>
                <a:lnTo>
                  <a:pt x="1263297" y="0"/>
                </a:lnTo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64667" y="2351023"/>
            <a:ext cx="681073" cy="7483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21650" y="2376331"/>
            <a:ext cx="8445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Full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49270" y="1918208"/>
            <a:ext cx="10604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Extract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patch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86563" y="3250291"/>
            <a:ext cx="1982172" cy="664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24341" y="1784436"/>
            <a:ext cx="1191260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Classify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center 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pixel with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CNN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326292" y="2646309"/>
            <a:ext cx="157799" cy="1577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93270" y="3502420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0"/>
                </a:moveTo>
                <a:lnTo>
                  <a:pt x="246599" y="0"/>
                </a:lnTo>
                <a:lnTo>
                  <a:pt x="246599" y="246599"/>
                </a:lnTo>
                <a:lnTo>
                  <a:pt x="0" y="2465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745670" y="3654820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0"/>
                </a:moveTo>
                <a:lnTo>
                  <a:pt x="246599" y="0"/>
                </a:lnTo>
                <a:lnTo>
                  <a:pt x="246599" y="246599"/>
                </a:lnTo>
                <a:lnTo>
                  <a:pt x="0" y="2465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064666" y="3197620"/>
            <a:ext cx="681048" cy="7299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064666" y="4004568"/>
            <a:ext cx="681048" cy="7299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892870" y="3764520"/>
            <a:ext cx="1132205" cy="173355"/>
          </a:xfrm>
          <a:custGeom>
            <a:avLst/>
            <a:gdLst/>
            <a:ahLst/>
            <a:cxnLst/>
            <a:rect l="l" t="t" r="r" b="b"/>
            <a:pathLst>
              <a:path w="1132204" h="173355">
                <a:moveTo>
                  <a:pt x="0" y="0"/>
                </a:moveTo>
                <a:lnTo>
                  <a:pt x="1132197" y="172799"/>
                </a:lnTo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854495" y="3217771"/>
            <a:ext cx="1161415" cy="268605"/>
          </a:xfrm>
          <a:custGeom>
            <a:avLst/>
            <a:gdLst/>
            <a:ahLst/>
            <a:cxnLst/>
            <a:rect l="l" t="t" r="r" b="b"/>
            <a:pathLst>
              <a:path w="1161414" h="268605">
                <a:moveTo>
                  <a:pt x="0" y="268499"/>
                </a:moveTo>
                <a:lnTo>
                  <a:pt x="1160997" y="0"/>
                </a:lnTo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036794" y="3668569"/>
            <a:ext cx="979169" cy="336550"/>
          </a:xfrm>
          <a:custGeom>
            <a:avLst/>
            <a:gdLst/>
            <a:ahLst/>
            <a:cxnLst/>
            <a:rect l="l" t="t" r="r" b="b"/>
            <a:pathLst>
              <a:path w="979170" h="336550">
                <a:moveTo>
                  <a:pt x="0" y="0"/>
                </a:moveTo>
                <a:lnTo>
                  <a:pt x="978598" y="335999"/>
                </a:lnTo>
              </a:path>
            </a:pathLst>
          </a:custGeom>
          <a:ln w="28574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036794" y="3918044"/>
            <a:ext cx="979169" cy="815975"/>
          </a:xfrm>
          <a:custGeom>
            <a:avLst/>
            <a:gdLst/>
            <a:ahLst/>
            <a:cxnLst/>
            <a:rect l="l" t="t" r="r" b="b"/>
            <a:pathLst>
              <a:path w="979170" h="815975">
                <a:moveTo>
                  <a:pt x="0" y="0"/>
                </a:moveTo>
                <a:lnTo>
                  <a:pt x="978598" y="815398"/>
                </a:lnTo>
              </a:path>
            </a:pathLst>
          </a:custGeom>
          <a:ln w="28574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886563" y="2377755"/>
            <a:ext cx="1982172" cy="6645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956063" y="4064982"/>
            <a:ext cx="1982172" cy="6645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326292" y="3483720"/>
            <a:ext cx="157799" cy="1577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326292" y="4290643"/>
            <a:ext cx="157799" cy="1578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188985" y="2467330"/>
            <a:ext cx="635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Cow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456514" y="5562144"/>
            <a:ext cx="15640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10,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188986" y="3258305"/>
            <a:ext cx="837565" cy="125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Cow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Grass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19223" y="4646001"/>
            <a:ext cx="2612390" cy="677108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Problem: Very inefficient! Not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reusing shared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features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between  overlapping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patches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054312E1-E393-4295-99DF-8784E95A2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0" dirty="0"/>
              <a:t>Semantic Segmentation </a:t>
            </a:r>
            <a:r>
              <a:rPr lang="en-US" spc="-5" dirty="0"/>
              <a:t>Idea: </a:t>
            </a:r>
            <a:br>
              <a:rPr lang="en-US" spc="-5" dirty="0"/>
            </a:br>
            <a:r>
              <a:rPr lang="en-US" spc="-10" dirty="0"/>
              <a:t>Sliding</a:t>
            </a:r>
            <a:r>
              <a:rPr lang="en-US" spc="-80" dirty="0"/>
              <a:t> </a:t>
            </a:r>
            <a:r>
              <a:rPr lang="en-US" spc="-5" dirty="0"/>
              <a:t>Window</a:t>
            </a:r>
            <a:endParaRPr lang="en-US" dirty="0"/>
          </a:p>
        </p:txBody>
      </p:sp>
      <p:sp>
        <p:nvSpPr>
          <p:cNvPr id="35" name="object 79">
            <a:extLst>
              <a:ext uri="{FF2B5EF4-FFF2-40B4-BE49-F238E27FC236}">
                <a16:creationId xmlns:a16="http://schemas.microsoft.com/office/drawing/2014/main" id="{1B109634-572D-4537-AD6B-436866EE070E}"/>
              </a:ext>
            </a:extLst>
          </p:cNvPr>
          <p:cNvSpPr txBox="1"/>
          <p:nvPr/>
        </p:nvSpPr>
        <p:spPr>
          <a:xfrm>
            <a:off x="32209" y="6613072"/>
            <a:ext cx="8800091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4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Slide by: Justin Johnson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6" name="object 27">
            <a:extLst>
              <a:ext uri="{FF2B5EF4-FFF2-40B4-BE49-F238E27FC236}">
                <a16:creationId xmlns:a16="http://schemas.microsoft.com/office/drawing/2014/main" id="{5D02452A-2947-49C1-9FD6-A8E0C3515ADC}"/>
              </a:ext>
            </a:extLst>
          </p:cNvPr>
          <p:cNvSpPr txBox="1"/>
          <p:nvPr/>
        </p:nvSpPr>
        <p:spPr>
          <a:xfrm>
            <a:off x="3712191" y="5114697"/>
            <a:ext cx="5113155" cy="336631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Farabet et al,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“Learning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Hierarchical Features for Scene Labeling,” TPAMI</a:t>
            </a:r>
            <a:r>
              <a:rPr kumimoji="0" sz="9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2013</a:t>
            </a: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Pinheiro and Collobert,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“Recurrent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Convolutional Neural Networks for Scene Labeling”, ICML</a:t>
            </a:r>
            <a:r>
              <a:rPr kumimoji="0" sz="9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2014</a:t>
            </a: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47696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bject 55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&amp; Justin Johnson &amp;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Serena</a:t>
            </a:r>
            <a:r>
              <a:rPr kumimoji="0" sz="12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Yeung</a:t>
            </a:r>
          </a:p>
        </p:txBody>
      </p:sp>
      <p:sp>
        <p:nvSpPr>
          <p:cNvPr id="53" name="object 53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11</a:t>
            </a:r>
            <a:r>
              <a:rPr kumimoji="0" sz="1200" b="0" i="0" u="none" strike="noStrike" kern="1200" cap="none" spc="-8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12"/>
          </p:nvPr>
        </p:nvSpPr>
        <p:spPr>
          <a:xfrm>
            <a:off x="6994755" y="7999087"/>
            <a:ext cx="3333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marR="0" lvl="0" indent="0" algn="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25400" marR="0" lvl="0" indent="0" algn="r" defTabSz="914400" rtl="0" eaLnBrk="1" fontAlgn="auto" latinLnBrk="0" hangingPunct="1">
                <a:lnSpc>
                  <a:spcPts val="23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199</a:t>
            </a:fld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0775" y="2830970"/>
            <a:ext cx="1794821" cy="1196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0454" y="4127881"/>
            <a:ext cx="79565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64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Input: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ts val="166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 x H x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99832" y="2843497"/>
            <a:ext cx="0" cy="1218565"/>
          </a:xfrm>
          <a:custGeom>
            <a:avLst/>
            <a:gdLst/>
            <a:ahLst/>
            <a:cxnLst/>
            <a:rect l="l" t="t" r="r" b="b"/>
            <a:pathLst>
              <a:path h="1218564">
                <a:moveTo>
                  <a:pt x="0" y="0"/>
                </a:moveTo>
                <a:lnTo>
                  <a:pt x="0" y="1218472"/>
                </a:lnTo>
              </a:path>
            </a:pathLst>
          </a:custGeom>
          <a:ln w="826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41169" y="2536472"/>
            <a:ext cx="307340" cy="1525905"/>
          </a:xfrm>
          <a:custGeom>
            <a:avLst/>
            <a:gdLst/>
            <a:ahLst/>
            <a:cxnLst/>
            <a:rect l="l" t="t" r="r" b="b"/>
            <a:pathLst>
              <a:path w="307339" h="1525905">
                <a:moveTo>
                  <a:pt x="0" y="1525496"/>
                </a:moveTo>
                <a:lnTo>
                  <a:pt x="0" y="307024"/>
                </a:lnTo>
                <a:lnTo>
                  <a:pt x="307024" y="0"/>
                </a:lnTo>
                <a:lnTo>
                  <a:pt x="307024" y="1218472"/>
                </a:lnTo>
                <a:lnTo>
                  <a:pt x="0" y="1525496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58494" y="2536471"/>
            <a:ext cx="389890" cy="307340"/>
          </a:xfrm>
          <a:custGeom>
            <a:avLst/>
            <a:gdLst/>
            <a:ahLst/>
            <a:cxnLst/>
            <a:rect l="l" t="t" r="r" b="b"/>
            <a:pathLst>
              <a:path w="389889" h="307339">
                <a:moveTo>
                  <a:pt x="82674" y="307024"/>
                </a:moveTo>
                <a:lnTo>
                  <a:pt x="0" y="307024"/>
                </a:lnTo>
                <a:lnTo>
                  <a:pt x="307024" y="0"/>
                </a:lnTo>
                <a:lnTo>
                  <a:pt x="389699" y="0"/>
                </a:lnTo>
                <a:lnTo>
                  <a:pt x="82674" y="307024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58494" y="2536472"/>
            <a:ext cx="389890" cy="1525905"/>
          </a:xfrm>
          <a:custGeom>
            <a:avLst/>
            <a:gdLst/>
            <a:ahLst/>
            <a:cxnLst/>
            <a:rect l="l" t="t" r="r" b="b"/>
            <a:pathLst>
              <a:path w="389889" h="1525905">
                <a:moveTo>
                  <a:pt x="0" y="307024"/>
                </a:moveTo>
                <a:lnTo>
                  <a:pt x="307024" y="0"/>
                </a:lnTo>
                <a:lnTo>
                  <a:pt x="389699" y="0"/>
                </a:lnTo>
                <a:lnTo>
                  <a:pt x="389699" y="1218472"/>
                </a:lnTo>
                <a:lnTo>
                  <a:pt x="82674" y="1525496"/>
                </a:lnTo>
                <a:lnTo>
                  <a:pt x="0" y="1525496"/>
                </a:lnTo>
                <a:lnTo>
                  <a:pt x="0" y="30702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58494" y="2536471"/>
            <a:ext cx="389890" cy="307340"/>
          </a:xfrm>
          <a:custGeom>
            <a:avLst/>
            <a:gdLst/>
            <a:ahLst/>
            <a:cxnLst/>
            <a:rect l="l" t="t" r="r" b="b"/>
            <a:pathLst>
              <a:path w="389889" h="307339">
                <a:moveTo>
                  <a:pt x="0" y="307024"/>
                </a:moveTo>
                <a:lnTo>
                  <a:pt x="82674" y="307024"/>
                </a:lnTo>
                <a:lnTo>
                  <a:pt x="3896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41169" y="2843497"/>
            <a:ext cx="0" cy="1218565"/>
          </a:xfrm>
          <a:custGeom>
            <a:avLst/>
            <a:gdLst/>
            <a:ahLst/>
            <a:cxnLst/>
            <a:rect l="l" t="t" r="r" b="b"/>
            <a:pathLst>
              <a:path h="1218564">
                <a:moveTo>
                  <a:pt x="0" y="0"/>
                </a:moveTo>
                <a:lnTo>
                  <a:pt x="0" y="1218472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58205" y="2843497"/>
            <a:ext cx="0" cy="1218565"/>
          </a:xfrm>
          <a:custGeom>
            <a:avLst/>
            <a:gdLst/>
            <a:ahLst/>
            <a:cxnLst/>
            <a:rect l="l" t="t" r="r" b="b"/>
            <a:pathLst>
              <a:path h="1218564">
                <a:moveTo>
                  <a:pt x="0" y="0"/>
                </a:moveTo>
                <a:lnTo>
                  <a:pt x="0" y="1218472"/>
                </a:lnTo>
              </a:path>
            </a:pathLst>
          </a:custGeom>
          <a:ln w="826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599542" y="2536472"/>
            <a:ext cx="307340" cy="1525905"/>
          </a:xfrm>
          <a:custGeom>
            <a:avLst/>
            <a:gdLst/>
            <a:ahLst/>
            <a:cxnLst/>
            <a:rect l="l" t="t" r="r" b="b"/>
            <a:pathLst>
              <a:path w="307339" h="1525905">
                <a:moveTo>
                  <a:pt x="0" y="1525496"/>
                </a:moveTo>
                <a:lnTo>
                  <a:pt x="0" y="307024"/>
                </a:lnTo>
                <a:lnTo>
                  <a:pt x="307024" y="0"/>
                </a:lnTo>
                <a:lnTo>
                  <a:pt x="307024" y="1218472"/>
                </a:lnTo>
                <a:lnTo>
                  <a:pt x="0" y="1525496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516867" y="2536471"/>
            <a:ext cx="389890" cy="307340"/>
          </a:xfrm>
          <a:custGeom>
            <a:avLst/>
            <a:gdLst/>
            <a:ahLst/>
            <a:cxnLst/>
            <a:rect l="l" t="t" r="r" b="b"/>
            <a:pathLst>
              <a:path w="389889" h="307339">
                <a:moveTo>
                  <a:pt x="82674" y="307024"/>
                </a:moveTo>
                <a:lnTo>
                  <a:pt x="0" y="307024"/>
                </a:lnTo>
                <a:lnTo>
                  <a:pt x="307024" y="0"/>
                </a:lnTo>
                <a:lnTo>
                  <a:pt x="389699" y="0"/>
                </a:lnTo>
                <a:lnTo>
                  <a:pt x="82674" y="307024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16867" y="2536472"/>
            <a:ext cx="389890" cy="1525905"/>
          </a:xfrm>
          <a:custGeom>
            <a:avLst/>
            <a:gdLst/>
            <a:ahLst/>
            <a:cxnLst/>
            <a:rect l="l" t="t" r="r" b="b"/>
            <a:pathLst>
              <a:path w="389889" h="1525905">
                <a:moveTo>
                  <a:pt x="0" y="307024"/>
                </a:moveTo>
                <a:lnTo>
                  <a:pt x="307024" y="0"/>
                </a:lnTo>
                <a:lnTo>
                  <a:pt x="389699" y="0"/>
                </a:lnTo>
                <a:lnTo>
                  <a:pt x="389699" y="1218472"/>
                </a:lnTo>
                <a:lnTo>
                  <a:pt x="82674" y="1525496"/>
                </a:lnTo>
                <a:lnTo>
                  <a:pt x="0" y="1525496"/>
                </a:lnTo>
                <a:lnTo>
                  <a:pt x="0" y="30702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16867" y="2536471"/>
            <a:ext cx="389890" cy="307340"/>
          </a:xfrm>
          <a:custGeom>
            <a:avLst/>
            <a:gdLst/>
            <a:ahLst/>
            <a:cxnLst/>
            <a:rect l="l" t="t" r="r" b="b"/>
            <a:pathLst>
              <a:path w="389889" h="307339">
                <a:moveTo>
                  <a:pt x="0" y="307024"/>
                </a:moveTo>
                <a:lnTo>
                  <a:pt x="82674" y="307024"/>
                </a:lnTo>
                <a:lnTo>
                  <a:pt x="3896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599542" y="2843497"/>
            <a:ext cx="0" cy="1218565"/>
          </a:xfrm>
          <a:custGeom>
            <a:avLst/>
            <a:gdLst/>
            <a:ahLst/>
            <a:cxnLst/>
            <a:rect l="l" t="t" r="r" b="b"/>
            <a:pathLst>
              <a:path h="1218564">
                <a:moveTo>
                  <a:pt x="0" y="0"/>
                </a:moveTo>
                <a:lnTo>
                  <a:pt x="0" y="1218472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576003" y="2843497"/>
            <a:ext cx="0" cy="1218565"/>
          </a:xfrm>
          <a:custGeom>
            <a:avLst/>
            <a:gdLst/>
            <a:ahLst/>
            <a:cxnLst/>
            <a:rect l="l" t="t" r="r" b="b"/>
            <a:pathLst>
              <a:path h="1218564">
                <a:moveTo>
                  <a:pt x="0" y="0"/>
                </a:moveTo>
                <a:lnTo>
                  <a:pt x="0" y="1218472"/>
                </a:lnTo>
              </a:path>
            </a:pathLst>
          </a:custGeom>
          <a:ln w="826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617340" y="2536472"/>
            <a:ext cx="307340" cy="1525905"/>
          </a:xfrm>
          <a:custGeom>
            <a:avLst/>
            <a:gdLst/>
            <a:ahLst/>
            <a:cxnLst/>
            <a:rect l="l" t="t" r="r" b="b"/>
            <a:pathLst>
              <a:path w="307339" h="1525905">
                <a:moveTo>
                  <a:pt x="0" y="1525496"/>
                </a:moveTo>
                <a:lnTo>
                  <a:pt x="0" y="307024"/>
                </a:lnTo>
                <a:lnTo>
                  <a:pt x="307024" y="0"/>
                </a:lnTo>
                <a:lnTo>
                  <a:pt x="307024" y="1218472"/>
                </a:lnTo>
                <a:lnTo>
                  <a:pt x="0" y="1525496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534665" y="2536471"/>
            <a:ext cx="389890" cy="307340"/>
          </a:xfrm>
          <a:custGeom>
            <a:avLst/>
            <a:gdLst/>
            <a:ahLst/>
            <a:cxnLst/>
            <a:rect l="l" t="t" r="r" b="b"/>
            <a:pathLst>
              <a:path w="389889" h="307339">
                <a:moveTo>
                  <a:pt x="82674" y="307024"/>
                </a:moveTo>
                <a:lnTo>
                  <a:pt x="0" y="307024"/>
                </a:lnTo>
                <a:lnTo>
                  <a:pt x="307024" y="0"/>
                </a:lnTo>
                <a:lnTo>
                  <a:pt x="389699" y="0"/>
                </a:lnTo>
                <a:lnTo>
                  <a:pt x="82674" y="307024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534665" y="2536472"/>
            <a:ext cx="389890" cy="1525905"/>
          </a:xfrm>
          <a:custGeom>
            <a:avLst/>
            <a:gdLst/>
            <a:ahLst/>
            <a:cxnLst/>
            <a:rect l="l" t="t" r="r" b="b"/>
            <a:pathLst>
              <a:path w="389889" h="1525905">
                <a:moveTo>
                  <a:pt x="0" y="307024"/>
                </a:moveTo>
                <a:lnTo>
                  <a:pt x="307024" y="0"/>
                </a:lnTo>
                <a:lnTo>
                  <a:pt x="389699" y="0"/>
                </a:lnTo>
                <a:lnTo>
                  <a:pt x="389699" y="1218472"/>
                </a:lnTo>
                <a:lnTo>
                  <a:pt x="82674" y="1525496"/>
                </a:lnTo>
                <a:lnTo>
                  <a:pt x="0" y="1525496"/>
                </a:lnTo>
                <a:lnTo>
                  <a:pt x="0" y="30702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534665" y="2536471"/>
            <a:ext cx="389890" cy="307340"/>
          </a:xfrm>
          <a:custGeom>
            <a:avLst/>
            <a:gdLst/>
            <a:ahLst/>
            <a:cxnLst/>
            <a:rect l="l" t="t" r="r" b="b"/>
            <a:pathLst>
              <a:path w="389889" h="307339">
                <a:moveTo>
                  <a:pt x="0" y="307024"/>
                </a:moveTo>
                <a:lnTo>
                  <a:pt x="82674" y="307024"/>
                </a:lnTo>
                <a:lnTo>
                  <a:pt x="3896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617340" y="2843497"/>
            <a:ext cx="0" cy="1218565"/>
          </a:xfrm>
          <a:custGeom>
            <a:avLst/>
            <a:gdLst/>
            <a:ahLst/>
            <a:cxnLst/>
            <a:rect l="l" t="t" r="r" b="b"/>
            <a:pathLst>
              <a:path h="1218564">
                <a:moveTo>
                  <a:pt x="0" y="0"/>
                </a:moveTo>
                <a:lnTo>
                  <a:pt x="0" y="1218472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211592" y="4650706"/>
            <a:ext cx="1102360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51130" marR="5080" lvl="0" indent="-139065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Convolutions: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 x H x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086895" y="3419094"/>
            <a:ext cx="260350" cy="0"/>
          </a:xfrm>
          <a:custGeom>
            <a:avLst/>
            <a:gdLst/>
            <a:ahLst/>
            <a:cxnLst/>
            <a:rect l="l" t="t" r="r" b="b"/>
            <a:pathLst>
              <a:path w="260350">
                <a:moveTo>
                  <a:pt x="0" y="0"/>
                </a:moveTo>
                <a:lnTo>
                  <a:pt x="2597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337171" y="3378095"/>
            <a:ext cx="105499" cy="81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053829" y="3119308"/>
            <a:ext cx="4406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001293" y="3419094"/>
            <a:ext cx="260350" cy="0"/>
          </a:xfrm>
          <a:custGeom>
            <a:avLst/>
            <a:gdLst/>
            <a:ahLst/>
            <a:cxnLst/>
            <a:rect l="l" t="t" r="r" b="b"/>
            <a:pathLst>
              <a:path w="260350">
                <a:moveTo>
                  <a:pt x="0" y="0"/>
                </a:moveTo>
                <a:lnTo>
                  <a:pt x="2597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251569" y="3378095"/>
            <a:ext cx="105499" cy="81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968227" y="3119308"/>
            <a:ext cx="4406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991891" y="3419094"/>
            <a:ext cx="260350" cy="0"/>
          </a:xfrm>
          <a:custGeom>
            <a:avLst/>
            <a:gdLst/>
            <a:ahLst/>
            <a:cxnLst/>
            <a:rect l="l" t="t" r="r" b="b"/>
            <a:pathLst>
              <a:path w="260350">
                <a:moveTo>
                  <a:pt x="0" y="0"/>
                </a:moveTo>
                <a:lnTo>
                  <a:pt x="2597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242167" y="3378095"/>
            <a:ext cx="105499" cy="81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958825" y="3119308"/>
            <a:ext cx="4406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142739" y="3449544"/>
            <a:ext cx="260350" cy="0"/>
          </a:xfrm>
          <a:custGeom>
            <a:avLst/>
            <a:gdLst/>
            <a:ahLst/>
            <a:cxnLst/>
            <a:rect l="l" t="t" r="r" b="b"/>
            <a:pathLst>
              <a:path w="260350">
                <a:moveTo>
                  <a:pt x="0" y="0"/>
                </a:moveTo>
                <a:lnTo>
                  <a:pt x="2597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393015" y="3408545"/>
            <a:ext cx="105499" cy="819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109671" y="3149760"/>
            <a:ext cx="4406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483144" y="4162768"/>
            <a:ext cx="2559050" cy="345440"/>
          </a:xfrm>
          <a:custGeom>
            <a:avLst/>
            <a:gdLst/>
            <a:ahLst/>
            <a:cxnLst/>
            <a:rect l="l" t="t" r="r" b="b"/>
            <a:pathLst>
              <a:path w="2559050" h="345439">
                <a:moveTo>
                  <a:pt x="2558994" y="0"/>
                </a:moveTo>
                <a:lnTo>
                  <a:pt x="2555833" y="33843"/>
                </a:lnTo>
                <a:lnTo>
                  <a:pt x="2546582" y="66071"/>
                </a:lnTo>
                <a:lnTo>
                  <a:pt x="2511219" y="122074"/>
                </a:lnTo>
                <a:lnTo>
                  <a:pt x="2458298" y="159502"/>
                </a:lnTo>
                <a:lnTo>
                  <a:pt x="2395870" y="172649"/>
                </a:lnTo>
                <a:lnTo>
                  <a:pt x="1442622" y="172649"/>
                </a:lnTo>
                <a:lnTo>
                  <a:pt x="1399254" y="178817"/>
                </a:lnTo>
                <a:lnTo>
                  <a:pt x="1360286" y="196221"/>
                </a:lnTo>
                <a:lnTo>
                  <a:pt x="1327272" y="223218"/>
                </a:lnTo>
                <a:lnTo>
                  <a:pt x="1301766" y="258160"/>
                </a:lnTo>
                <a:lnTo>
                  <a:pt x="1285323" y="299402"/>
                </a:lnTo>
                <a:lnTo>
                  <a:pt x="1279497" y="345299"/>
                </a:lnTo>
                <a:lnTo>
                  <a:pt x="1273671" y="299402"/>
                </a:lnTo>
                <a:lnTo>
                  <a:pt x="1257228" y="258160"/>
                </a:lnTo>
                <a:lnTo>
                  <a:pt x="1231722" y="223218"/>
                </a:lnTo>
                <a:lnTo>
                  <a:pt x="1198708" y="196221"/>
                </a:lnTo>
                <a:lnTo>
                  <a:pt x="1159740" y="178817"/>
                </a:lnTo>
                <a:lnTo>
                  <a:pt x="1116372" y="172649"/>
                </a:lnTo>
                <a:lnTo>
                  <a:pt x="163124" y="172649"/>
                </a:lnTo>
                <a:lnTo>
                  <a:pt x="119756" y="166482"/>
                </a:lnTo>
                <a:lnTo>
                  <a:pt x="80788" y="149077"/>
                </a:lnTo>
                <a:lnTo>
                  <a:pt x="47774" y="122081"/>
                </a:lnTo>
                <a:lnTo>
                  <a:pt x="22269" y="87138"/>
                </a:lnTo>
                <a:lnTo>
                  <a:pt x="5826" y="45896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155236" y="2601034"/>
            <a:ext cx="1936114" cy="1427480"/>
          </a:xfrm>
          <a:custGeom>
            <a:avLst/>
            <a:gdLst/>
            <a:ahLst/>
            <a:cxnLst/>
            <a:rect l="l" t="t" r="r" b="b"/>
            <a:pathLst>
              <a:path w="1936115" h="1427480">
                <a:moveTo>
                  <a:pt x="0" y="0"/>
                </a:moveTo>
                <a:lnTo>
                  <a:pt x="1935846" y="0"/>
                </a:lnTo>
                <a:lnTo>
                  <a:pt x="1935846" y="1427009"/>
                </a:lnTo>
                <a:lnTo>
                  <a:pt x="0" y="1427009"/>
                </a:lnTo>
                <a:lnTo>
                  <a:pt x="0" y="0"/>
                </a:lnTo>
                <a:close/>
              </a:path>
            </a:pathLst>
          </a:custGeom>
          <a:solidFill>
            <a:srgbClr val="3D85C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157137" y="3140265"/>
            <a:ext cx="1931035" cy="891540"/>
          </a:xfrm>
          <a:custGeom>
            <a:avLst/>
            <a:gdLst/>
            <a:ahLst/>
            <a:cxnLst/>
            <a:rect l="l" t="t" r="r" b="b"/>
            <a:pathLst>
              <a:path w="1931034" h="891539">
                <a:moveTo>
                  <a:pt x="0" y="891378"/>
                </a:moveTo>
                <a:lnTo>
                  <a:pt x="0" y="0"/>
                </a:lnTo>
                <a:lnTo>
                  <a:pt x="56024" y="7339"/>
                </a:lnTo>
                <a:lnTo>
                  <a:pt x="36249" y="29347"/>
                </a:lnTo>
                <a:lnTo>
                  <a:pt x="181199" y="69697"/>
                </a:lnTo>
                <a:lnTo>
                  <a:pt x="395184" y="69697"/>
                </a:lnTo>
                <a:lnTo>
                  <a:pt x="1512196" y="194422"/>
                </a:lnTo>
                <a:lnTo>
                  <a:pt x="1927296" y="227429"/>
                </a:lnTo>
                <a:lnTo>
                  <a:pt x="1930596" y="887728"/>
                </a:lnTo>
                <a:lnTo>
                  <a:pt x="0" y="891378"/>
                </a:lnTo>
                <a:close/>
              </a:path>
              <a:path w="1931034" h="891539">
                <a:moveTo>
                  <a:pt x="395184" y="69697"/>
                </a:moveTo>
                <a:lnTo>
                  <a:pt x="181199" y="69697"/>
                </a:lnTo>
                <a:lnTo>
                  <a:pt x="154849" y="7339"/>
                </a:lnTo>
                <a:lnTo>
                  <a:pt x="329449" y="62357"/>
                </a:lnTo>
                <a:lnTo>
                  <a:pt x="395184" y="69697"/>
                </a:lnTo>
                <a:close/>
              </a:path>
            </a:pathLst>
          </a:custGeom>
          <a:solidFill>
            <a:srgbClr val="69A84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160435" y="2597360"/>
            <a:ext cx="1927860" cy="785495"/>
          </a:xfrm>
          <a:custGeom>
            <a:avLst/>
            <a:gdLst/>
            <a:ahLst/>
            <a:cxnLst/>
            <a:rect l="l" t="t" r="r" b="b"/>
            <a:pathLst>
              <a:path w="1927859" h="785494">
                <a:moveTo>
                  <a:pt x="1927296" y="785010"/>
                </a:moveTo>
                <a:lnTo>
                  <a:pt x="0" y="740993"/>
                </a:lnTo>
                <a:lnTo>
                  <a:pt x="0" y="73362"/>
                </a:lnTo>
                <a:lnTo>
                  <a:pt x="39549" y="36687"/>
                </a:lnTo>
                <a:lnTo>
                  <a:pt x="32949" y="0"/>
                </a:lnTo>
                <a:lnTo>
                  <a:pt x="1162972" y="0"/>
                </a:lnTo>
                <a:lnTo>
                  <a:pt x="1146497" y="36687"/>
                </a:lnTo>
                <a:lnTo>
                  <a:pt x="1162972" y="99044"/>
                </a:lnTo>
                <a:lnTo>
                  <a:pt x="1202497" y="183419"/>
                </a:lnTo>
                <a:lnTo>
                  <a:pt x="1136622" y="190747"/>
                </a:lnTo>
                <a:lnTo>
                  <a:pt x="1100372" y="249442"/>
                </a:lnTo>
                <a:lnTo>
                  <a:pt x="1080597" y="330141"/>
                </a:lnTo>
                <a:lnTo>
                  <a:pt x="952123" y="348484"/>
                </a:lnTo>
                <a:lnTo>
                  <a:pt x="981773" y="425519"/>
                </a:lnTo>
                <a:lnTo>
                  <a:pt x="1304622" y="542906"/>
                </a:lnTo>
                <a:lnTo>
                  <a:pt x="1398924" y="542906"/>
                </a:lnTo>
                <a:lnTo>
                  <a:pt x="1396897" y="550246"/>
                </a:lnTo>
                <a:lnTo>
                  <a:pt x="1927296" y="550246"/>
                </a:lnTo>
                <a:lnTo>
                  <a:pt x="1927296" y="785010"/>
                </a:lnTo>
                <a:close/>
              </a:path>
              <a:path w="1927859" h="785494">
                <a:moveTo>
                  <a:pt x="1417167" y="476874"/>
                </a:moveTo>
                <a:lnTo>
                  <a:pt x="1360647" y="476874"/>
                </a:lnTo>
                <a:lnTo>
                  <a:pt x="1393597" y="377831"/>
                </a:lnTo>
                <a:lnTo>
                  <a:pt x="1423247" y="454866"/>
                </a:lnTo>
                <a:lnTo>
                  <a:pt x="1417167" y="476874"/>
                </a:lnTo>
                <a:close/>
              </a:path>
              <a:path w="1927859" h="785494">
                <a:moveTo>
                  <a:pt x="1927296" y="550246"/>
                </a:moveTo>
                <a:lnTo>
                  <a:pt x="1396897" y="550246"/>
                </a:lnTo>
                <a:lnTo>
                  <a:pt x="1548421" y="377831"/>
                </a:lnTo>
                <a:lnTo>
                  <a:pt x="1660446" y="440199"/>
                </a:lnTo>
                <a:lnTo>
                  <a:pt x="1695048" y="440199"/>
                </a:lnTo>
                <a:lnTo>
                  <a:pt x="1709871" y="491551"/>
                </a:lnTo>
                <a:lnTo>
                  <a:pt x="1785643" y="491551"/>
                </a:lnTo>
                <a:lnTo>
                  <a:pt x="1805396" y="506221"/>
                </a:lnTo>
                <a:lnTo>
                  <a:pt x="1927296" y="506221"/>
                </a:lnTo>
                <a:lnTo>
                  <a:pt x="1927296" y="550246"/>
                </a:lnTo>
                <a:close/>
              </a:path>
              <a:path w="1927859" h="785494">
                <a:moveTo>
                  <a:pt x="1398924" y="542906"/>
                </a:moveTo>
                <a:lnTo>
                  <a:pt x="1304622" y="542906"/>
                </a:lnTo>
                <a:lnTo>
                  <a:pt x="1301347" y="484214"/>
                </a:lnTo>
                <a:lnTo>
                  <a:pt x="1330997" y="385169"/>
                </a:lnTo>
                <a:lnTo>
                  <a:pt x="1360647" y="476874"/>
                </a:lnTo>
                <a:lnTo>
                  <a:pt x="1417167" y="476874"/>
                </a:lnTo>
                <a:lnTo>
                  <a:pt x="1398924" y="542906"/>
                </a:lnTo>
                <a:close/>
              </a:path>
              <a:path w="1927859" h="785494">
                <a:moveTo>
                  <a:pt x="1695048" y="440199"/>
                </a:moveTo>
                <a:lnTo>
                  <a:pt x="1660446" y="440199"/>
                </a:lnTo>
                <a:lnTo>
                  <a:pt x="1680221" y="388834"/>
                </a:lnTo>
                <a:lnTo>
                  <a:pt x="1695048" y="440199"/>
                </a:lnTo>
                <a:close/>
              </a:path>
              <a:path w="1927859" h="785494">
                <a:moveTo>
                  <a:pt x="1927296" y="506221"/>
                </a:moveTo>
                <a:lnTo>
                  <a:pt x="1805396" y="506221"/>
                </a:lnTo>
                <a:lnTo>
                  <a:pt x="1854821" y="447526"/>
                </a:lnTo>
                <a:lnTo>
                  <a:pt x="1927296" y="447526"/>
                </a:lnTo>
                <a:lnTo>
                  <a:pt x="1927296" y="506221"/>
                </a:lnTo>
                <a:close/>
              </a:path>
              <a:path w="1927859" h="785494">
                <a:moveTo>
                  <a:pt x="1785643" y="491551"/>
                </a:moveTo>
                <a:lnTo>
                  <a:pt x="1709871" y="491551"/>
                </a:lnTo>
                <a:lnTo>
                  <a:pt x="1755996" y="469534"/>
                </a:lnTo>
                <a:lnTo>
                  <a:pt x="1785643" y="491551"/>
                </a:lnTo>
                <a:close/>
              </a:path>
            </a:pathLst>
          </a:custGeom>
          <a:solidFill>
            <a:srgbClr val="C17BA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384460" y="2608364"/>
            <a:ext cx="1380490" cy="1427480"/>
          </a:xfrm>
          <a:custGeom>
            <a:avLst/>
            <a:gdLst/>
            <a:ahLst/>
            <a:cxnLst/>
            <a:rect l="l" t="t" r="r" b="b"/>
            <a:pathLst>
              <a:path w="1380490" h="1427480">
                <a:moveTo>
                  <a:pt x="592262" y="179742"/>
                </a:moveTo>
                <a:lnTo>
                  <a:pt x="230624" y="179742"/>
                </a:lnTo>
                <a:lnTo>
                  <a:pt x="260274" y="113722"/>
                </a:lnTo>
                <a:lnTo>
                  <a:pt x="319574" y="22007"/>
                </a:lnTo>
                <a:lnTo>
                  <a:pt x="424999" y="0"/>
                </a:lnTo>
                <a:lnTo>
                  <a:pt x="500774" y="7339"/>
                </a:lnTo>
                <a:lnTo>
                  <a:pt x="543598" y="66032"/>
                </a:lnTo>
                <a:lnTo>
                  <a:pt x="556773" y="113722"/>
                </a:lnTo>
                <a:lnTo>
                  <a:pt x="589723" y="161399"/>
                </a:lnTo>
                <a:lnTo>
                  <a:pt x="592262" y="179742"/>
                </a:lnTo>
                <a:close/>
              </a:path>
              <a:path w="1380490" h="1427480">
                <a:moveTo>
                  <a:pt x="273449" y="1423279"/>
                </a:moveTo>
                <a:lnTo>
                  <a:pt x="164724" y="1415954"/>
                </a:lnTo>
                <a:lnTo>
                  <a:pt x="187799" y="1335254"/>
                </a:lnTo>
                <a:lnTo>
                  <a:pt x="214149" y="1221530"/>
                </a:lnTo>
                <a:lnTo>
                  <a:pt x="210849" y="1122505"/>
                </a:lnTo>
                <a:lnTo>
                  <a:pt x="207574" y="994105"/>
                </a:lnTo>
                <a:lnTo>
                  <a:pt x="177899" y="851030"/>
                </a:lnTo>
                <a:lnTo>
                  <a:pt x="135074" y="803355"/>
                </a:lnTo>
                <a:lnTo>
                  <a:pt x="108724" y="660291"/>
                </a:lnTo>
                <a:lnTo>
                  <a:pt x="115299" y="539241"/>
                </a:lnTo>
                <a:lnTo>
                  <a:pt x="125199" y="476871"/>
                </a:lnTo>
                <a:lnTo>
                  <a:pt x="112024" y="381504"/>
                </a:lnTo>
                <a:lnTo>
                  <a:pt x="141674" y="337479"/>
                </a:lnTo>
                <a:lnTo>
                  <a:pt x="105424" y="330139"/>
                </a:lnTo>
                <a:lnTo>
                  <a:pt x="36249" y="260441"/>
                </a:lnTo>
                <a:lnTo>
                  <a:pt x="0" y="190747"/>
                </a:lnTo>
                <a:lnTo>
                  <a:pt x="42824" y="143067"/>
                </a:lnTo>
                <a:lnTo>
                  <a:pt x="128499" y="139392"/>
                </a:lnTo>
                <a:lnTo>
                  <a:pt x="230624" y="179742"/>
                </a:lnTo>
                <a:lnTo>
                  <a:pt x="592262" y="179742"/>
                </a:lnTo>
                <a:lnTo>
                  <a:pt x="596323" y="209089"/>
                </a:lnTo>
                <a:lnTo>
                  <a:pt x="745661" y="209089"/>
                </a:lnTo>
                <a:lnTo>
                  <a:pt x="767623" y="227432"/>
                </a:lnTo>
                <a:lnTo>
                  <a:pt x="754448" y="271456"/>
                </a:lnTo>
                <a:lnTo>
                  <a:pt x="645723" y="374164"/>
                </a:lnTo>
                <a:lnTo>
                  <a:pt x="569973" y="385169"/>
                </a:lnTo>
                <a:lnTo>
                  <a:pt x="566673" y="447526"/>
                </a:lnTo>
                <a:lnTo>
                  <a:pt x="990330" y="447526"/>
                </a:lnTo>
                <a:lnTo>
                  <a:pt x="1090497" y="506218"/>
                </a:lnTo>
                <a:lnTo>
                  <a:pt x="1231408" y="506218"/>
                </a:lnTo>
                <a:lnTo>
                  <a:pt x="1255222" y="557583"/>
                </a:lnTo>
                <a:lnTo>
                  <a:pt x="1327711" y="557583"/>
                </a:lnTo>
                <a:lnTo>
                  <a:pt x="1380422" y="586918"/>
                </a:lnTo>
                <a:lnTo>
                  <a:pt x="1363947" y="645613"/>
                </a:lnTo>
                <a:lnTo>
                  <a:pt x="1304647" y="660291"/>
                </a:lnTo>
                <a:lnTo>
                  <a:pt x="1288172" y="722648"/>
                </a:lnTo>
                <a:lnTo>
                  <a:pt x="1352067" y="895055"/>
                </a:lnTo>
                <a:lnTo>
                  <a:pt x="635848" y="895055"/>
                </a:lnTo>
                <a:lnTo>
                  <a:pt x="637491" y="902380"/>
                </a:lnTo>
                <a:lnTo>
                  <a:pt x="583123" y="902380"/>
                </a:lnTo>
                <a:lnTo>
                  <a:pt x="582861" y="917080"/>
                </a:lnTo>
                <a:lnTo>
                  <a:pt x="299799" y="917080"/>
                </a:lnTo>
                <a:lnTo>
                  <a:pt x="293224" y="964755"/>
                </a:lnTo>
                <a:lnTo>
                  <a:pt x="306399" y="1063805"/>
                </a:lnTo>
                <a:lnTo>
                  <a:pt x="296524" y="1151830"/>
                </a:lnTo>
                <a:lnTo>
                  <a:pt x="307065" y="1195855"/>
                </a:lnTo>
                <a:lnTo>
                  <a:pt x="270149" y="1195855"/>
                </a:lnTo>
                <a:lnTo>
                  <a:pt x="270149" y="1324254"/>
                </a:lnTo>
                <a:lnTo>
                  <a:pt x="273449" y="1423279"/>
                </a:lnTo>
                <a:close/>
              </a:path>
              <a:path w="1380490" h="1427480">
                <a:moveTo>
                  <a:pt x="745661" y="209089"/>
                </a:moveTo>
                <a:lnTo>
                  <a:pt x="596323" y="209089"/>
                </a:lnTo>
                <a:lnTo>
                  <a:pt x="645723" y="172414"/>
                </a:lnTo>
                <a:lnTo>
                  <a:pt x="714923" y="183417"/>
                </a:lnTo>
                <a:lnTo>
                  <a:pt x="745661" y="209089"/>
                </a:lnTo>
                <a:close/>
              </a:path>
              <a:path w="1380490" h="1427480">
                <a:moveTo>
                  <a:pt x="990330" y="447526"/>
                </a:moveTo>
                <a:lnTo>
                  <a:pt x="566673" y="447526"/>
                </a:lnTo>
                <a:lnTo>
                  <a:pt x="662198" y="410851"/>
                </a:lnTo>
                <a:lnTo>
                  <a:pt x="744573" y="410851"/>
                </a:lnTo>
                <a:lnTo>
                  <a:pt x="840098" y="355821"/>
                </a:lnTo>
                <a:lnTo>
                  <a:pt x="919173" y="385169"/>
                </a:lnTo>
                <a:lnTo>
                  <a:pt x="965298" y="432859"/>
                </a:lnTo>
                <a:lnTo>
                  <a:pt x="990330" y="447526"/>
                </a:lnTo>
                <a:close/>
              </a:path>
              <a:path w="1380490" h="1427480">
                <a:moveTo>
                  <a:pt x="1231408" y="506218"/>
                </a:moveTo>
                <a:lnTo>
                  <a:pt x="1090497" y="506218"/>
                </a:lnTo>
                <a:lnTo>
                  <a:pt x="1202497" y="443861"/>
                </a:lnTo>
                <a:lnTo>
                  <a:pt x="1231408" y="506218"/>
                </a:lnTo>
                <a:close/>
              </a:path>
              <a:path w="1380490" h="1427480">
                <a:moveTo>
                  <a:pt x="1327711" y="557583"/>
                </a:moveTo>
                <a:lnTo>
                  <a:pt x="1255222" y="557583"/>
                </a:lnTo>
                <a:lnTo>
                  <a:pt x="1314522" y="550243"/>
                </a:lnTo>
                <a:lnTo>
                  <a:pt x="1327711" y="557583"/>
                </a:lnTo>
                <a:close/>
              </a:path>
              <a:path w="1380490" h="1427480">
                <a:moveTo>
                  <a:pt x="846698" y="1404954"/>
                </a:moveTo>
                <a:lnTo>
                  <a:pt x="767623" y="1397629"/>
                </a:lnTo>
                <a:lnTo>
                  <a:pt x="764348" y="1342579"/>
                </a:lnTo>
                <a:lnTo>
                  <a:pt x="751148" y="1294904"/>
                </a:lnTo>
                <a:lnTo>
                  <a:pt x="761048" y="1159180"/>
                </a:lnTo>
                <a:lnTo>
                  <a:pt x="744573" y="1140830"/>
                </a:lnTo>
                <a:lnTo>
                  <a:pt x="741273" y="1093155"/>
                </a:lnTo>
                <a:lnTo>
                  <a:pt x="705048" y="898730"/>
                </a:lnTo>
                <a:lnTo>
                  <a:pt x="635848" y="895055"/>
                </a:lnTo>
                <a:lnTo>
                  <a:pt x="1352067" y="895055"/>
                </a:lnTo>
                <a:lnTo>
                  <a:pt x="1365659" y="931730"/>
                </a:lnTo>
                <a:lnTo>
                  <a:pt x="1074022" y="931730"/>
                </a:lnTo>
                <a:lnTo>
                  <a:pt x="1067939" y="953755"/>
                </a:lnTo>
                <a:lnTo>
                  <a:pt x="1024597" y="953755"/>
                </a:lnTo>
                <a:lnTo>
                  <a:pt x="1024519" y="957430"/>
                </a:lnTo>
                <a:lnTo>
                  <a:pt x="800573" y="957430"/>
                </a:lnTo>
                <a:lnTo>
                  <a:pt x="830223" y="1096805"/>
                </a:lnTo>
                <a:lnTo>
                  <a:pt x="800573" y="1188530"/>
                </a:lnTo>
                <a:lnTo>
                  <a:pt x="830223" y="1316904"/>
                </a:lnTo>
                <a:lnTo>
                  <a:pt x="846698" y="1404954"/>
                </a:lnTo>
                <a:close/>
              </a:path>
              <a:path w="1380490" h="1427480">
                <a:moveTo>
                  <a:pt x="606198" y="1173855"/>
                </a:moveTo>
                <a:lnTo>
                  <a:pt x="602898" y="1063805"/>
                </a:lnTo>
                <a:lnTo>
                  <a:pt x="583123" y="902380"/>
                </a:lnTo>
                <a:lnTo>
                  <a:pt x="637491" y="902380"/>
                </a:lnTo>
                <a:lnTo>
                  <a:pt x="645723" y="939080"/>
                </a:lnTo>
                <a:lnTo>
                  <a:pt x="632548" y="1005105"/>
                </a:lnTo>
                <a:lnTo>
                  <a:pt x="652323" y="1162855"/>
                </a:lnTo>
                <a:lnTo>
                  <a:pt x="606198" y="1173855"/>
                </a:lnTo>
                <a:close/>
              </a:path>
              <a:path w="1380490" h="1427480">
                <a:moveTo>
                  <a:pt x="359099" y="1155505"/>
                </a:moveTo>
                <a:lnTo>
                  <a:pt x="329474" y="1148155"/>
                </a:lnTo>
                <a:lnTo>
                  <a:pt x="332749" y="1074805"/>
                </a:lnTo>
                <a:lnTo>
                  <a:pt x="326174" y="983105"/>
                </a:lnTo>
                <a:lnTo>
                  <a:pt x="299799" y="917080"/>
                </a:lnTo>
                <a:lnTo>
                  <a:pt x="582861" y="917080"/>
                </a:lnTo>
                <a:lnTo>
                  <a:pt x="582140" y="957430"/>
                </a:lnTo>
                <a:lnTo>
                  <a:pt x="467824" y="957430"/>
                </a:lnTo>
                <a:lnTo>
                  <a:pt x="418170" y="1041805"/>
                </a:lnTo>
                <a:lnTo>
                  <a:pt x="375574" y="1041805"/>
                </a:lnTo>
                <a:lnTo>
                  <a:pt x="398649" y="1140830"/>
                </a:lnTo>
                <a:lnTo>
                  <a:pt x="359099" y="1155505"/>
                </a:lnTo>
                <a:close/>
              </a:path>
              <a:path w="1380490" h="1427480">
                <a:moveTo>
                  <a:pt x="1284872" y="1034455"/>
                </a:moveTo>
                <a:lnTo>
                  <a:pt x="1222272" y="994105"/>
                </a:lnTo>
                <a:lnTo>
                  <a:pt x="1074022" y="931730"/>
                </a:lnTo>
                <a:lnTo>
                  <a:pt x="1365659" y="931730"/>
                </a:lnTo>
                <a:lnTo>
                  <a:pt x="1373822" y="953755"/>
                </a:lnTo>
                <a:lnTo>
                  <a:pt x="1360647" y="994105"/>
                </a:lnTo>
                <a:lnTo>
                  <a:pt x="1284872" y="1034455"/>
                </a:lnTo>
                <a:close/>
              </a:path>
              <a:path w="1380490" h="1427480">
                <a:moveTo>
                  <a:pt x="1060847" y="979430"/>
                </a:moveTo>
                <a:lnTo>
                  <a:pt x="1024597" y="953755"/>
                </a:lnTo>
                <a:lnTo>
                  <a:pt x="1067939" y="953755"/>
                </a:lnTo>
                <a:lnTo>
                  <a:pt x="1060847" y="979430"/>
                </a:lnTo>
                <a:close/>
              </a:path>
              <a:path w="1380490" h="1427480">
                <a:moveTo>
                  <a:pt x="543598" y="1426954"/>
                </a:moveTo>
                <a:lnTo>
                  <a:pt x="520548" y="1247205"/>
                </a:lnTo>
                <a:lnTo>
                  <a:pt x="484299" y="1111480"/>
                </a:lnTo>
                <a:lnTo>
                  <a:pt x="467824" y="957430"/>
                </a:lnTo>
                <a:lnTo>
                  <a:pt x="582140" y="957430"/>
                </a:lnTo>
                <a:lnTo>
                  <a:pt x="579848" y="1085805"/>
                </a:lnTo>
                <a:lnTo>
                  <a:pt x="593023" y="1166505"/>
                </a:lnTo>
                <a:lnTo>
                  <a:pt x="583123" y="1232555"/>
                </a:lnTo>
                <a:lnTo>
                  <a:pt x="602898" y="1316904"/>
                </a:lnTo>
                <a:lnTo>
                  <a:pt x="635848" y="1419629"/>
                </a:lnTo>
                <a:lnTo>
                  <a:pt x="543598" y="1426954"/>
                </a:lnTo>
                <a:close/>
              </a:path>
              <a:path w="1380490" h="1427480">
                <a:moveTo>
                  <a:pt x="905998" y="1056455"/>
                </a:moveTo>
                <a:lnTo>
                  <a:pt x="856573" y="1041805"/>
                </a:lnTo>
                <a:lnTo>
                  <a:pt x="800573" y="957430"/>
                </a:lnTo>
                <a:lnTo>
                  <a:pt x="1024519" y="957430"/>
                </a:lnTo>
                <a:lnTo>
                  <a:pt x="1023584" y="1001430"/>
                </a:lnTo>
                <a:lnTo>
                  <a:pt x="942248" y="1001430"/>
                </a:lnTo>
                <a:lnTo>
                  <a:pt x="905998" y="1056455"/>
                </a:lnTo>
                <a:close/>
              </a:path>
              <a:path w="1380490" h="1427480">
                <a:moveTo>
                  <a:pt x="1057547" y="1397629"/>
                </a:moveTo>
                <a:lnTo>
                  <a:pt x="1008122" y="1390279"/>
                </a:lnTo>
                <a:lnTo>
                  <a:pt x="985073" y="1338929"/>
                </a:lnTo>
                <a:lnTo>
                  <a:pt x="971898" y="1210530"/>
                </a:lnTo>
                <a:lnTo>
                  <a:pt x="945548" y="1126155"/>
                </a:lnTo>
                <a:lnTo>
                  <a:pt x="942248" y="1001430"/>
                </a:lnTo>
                <a:lnTo>
                  <a:pt x="1023584" y="1001430"/>
                </a:lnTo>
                <a:lnTo>
                  <a:pt x="1021322" y="1107805"/>
                </a:lnTo>
                <a:lnTo>
                  <a:pt x="1018022" y="1210530"/>
                </a:lnTo>
                <a:lnTo>
                  <a:pt x="1070722" y="1349929"/>
                </a:lnTo>
                <a:lnTo>
                  <a:pt x="1057547" y="1397629"/>
                </a:lnTo>
                <a:close/>
              </a:path>
              <a:path w="1380490" h="1427480">
                <a:moveTo>
                  <a:pt x="405224" y="1063805"/>
                </a:moveTo>
                <a:lnTo>
                  <a:pt x="375574" y="1041805"/>
                </a:lnTo>
                <a:lnTo>
                  <a:pt x="418170" y="1041805"/>
                </a:lnTo>
                <a:lnTo>
                  <a:pt x="405224" y="1063805"/>
                </a:lnTo>
                <a:close/>
              </a:path>
              <a:path w="1380490" h="1427480">
                <a:moveTo>
                  <a:pt x="309699" y="1206855"/>
                </a:moveTo>
                <a:lnTo>
                  <a:pt x="270149" y="1195855"/>
                </a:lnTo>
                <a:lnTo>
                  <a:pt x="307065" y="1195855"/>
                </a:lnTo>
                <a:lnTo>
                  <a:pt x="309699" y="1206855"/>
                </a:lnTo>
                <a:close/>
              </a:path>
            </a:pathLst>
          </a:custGeom>
          <a:solidFill>
            <a:srgbClr val="7E6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607138" y="2891390"/>
            <a:ext cx="509270" cy="1209040"/>
          </a:xfrm>
          <a:custGeom>
            <a:avLst/>
            <a:gdLst/>
            <a:ahLst/>
            <a:cxnLst/>
            <a:rect l="l" t="t" r="r" b="b"/>
            <a:pathLst>
              <a:path w="509270" h="1209039">
                <a:moveTo>
                  <a:pt x="0" y="0"/>
                </a:moveTo>
                <a:lnTo>
                  <a:pt x="508773" y="0"/>
                </a:lnTo>
                <a:lnTo>
                  <a:pt x="508773" y="1208977"/>
                </a:lnTo>
                <a:lnTo>
                  <a:pt x="0" y="1208977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115913" y="2574872"/>
            <a:ext cx="316865" cy="1525905"/>
          </a:xfrm>
          <a:custGeom>
            <a:avLst/>
            <a:gdLst/>
            <a:ahLst/>
            <a:cxnLst/>
            <a:rect l="l" t="t" r="r" b="b"/>
            <a:pathLst>
              <a:path w="316864" h="1525905">
                <a:moveTo>
                  <a:pt x="0" y="1525496"/>
                </a:moveTo>
                <a:lnTo>
                  <a:pt x="0" y="316519"/>
                </a:lnTo>
                <a:lnTo>
                  <a:pt x="316524" y="0"/>
                </a:lnTo>
                <a:lnTo>
                  <a:pt x="316524" y="1208972"/>
                </a:lnTo>
                <a:lnTo>
                  <a:pt x="0" y="1525496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607138" y="2574872"/>
            <a:ext cx="825500" cy="316865"/>
          </a:xfrm>
          <a:custGeom>
            <a:avLst/>
            <a:gdLst/>
            <a:ahLst/>
            <a:cxnLst/>
            <a:rect l="l" t="t" r="r" b="b"/>
            <a:pathLst>
              <a:path w="825500" h="316864">
                <a:moveTo>
                  <a:pt x="508773" y="316519"/>
                </a:moveTo>
                <a:lnTo>
                  <a:pt x="0" y="316519"/>
                </a:lnTo>
                <a:lnTo>
                  <a:pt x="316524" y="0"/>
                </a:lnTo>
                <a:lnTo>
                  <a:pt x="825298" y="0"/>
                </a:lnTo>
                <a:lnTo>
                  <a:pt x="508773" y="316519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607138" y="2574872"/>
            <a:ext cx="825500" cy="1525905"/>
          </a:xfrm>
          <a:custGeom>
            <a:avLst/>
            <a:gdLst/>
            <a:ahLst/>
            <a:cxnLst/>
            <a:rect l="l" t="t" r="r" b="b"/>
            <a:pathLst>
              <a:path w="825500" h="1525905">
                <a:moveTo>
                  <a:pt x="0" y="316519"/>
                </a:moveTo>
                <a:lnTo>
                  <a:pt x="316524" y="0"/>
                </a:lnTo>
                <a:lnTo>
                  <a:pt x="825298" y="0"/>
                </a:lnTo>
                <a:lnTo>
                  <a:pt x="825298" y="1208972"/>
                </a:lnTo>
                <a:lnTo>
                  <a:pt x="508773" y="1525496"/>
                </a:lnTo>
                <a:lnTo>
                  <a:pt x="0" y="1525496"/>
                </a:lnTo>
                <a:lnTo>
                  <a:pt x="0" y="31651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607138" y="2574872"/>
            <a:ext cx="825500" cy="316865"/>
          </a:xfrm>
          <a:custGeom>
            <a:avLst/>
            <a:gdLst/>
            <a:ahLst/>
            <a:cxnLst/>
            <a:rect l="l" t="t" r="r" b="b"/>
            <a:pathLst>
              <a:path w="825500" h="316864">
                <a:moveTo>
                  <a:pt x="0" y="316519"/>
                </a:moveTo>
                <a:lnTo>
                  <a:pt x="508773" y="316519"/>
                </a:lnTo>
                <a:lnTo>
                  <a:pt x="82529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115912" y="2891390"/>
            <a:ext cx="0" cy="1209040"/>
          </a:xfrm>
          <a:custGeom>
            <a:avLst/>
            <a:gdLst/>
            <a:ahLst/>
            <a:cxnLst/>
            <a:rect l="l" t="t" r="r" b="b"/>
            <a:pathLst>
              <a:path h="1209039">
                <a:moveTo>
                  <a:pt x="0" y="0"/>
                </a:moveTo>
                <a:lnTo>
                  <a:pt x="0" y="1208977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574664" y="4269183"/>
            <a:ext cx="824865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98425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Scores: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 x H x</a:t>
            </a:r>
            <a:r>
              <a:rPr kumimoji="0" sz="14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590536" y="3449544"/>
            <a:ext cx="260350" cy="0"/>
          </a:xfrm>
          <a:custGeom>
            <a:avLst/>
            <a:gdLst/>
            <a:ahLst/>
            <a:cxnLst/>
            <a:rect l="l" t="t" r="r" b="b"/>
            <a:pathLst>
              <a:path w="260350">
                <a:moveTo>
                  <a:pt x="0" y="0"/>
                </a:moveTo>
                <a:lnTo>
                  <a:pt x="2597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840812" y="3408545"/>
            <a:ext cx="105499" cy="819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451518" y="3149760"/>
            <a:ext cx="6184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argmax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456514" y="5562144"/>
            <a:ext cx="15640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10,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698904" y="4228683"/>
            <a:ext cx="952500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34950" marR="5080" lvl="0" indent="-222885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Predictions: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 x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207897" y="1834686"/>
            <a:ext cx="4124325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Design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network as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bunch of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convolutional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layers  to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make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predictions for pixels all at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once!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D619761C-78FC-4094-BD6D-E51F606C2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0" dirty="0"/>
              <a:t>Semantic Segmentation </a:t>
            </a:r>
            <a:r>
              <a:rPr lang="en-US" spc="-5" dirty="0"/>
              <a:t>Idea: </a:t>
            </a:r>
            <a:br>
              <a:rPr lang="en-US" spc="-5" dirty="0"/>
            </a:br>
            <a:r>
              <a:rPr lang="en-US" spc="-5" dirty="0"/>
              <a:t>Fully</a:t>
            </a:r>
            <a:r>
              <a:rPr lang="en-US" spc="-80" dirty="0"/>
              <a:t> </a:t>
            </a:r>
            <a:r>
              <a:rPr lang="en-US" spc="-5" dirty="0"/>
              <a:t>Convolutional</a:t>
            </a:r>
            <a:endParaRPr lang="en-US" dirty="0"/>
          </a:p>
        </p:txBody>
      </p:sp>
      <p:sp>
        <p:nvSpPr>
          <p:cNvPr id="59" name="object 79">
            <a:extLst>
              <a:ext uri="{FF2B5EF4-FFF2-40B4-BE49-F238E27FC236}">
                <a16:creationId xmlns:a16="http://schemas.microsoft.com/office/drawing/2014/main" id="{864DC2D3-2652-4455-95B9-B60C34406B5D}"/>
              </a:ext>
            </a:extLst>
          </p:cNvPr>
          <p:cNvSpPr txBox="1"/>
          <p:nvPr/>
        </p:nvSpPr>
        <p:spPr>
          <a:xfrm>
            <a:off x="32209" y="6613072"/>
            <a:ext cx="8800091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4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Slide by: Justin Johnson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8892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83BBF-D211-4D3A-8EAF-22904973A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414FB-2498-4291-8FAC-1CC986809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8556171" cy="4525963"/>
          </a:xfrm>
        </p:spPr>
        <p:txBody>
          <a:bodyPr/>
          <a:lstStyle/>
          <a:p>
            <a:r>
              <a:rPr lang="en-US" dirty="0"/>
              <a:t>Motivation: Scanning for patterns </a:t>
            </a:r>
          </a:p>
          <a:p>
            <a:r>
              <a:rPr lang="en-US" dirty="0"/>
              <a:t>Convolutional network operations</a:t>
            </a:r>
          </a:p>
          <a:p>
            <a:r>
              <a:rPr lang="en-US" dirty="0"/>
              <a:t>Common architectures</a:t>
            </a:r>
          </a:p>
          <a:p>
            <a:r>
              <a:rPr lang="en-US" dirty="0"/>
              <a:t>Visualizing convolutional networks</a:t>
            </a:r>
          </a:p>
          <a:p>
            <a:r>
              <a:rPr lang="en-US" dirty="0"/>
              <a:t>Application (computer vision): Object detection </a:t>
            </a:r>
          </a:p>
        </p:txBody>
      </p:sp>
    </p:spTree>
    <p:extLst>
      <p:ext uri="{BB962C8B-B14F-4D97-AF65-F5344CB8AC3E}">
        <p14:creationId xmlns:p14="http://schemas.microsoft.com/office/powerpoint/2010/main" val="641302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Convolutional Neural Networks (CNN)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24" y="914400"/>
            <a:ext cx="5430065" cy="5257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Neural network with specialized connectivity 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Stack multiple stages of feature extractors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Higher stages compute more global, more invariant, </a:t>
            </a:r>
            <a:r>
              <a:rPr lang="en-US" sz="2200" i="1" dirty="0"/>
              <a:t>more abstract</a:t>
            </a:r>
            <a:r>
              <a:rPr lang="en-US" sz="2200" dirty="0"/>
              <a:t>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Classification layer at the end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/>
          <a:srcRect l="383"/>
          <a:stretch/>
        </p:blipFill>
        <p:spPr>
          <a:xfrm>
            <a:off x="5605070" y="976860"/>
            <a:ext cx="3276600" cy="26371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7032" y="6196679"/>
            <a:ext cx="88334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LeCun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L.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Bottou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Y.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Bengio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and P.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Haffner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4"/>
              </a:rPr>
              <a:t>Gradient-based learning applied to document recognition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Proceedings of the IEEE 86(11): 2278–2324, 1998.</a:t>
            </a:r>
          </a:p>
        </p:txBody>
      </p:sp>
      <p:pic>
        <p:nvPicPr>
          <p:cNvPr id="13" name="Content Placeholder 3" descr="lenet5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8756" y="3740695"/>
            <a:ext cx="8722844" cy="25077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05141" y="6610662"/>
            <a:ext cx="17388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Rob Fergus</a:t>
            </a:r>
          </a:p>
        </p:txBody>
      </p:sp>
    </p:spTree>
    <p:extLst>
      <p:ext uri="{BB962C8B-B14F-4D97-AF65-F5344CB8AC3E}">
        <p14:creationId xmlns:p14="http://schemas.microsoft.com/office/powerpoint/2010/main" val="425231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object 58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&amp; Justin Johnson &amp;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Serena</a:t>
            </a:r>
            <a:r>
              <a:rPr kumimoji="0" sz="12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Yeung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11</a:t>
            </a:r>
            <a:r>
              <a:rPr kumimoji="0" sz="1200" b="0" i="0" u="none" strike="noStrike" kern="1200" cap="none" spc="-8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</a:t>
            </a:r>
          </a:p>
        </p:txBody>
      </p:sp>
      <p:sp>
        <p:nvSpPr>
          <p:cNvPr id="59" name="object 59"/>
          <p:cNvSpPr txBox="1">
            <a:spLocks noGrp="1"/>
          </p:cNvSpPr>
          <p:nvPr>
            <p:ph type="sldNum" sz="quarter" idx="12"/>
          </p:nvPr>
        </p:nvSpPr>
        <p:spPr>
          <a:xfrm>
            <a:off x="6994755" y="7999087"/>
            <a:ext cx="3333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marR="0" lvl="0" indent="0" algn="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25400" marR="0" lvl="0" indent="0" algn="r" defTabSz="914400" rtl="0" eaLnBrk="1" fontAlgn="auto" latinLnBrk="0" hangingPunct="1">
                <a:lnSpc>
                  <a:spcPts val="23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200</a:t>
            </a:fld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0775" y="2830970"/>
            <a:ext cx="1794821" cy="1196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0454" y="4127881"/>
            <a:ext cx="79565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64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Input: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ts val="166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 x H x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99832" y="2843497"/>
            <a:ext cx="0" cy="1218565"/>
          </a:xfrm>
          <a:custGeom>
            <a:avLst/>
            <a:gdLst/>
            <a:ahLst/>
            <a:cxnLst/>
            <a:rect l="l" t="t" r="r" b="b"/>
            <a:pathLst>
              <a:path h="1218564">
                <a:moveTo>
                  <a:pt x="0" y="0"/>
                </a:moveTo>
                <a:lnTo>
                  <a:pt x="0" y="1218472"/>
                </a:lnTo>
              </a:path>
            </a:pathLst>
          </a:custGeom>
          <a:ln w="826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41169" y="2536472"/>
            <a:ext cx="307340" cy="1525905"/>
          </a:xfrm>
          <a:custGeom>
            <a:avLst/>
            <a:gdLst/>
            <a:ahLst/>
            <a:cxnLst/>
            <a:rect l="l" t="t" r="r" b="b"/>
            <a:pathLst>
              <a:path w="307339" h="1525905">
                <a:moveTo>
                  <a:pt x="0" y="1525496"/>
                </a:moveTo>
                <a:lnTo>
                  <a:pt x="0" y="307024"/>
                </a:lnTo>
                <a:lnTo>
                  <a:pt x="307024" y="0"/>
                </a:lnTo>
                <a:lnTo>
                  <a:pt x="307024" y="1218472"/>
                </a:lnTo>
                <a:lnTo>
                  <a:pt x="0" y="1525496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58494" y="2536471"/>
            <a:ext cx="389890" cy="307340"/>
          </a:xfrm>
          <a:custGeom>
            <a:avLst/>
            <a:gdLst/>
            <a:ahLst/>
            <a:cxnLst/>
            <a:rect l="l" t="t" r="r" b="b"/>
            <a:pathLst>
              <a:path w="389889" h="307339">
                <a:moveTo>
                  <a:pt x="82674" y="307024"/>
                </a:moveTo>
                <a:lnTo>
                  <a:pt x="0" y="307024"/>
                </a:lnTo>
                <a:lnTo>
                  <a:pt x="307024" y="0"/>
                </a:lnTo>
                <a:lnTo>
                  <a:pt x="389699" y="0"/>
                </a:lnTo>
                <a:lnTo>
                  <a:pt x="82674" y="307024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58494" y="2536472"/>
            <a:ext cx="389890" cy="1525905"/>
          </a:xfrm>
          <a:custGeom>
            <a:avLst/>
            <a:gdLst/>
            <a:ahLst/>
            <a:cxnLst/>
            <a:rect l="l" t="t" r="r" b="b"/>
            <a:pathLst>
              <a:path w="389889" h="1525905">
                <a:moveTo>
                  <a:pt x="0" y="307024"/>
                </a:moveTo>
                <a:lnTo>
                  <a:pt x="307024" y="0"/>
                </a:lnTo>
                <a:lnTo>
                  <a:pt x="389699" y="0"/>
                </a:lnTo>
                <a:lnTo>
                  <a:pt x="389699" y="1218472"/>
                </a:lnTo>
                <a:lnTo>
                  <a:pt x="82674" y="1525496"/>
                </a:lnTo>
                <a:lnTo>
                  <a:pt x="0" y="1525496"/>
                </a:lnTo>
                <a:lnTo>
                  <a:pt x="0" y="30702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58494" y="2536471"/>
            <a:ext cx="389890" cy="307340"/>
          </a:xfrm>
          <a:custGeom>
            <a:avLst/>
            <a:gdLst/>
            <a:ahLst/>
            <a:cxnLst/>
            <a:rect l="l" t="t" r="r" b="b"/>
            <a:pathLst>
              <a:path w="389889" h="307339">
                <a:moveTo>
                  <a:pt x="0" y="307024"/>
                </a:moveTo>
                <a:lnTo>
                  <a:pt x="82674" y="307024"/>
                </a:lnTo>
                <a:lnTo>
                  <a:pt x="3896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41169" y="2843497"/>
            <a:ext cx="0" cy="1218565"/>
          </a:xfrm>
          <a:custGeom>
            <a:avLst/>
            <a:gdLst/>
            <a:ahLst/>
            <a:cxnLst/>
            <a:rect l="l" t="t" r="r" b="b"/>
            <a:pathLst>
              <a:path h="1218564">
                <a:moveTo>
                  <a:pt x="0" y="0"/>
                </a:moveTo>
                <a:lnTo>
                  <a:pt x="0" y="1218472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58205" y="2843497"/>
            <a:ext cx="0" cy="1218565"/>
          </a:xfrm>
          <a:custGeom>
            <a:avLst/>
            <a:gdLst/>
            <a:ahLst/>
            <a:cxnLst/>
            <a:rect l="l" t="t" r="r" b="b"/>
            <a:pathLst>
              <a:path h="1218564">
                <a:moveTo>
                  <a:pt x="0" y="0"/>
                </a:moveTo>
                <a:lnTo>
                  <a:pt x="0" y="1218472"/>
                </a:lnTo>
              </a:path>
            </a:pathLst>
          </a:custGeom>
          <a:ln w="826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599542" y="2536472"/>
            <a:ext cx="307340" cy="1525905"/>
          </a:xfrm>
          <a:custGeom>
            <a:avLst/>
            <a:gdLst/>
            <a:ahLst/>
            <a:cxnLst/>
            <a:rect l="l" t="t" r="r" b="b"/>
            <a:pathLst>
              <a:path w="307339" h="1525905">
                <a:moveTo>
                  <a:pt x="0" y="1525496"/>
                </a:moveTo>
                <a:lnTo>
                  <a:pt x="0" y="307024"/>
                </a:lnTo>
                <a:lnTo>
                  <a:pt x="307024" y="0"/>
                </a:lnTo>
                <a:lnTo>
                  <a:pt x="307024" y="1218472"/>
                </a:lnTo>
                <a:lnTo>
                  <a:pt x="0" y="1525496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516867" y="2536471"/>
            <a:ext cx="389890" cy="307340"/>
          </a:xfrm>
          <a:custGeom>
            <a:avLst/>
            <a:gdLst/>
            <a:ahLst/>
            <a:cxnLst/>
            <a:rect l="l" t="t" r="r" b="b"/>
            <a:pathLst>
              <a:path w="389889" h="307339">
                <a:moveTo>
                  <a:pt x="82674" y="307024"/>
                </a:moveTo>
                <a:lnTo>
                  <a:pt x="0" y="307024"/>
                </a:lnTo>
                <a:lnTo>
                  <a:pt x="307024" y="0"/>
                </a:lnTo>
                <a:lnTo>
                  <a:pt x="389699" y="0"/>
                </a:lnTo>
                <a:lnTo>
                  <a:pt x="82674" y="307024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16867" y="2536472"/>
            <a:ext cx="389890" cy="1525905"/>
          </a:xfrm>
          <a:custGeom>
            <a:avLst/>
            <a:gdLst/>
            <a:ahLst/>
            <a:cxnLst/>
            <a:rect l="l" t="t" r="r" b="b"/>
            <a:pathLst>
              <a:path w="389889" h="1525905">
                <a:moveTo>
                  <a:pt x="0" y="307024"/>
                </a:moveTo>
                <a:lnTo>
                  <a:pt x="307024" y="0"/>
                </a:lnTo>
                <a:lnTo>
                  <a:pt x="389699" y="0"/>
                </a:lnTo>
                <a:lnTo>
                  <a:pt x="389699" y="1218472"/>
                </a:lnTo>
                <a:lnTo>
                  <a:pt x="82674" y="1525496"/>
                </a:lnTo>
                <a:lnTo>
                  <a:pt x="0" y="1525496"/>
                </a:lnTo>
                <a:lnTo>
                  <a:pt x="0" y="30702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16867" y="2536471"/>
            <a:ext cx="389890" cy="307340"/>
          </a:xfrm>
          <a:custGeom>
            <a:avLst/>
            <a:gdLst/>
            <a:ahLst/>
            <a:cxnLst/>
            <a:rect l="l" t="t" r="r" b="b"/>
            <a:pathLst>
              <a:path w="389889" h="307339">
                <a:moveTo>
                  <a:pt x="0" y="307024"/>
                </a:moveTo>
                <a:lnTo>
                  <a:pt x="82674" y="307024"/>
                </a:lnTo>
                <a:lnTo>
                  <a:pt x="3896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599542" y="2843497"/>
            <a:ext cx="0" cy="1218565"/>
          </a:xfrm>
          <a:custGeom>
            <a:avLst/>
            <a:gdLst/>
            <a:ahLst/>
            <a:cxnLst/>
            <a:rect l="l" t="t" r="r" b="b"/>
            <a:pathLst>
              <a:path h="1218564">
                <a:moveTo>
                  <a:pt x="0" y="0"/>
                </a:moveTo>
                <a:lnTo>
                  <a:pt x="0" y="1218472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576003" y="2843497"/>
            <a:ext cx="0" cy="1218565"/>
          </a:xfrm>
          <a:custGeom>
            <a:avLst/>
            <a:gdLst/>
            <a:ahLst/>
            <a:cxnLst/>
            <a:rect l="l" t="t" r="r" b="b"/>
            <a:pathLst>
              <a:path h="1218564">
                <a:moveTo>
                  <a:pt x="0" y="0"/>
                </a:moveTo>
                <a:lnTo>
                  <a:pt x="0" y="1218472"/>
                </a:lnTo>
              </a:path>
            </a:pathLst>
          </a:custGeom>
          <a:ln w="826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617340" y="2536472"/>
            <a:ext cx="307340" cy="1525905"/>
          </a:xfrm>
          <a:custGeom>
            <a:avLst/>
            <a:gdLst/>
            <a:ahLst/>
            <a:cxnLst/>
            <a:rect l="l" t="t" r="r" b="b"/>
            <a:pathLst>
              <a:path w="307339" h="1525905">
                <a:moveTo>
                  <a:pt x="0" y="1525496"/>
                </a:moveTo>
                <a:lnTo>
                  <a:pt x="0" y="307024"/>
                </a:lnTo>
                <a:lnTo>
                  <a:pt x="307024" y="0"/>
                </a:lnTo>
                <a:lnTo>
                  <a:pt x="307024" y="1218472"/>
                </a:lnTo>
                <a:lnTo>
                  <a:pt x="0" y="1525496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534665" y="2536471"/>
            <a:ext cx="389890" cy="307340"/>
          </a:xfrm>
          <a:custGeom>
            <a:avLst/>
            <a:gdLst/>
            <a:ahLst/>
            <a:cxnLst/>
            <a:rect l="l" t="t" r="r" b="b"/>
            <a:pathLst>
              <a:path w="389889" h="307339">
                <a:moveTo>
                  <a:pt x="82674" y="307024"/>
                </a:moveTo>
                <a:lnTo>
                  <a:pt x="0" y="307024"/>
                </a:lnTo>
                <a:lnTo>
                  <a:pt x="307024" y="0"/>
                </a:lnTo>
                <a:lnTo>
                  <a:pt x="389699" y="0"/>
                </a:lnTo>
                <a:lnTo>
                  <a:pt x="82674" y="307024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534665" y="2536472"/>
            <a:ext cx="389890" cy="1525905"/>
          </a:xfrm>
          <a:custGeom>
            <a:avLst/>
            <a:gdLst/>
            <a:ahLst/>
            <a:cxnLst/>
            <a:rect l="l" t="t" r="r" b="b"/>
            <a:pathLst>
              <a:path w="389889" h="1525905">
                <a:moveTo>
                  <a:pt x="0" y="307024"/>
                </a:moveTo>
                <a:lnTo>
                  <a:pt x="307024" y="0"/>
                </a:lnTo>
                <a:lnTo>
                  <a:pt x="389699" y="0"/>
                </a:lnTo>
                <a:lnTo>
                  <a:pt x="389699" y="1218472"/>
                </a:lnTo>
                <a:lnTo>
                  <a:pt x="82674" y="1525496"/>
                </a:lnTo>
                <a:lnTo>
                  <a:pt x="0" y="1525496"/>
                </a:lnTo>
                <a:lnTo>
                  <a:pt x="0" y="30702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534665" y="2536471"/>
            <a:ext cx="389890" cy="307340"/>
          </a:xfrm>
          <a:custGeom>
            <a:avLst/>
            <a:gdLst/>
            <a:ahLst/>
            <a:cxnLst/>
            <a:rect l="l" t="t" r="r" b="b"/>
            <a:pathLst>
              <a:path w="389889" h="307339">
                <a:moveTo>
                  <a:pt x="0" y="307024"/>
                </a:moveTo>
                <a:lnTo>
                  <a:pt x="82674" y="307024"/>
                </a:lnTo>
                <a:lnTo>
                  <a:pt x="3896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617340" y="2843497"/>
            <a:ext cx="0" cy="1218565"/>
          </a:xfrm>
          <a:custGeom>
            <a:avLst/>
            <a:gdLst/>
            <a:ahLst/>
            <a:cxnLst/>
            <a:rect l="l" t="t" r="r" b="b"/>
            <a:pathLst>
              <a:path h="1218564">
                <a:moveTo>
                  <a:pt x="0" y="0"/>
                </a:moveTo>
                <a:lnTo>
                  <a:pt x="0" y="1218472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211592" y="4650706"/>
            <a:ext cx="1102360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51130" marR="5080" lvl="0" indent="-139065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Convolutions: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 x H x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086895" y="3419094"/>
            <a:ext cx="260350" cy="0"/>
          </a:xfrm>
          <a:custGeom>
            <a:avLst/>
            <a:gdLst/>
            <a:ahLst/>
            <a:cxnLst/>
            <a:rect l="l" t="t" r="r" b="b"/>
            <a:pathLst>
              <a:path w="260350">
                <a:moveTo>
                  <a:pt x="0" y="0"/>
                </a:moveTo>
                <a:lnTo>
                  <a:pt x="2597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337171" y="3378095"/>
            <a:ext cx="105499" cy="81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053829" y="3119308"/>
            <a:ext cx="4406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001293" y="3419094"/>
            <a:ext cx="260350" cy="0"/>
          </a:xfrm>
          <a:custGeom>
            <a:avLst/>
            <a:gdLst/>
            <a:ahLst/>
            <a:cxnLst/>
            <a:rect l="l" t="t" r="r" b="b"/>
            <a:pathLst>
              <a:path w="260350">
                <a:moveTo>
                  <a:pt x="0" y="0"/>
                </a:moveTo>
                <a:lnTo>
                  <a:pt x="2597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251569" y="3378095"/>
            <a:ext cx="105499" cy="81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968227" y="3119308"/>
            <a:ext cx="4406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991891" y="3419094"/>
            <a:ext cx="260350" cy="0"/>
          </a:xfrm>
          <a:custGeom>
            <a:avLst/>
            <a:gdLst/>
            <a:ahLst/>
            <a:cxnLst/>
            <a:rect l="l" t="t" r="r" b="b"/>
            <a:pathLst>
              <a:path w="260350">
                <a:moveTo>
                  <a:pt x="0" y="0"/>
                </a:moveTo>
                <a:lnTo>
                  <a:pt x="2597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242167" y="3378095"/>
            <a:ext cx="105499" cy="81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958825" y="3119308"/>
            <a:ext cx="4406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142739" y="3449544"/>
            <a:ext cx="260350" cy="0"/>
          </a:xfrm>
          <a:custGeom>
            <a:avLst/>
            <a:gdLst/>
            <a:ahLst/>
            <a:cxnLst/>
            <a:rect l="l" t="t" r="r" b="b"/>
            <a:pathLst>
              <a:path w="260350">
                <a:moveTo>
                  <a:pt x="0" y="0"/>
                </a:moveTo>
                <a:lnTo>
                  <a:pt x="2597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393015" y="3408545"/>
            <a:ext cx="105499" cy="819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109671" y="3149760"/>
            <a:ext cx="4406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483144" y="4162768"/>
            <a:ext cx="2559050" cy="345440"/>
          </a:xfrm>
          <a:custGeom>
            <a:avLst/>
            <a:gdLst/>
            <a:ahLst/>
            <a:cxnLst/>
            <a:rect l="l" t="t" r="r" b="b"/>
            <a:pathLst>
              <a:path w="2559050" h="345439">
                <a:moveTo>
                  <a:pt x="2558994" y="0"/>
                </a:moveTo>
                <a:lnTo>
                  <a:pt x="2555833" y="33843"/>
                </a:lnTo>
                <a:lnTo>
                  <a:pt x="2546582" y="66071"/>
                </a:lnTo>
                <a:lnTo>
                  <a:pt x="2511219" y="122074"/>
                </a:lnTo>
                <a:lnTo>
                  <a:pt x="2458298" y="159502"/>
                </a:lnTo>
                <a:lnTo>
                  <a:pt x="2395870" y="172649"/>
                </a:lnTo>
                <a:lnTo>
                  <a:pt x="1442622" y="172649"/>
                </a:lnTo>
                <a:lnTo>
                  <a:pt x="1399254" y="178817"/>
                </a:lnTo>
                <a:lnTo>
                  <a:pt x="1360286" y="196221"/>
                </a:lnTo>
                <a:lnTo>
                  <a:pt x="1327272" y="223218"/>
                </a:lnTo>
                <a:lnTo>
                  <a:pt x="1301766" y="258160"/>
                </a:lnTo>
                <a:lnTo>
                  <a:pt x="1285323" y="299402"/>
                </a:lnTo>
                <a:lnTo>
                  <a:pt x="1279497" y="345299"/>
                </a:lnTo>
                <a:lnTo>
                  <a:pt x="1273671" y="299402"/>
                </a:lnTo>
                <a:lnTo>
                  <a:pt x="1257228" y="258160"/>
                </a:lnTo>
                <a:lnTo>
                  <a:pt x="1231722" y="223218"/>
                </a:lnTo>
                <a:lnTo>
                  <a:pt x="1198708" y="196221"/>
                </a:lnTo>
                <a:lnTo>
                  <a:pt x="1159740" y="178817"/>
                </a:lnTo>
                <a:lnTo>
                  <a:pt x="1116372" y="172649"/>
                </a:lnTo>
                <a:lnTo>
                  <a:pt x="163124" y="172649"/>
                </a:lnTo>
                <a:lnTo>
                  <a:pt x="119756" y="166482"/>
                </a:lnTo>
                <a:lnTo>
                  <a:pt x="80788" y="149077"/>
                </a:lnTo>
                <a:lnTo>
                  <a:pt x="47774" y="122081"/>
                </a:lnTo>
                <a:lnTo>
                  <a:pt x="22269" y="87138"/>
                </a:lnTo>
                <a:lnTo>
                  <a:pt x="5826" y="45896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155236" y="2601034"/>
            <a:ext cx="1936114" cy="1427480"/>
          </a:xfrm>
          <a:custGeom>
            <a:avLst/>
            <a:gdLst/>
            <a:ahLst/>
            <a:cxnLst/>
            <a:rect l="l" t="t" r="r" b="b"/>
            <a:pathLst>
              <a:path w="1936115" h="1427480">
                <a:moveTo>
                  <a:pt x="0" y="0"/>
                </a:moveTo>
                <a:lnTo>
                  <a:pt x="1935846" y="0"/>
                </a:lnTo>
                <a:lnTo>
                  <a:pt x="1935846" y="1427009"/>
                </a:lnTo>
                <a:lnTo>
                  <a:pt x="0" y="1427009"/>
                </a:lnTo>
                <a:lnTo>
                  <a:pt x="0" y="0"/>
                </a:lnTo>
                <a:close/>
              </a:path>
            </a:pathLst>
          </a:custGeom>
          <a:solidFill>
            <a:srgbClr val="3D85C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157137" y="3140265"/>
            <a:ext cx="1931035" cy="891540"/>
          </a:xfrm>
          <a:custGeom>
            <a:avLst/>
            <a:gdLst/>
            <a:ahLst/>
            <a:cxnLst/>
            <a:rect l="l" t="t" r="r" b="b"/>
            <a:pathLst>
              <a:path w="1931034" h="891539">
                <a:moveTo>
                  <a:pt x="0" y="891378"/>
                </a:moveTo>
                <a:lnTo>
                  <a:pt x="0" y="0"/>
                </a:lnTo>
                <a:lnTo>
                  <a:pt x="56024" y="7339"/>
                </a:lnTo>
                <a:lnTo>
                  <a:pt x="36249" y="29347"/>
                </a:lnTo>
                <a:lnTo>
                  <a:pt x="181199" y="69697"/>
                </a:lnTo>
                <a:lnTo>
                  <a:pt x="395184" y="69697"/>
                </a:lnTo>
                <a:lnTo>
                  <a:pt x="1512196" y="194422"/>
                </a:lnTo>
                <a:lnTo>
                  <a:pt x="1927296" y="227429"/>
                </a:lnTo>
                <a:lnTo>
                  <a:pt x="1930596" y="887728"/>
                </a:lnTo>
                <a:lnTo>
                  <a:pt x="0" y="891378"/>
                </a:lnTo>
                <a:close/>
              </a:path>
              <a:path w="1931034" h="891539">
                <a:moveTo>
                  <a:pt x="395184" y="69697"/>
                </a:moveTo>
                <a:lnTo>
                  <a:pt x="181199" y="69697"/>
                </a:lnTo>
                <a:lnTo>
                  <a:pt x="154849" y="7339"/>
                </a:lnTo>
                <a:lnTo>
                  <a:pt x="329449" y="62357"/>
                </a:lnTo>
                <a:lnTo>
                  <a:pt x="395184" y="69697"/>
                </a:lnTo>
                <a:close/>
              </a:path>
            </a:pathLst>
          </a:custGeom>
          <a:solidFill>
            <a:srgbClr val="69A84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160435" y="2597360"/>
            <a:ext cx="1927860" cy="785495"/>
          </a:xfrm>
          <a:custGeom>
            <a:avLst/>
            <a:gdLst/>
            <a:ahLst/>
            <a:cxnLst/>
            <a:rect l="l" t="t" r="r" b="b"/>
            <a:pathLst>
              <a:path w="1927859" h="785494">
                <a:moveTo>
                  <a:pt x="1927296" y="785010"/>
                </a:moveTo>
                <a:lnTo>
                  <a:pt x="0" y="740993"/>
                </a:lnTo>
                <a:lnTo>
                  <a:pt x="0" y="73362"/>
                </a:lnTo>
                <a:lnTo>
                  <a:pt x="39549" y="36687"/>
                </a:lnTo>
                <a:lnTo>
                  <a:pt x="32949" y="0"/>
                </a:lnTo>
                <a:lnTo>
                  <a:pt x="1162972" y="0"/>
                </a:lnTo>
                <a:lnTo>
                  <a:pt x="1146497" y="36687"/>
                </a:lnTo>
                <a:lnTo>
                  <a:pt x="1162972" y="99044"/>
                </a:lnTo>
                <a:lnTo>
                  <a:pt x="1202497" y="183419"/>
                </a:lnTo>
                <a:lnTo>
                  <a:pt x="1136622" y="190747"/>
                </a:lnTo>
                <a:lnTo>
                  <a:pt x="1100372" y="249442"/>
                </a:lnTo>
                <a:lnTo>
                  <a:pt x="1080597" y="330141"/>
                </a:lnTo>
                <a:lnTo>
                  <a:pt x="952123" y="348484"/>
                </a:lnTo>
                <a:lnTo>
                  <a:pt x="981773" y="425519"/>
                </a:lnTo>
                <a:lnTo>
                  <a:pt x="1304622" y="542906"/>
                </a:lnTo>
                <a:lnTo>
                  <a:pt x="1398924" y="542906"/>
                </a:lnTo>
                <a:lnTo>
                  <a:pt x="1396897" y="550246"/>
                </a:lnTo>
                <a:lnTo>
                  <a:pt x="1927296" y="550246"/>
                </a:lnTo>
                <a:lnTo>
                  <a:pt x="1927296" y="785010"/>
                </a:lnTo>
                <a:close/>
              </a:path>
              <a:path w="1927859" h="785494">
                <a:moveTo>
                  <a:pt x="1417167" y="476874"/>
                </a:moveTo>
                <a:lnTo>
                  <a:pt x="1360647" y="476874"/>
                </a:lnTo>
                <a:lnTo>
                  <a:pt x="1393597" y="377831"/>
                </a:lnTo>
                <a:lnTo>
                  <a:pt x="1423247" y="454866"/>
                </a:lnTo>
                <a:lnTo>
                  <a:pt x="1417167" y="476874"/>
                </a:lnTo>
                <a:close/>
              </a:path>
              <a:path w="1927859" h="785494">
                <a:moveTo>
                  <a:pt x="1927296" y="550246"/>
                </a:moveTo>
                <a:lnTo>
                  <a:pt x="1396897" y="550246"/>
                </a:lnTo>
                <a:lnTo>
                  <a:pt x="1548421" y="377831"/>
                </a:lnTo>
                <a:lnTo>
                  <a:pt x="1660446" y="440199"/>
                </a:lnTo>
                <a:lnTo>
                  <a:pt x="1695048" y="440199"/>
                </a:lnTo>
                <a:lnTo>
                  <a:pt x="1709871" y="491551"/>
                </a:lnTo>
                <a:lnTo>
                  <a:pt x="1785643" y="491551"/>
                </a:lnTo>
                <a:lnTo>
                  <a:pt x="1805396" y="506221"/>
                </a:lnTo>
                <a:lnTo>
                  <a:pt x="1927296" y="506221"/>
                </a:lnTo>
                <a:lnTo>
                  <a:pt x="1927296" y="550246"/>
                </a:lnTo>
                <a:close/>
              </a:path>
              <a:path w="1927859" h="785494">
                <a:moveTo>
                  <a:pt x="1398924" y="542906"/>
                </a:moveTo>
                <a:lnTo>
                  <a:pt x="1304622" y="542906"/>
                </a:lnTo>
                <a:lnTo>
                  <a:pt x="1301347" y="484214"/>
                </a:lnTo>
                <a:lnTo>
                  <a:pt x="1330997" y="385169"/>
                </a:lnTo>
                <a:lnTo>
                  <a:pt x="1360647" y="476874"/>
                </a:lnTo>
                <a:lnTo>
                  <a:pt x="1417167" y="476874"/>
                </a:lnTo>
                <a:lnTo>
                  <a:pt x="1398924" y="542906"/>
                </a:lnTo>
                <a:close/>
              </a:path>
              <a:path w="1927859" h="785494">
                <a:moveTo>
                  <a:pt x="1695048" y="440199"/>
                </a:moveTo>
                <a:lnTo>
                  <a:pt x="1660446" y="440199"/>
                </a:lnTo>
                <a:lnTo>
                  <a:pt x="1680221" y="388834"/>
                </a:lnTo>
                <a:lnTo>
                  <a:pt x="1695048" y="440199"/>
                </a:lnTo>
                <a:close/>
              </a:path>
              <a:path w="1927859" h="785494">
                <a:moveTo>
                  <a:pt x="1927296" y="506221"/>
                </a:moveTo>
                <a:lnTo>
                  <a:pt x="1805396" y="506221"/>
                </a:lnTo>
                <a:lnTo>
                  <a:pt x="1854821" y="447526"/>
                </a:lnTo>
                <a:lnTo>
                  <a:pt x="1927296" y="447526"/>
                </a:lnTo>
                <a:lnTo>
                  <a:pt x="1927296" y="506221"/>
                </a:lnTo>
                <a:close/>
              </a:path>
              <a:path w="1927859" h="785494">
                <a:moveTo>
                  <a:pt x="1785643" y="491551"/>
                </a:moveTo>
                <a:lnTo>
                  <a:pt x="1709871" y="491551"/>
                </a:lnTo>
                <a:lnTo>
                  <a:pt x="1755996" y="469534"/>
                </a:lnTo>
                <a:lnTo>
                  <a:pt x="1785643" y="491551"/>
                </a:lnTo>
                <a:close/>
              </a:path>
            </a:pathLst>
          </a:custGeom>
          <a:solidFill>
            <a:srgbClr val="C17BA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384460" y="2608364"/>
            <a:ext cx="1380490" cy="1427480"/>
          </a:xfrm>
          <a:custGeom>
            <a:avLst/>
            <a:gdLst/>
            <a:ahLst/>
            <a:cxnLst/>
            <a:rect l="l" t="t" r="r" b="b"/>
            <a:pathLst>
              <a:path w="1380490" h="1427480">
                <a:moveTo>
                  <a:pt x="592262" y="179742"/>
                </a:moveTo>
                <a:lnTo>
                  <a:pt x="230624" y="179742"/>
                </a:lnTo>
                <a:lnTo>
                  <a:pt x="260274" y="113722"/>
                </a:lnTo>
                <a:lnTo>
                  <a:pt x="319574" y="22007"/>
                </a:lnTo>
                <a:lnTo>
                  <a:pt x="424999" y="0"/>
                </a:lnTo>
                <a:lnTo>
                  <a:pt x="500774" y="7339"/>
                </a:lnTo>
                <a:lnTo>
                  <a:pt x="543598" y="66032"/>
                </a:lnTo>
                <a:lnTo>
                  <a:pt x="556773" y="113722"/>
                </a:lnTo>
                <a:lnTo>
                  <a:pt x="589723" y="161399"/>
                </a:lnTo>
                <a:lnTo>
                  <a:pt x="592262" y="179742"/>
                </a:lnTo>
                <a:close/>
              </a:path>
              <a:path w="1380490" h="1427480">
                <a:moveTo>
                  <a:pt x="273449" y="1423279"/>
                </a:moveTo>
                <a:lnTo>
                  <a:pt x="164724" y="1415954"/>
                </a:lnTo>
                <a:lnTo>
                  <a:pt x="187799" y="1335254"/>
                </a:lnTo>
                <a:lnTo>
                  <a:pt x="214149" y="1221530"/>
                </a:lnTo>
                <a:lnTo>
                  <a:pt x="210849" y="1122505"/>
                </a:lnTo>
                <a:lnTo>
                  <a:pt x="207574" y="994105"/>
                </a:lnTo>
                <a:lnTo>
                  <a:pt x="177899" y="851030"/>
                </a:lnTo>
                <a:lnTo>
                  <a:pt x="135074" y="803355"/>
                </a:lnTo>
                <a:lnTo>
                  <a:pt x="108724" y="660291"/>
                </a:lnTo>
                <a:lnTo>
                  <a:pt x="115299" y="539241"/>
                </a:lnTo>
                <a:lnTo>
                  <a:pt x="125199" y="476871"/>
                </a:lnTo>
                <a:lnTo>
                  <a:pt x="112024" y="381504"/>
                </a:lnTo>
                <a:lnTo>
                  <a:pt x="141674" y="337479"/>
                </a:lnTo>
                <a:lnTo>
                  <a:pt x="105424" y="330139"/>
                </a:lnTo>
                <a:lnTo>
                  <a:pt x="36249" y="260441"/>
                </a:lnTo>
                <a:lnTo>
                  <a:pt x="0" y="190747"/>
                </a:lnTo>
                <a:lnTo>
                  <a:pt x="42824" y="143067"/>
                </a:lnTo>
                <a:lnTo>
                  <a:pt x="128499" y="139392"/>
                </a:lnTo>
                <a:lnTo>
                  <a:pt x="230624" y="179742"/>
                </a:lnTo>
                <a:lnTo>
                  <a:pt x="592262" y="179742"/>
                </a:lnTo>
                <a:lnTo>
                  <a:pt x="596323" y="209089"/>
                </a:lnTo>
                <a:lnTo>
                  <a:pt x="745661" y="209089"/>
                </a:lnTo>
                <a:lnTo>
                  <a:pt x="767623" y="227432"/>
                </a:lnTo>
                <a:lnTo>
                  <a:pt x="754448" y="271456"/>
                </a:lnTo>
                <a:lnTo>
                  <a:pt x="645723" y="374164"/>
                </a:lnTo>
                <a:lnTo>
                  <a:pt x="569973" y="385169"/>
                </a:lnTo>
                <a:lnTo>
                  <a:pt x="566673" y="447526"/>
                </a:lnTo>
                <a:lnTo>
                  <a:pt x="990330" y="447526"/>
                </a:lnTo>
                <a:lnTo>
                  <a:pt x="1090497" y="506218"/>
                </a:lnTo>
                <a:lnTo>
                  <a:pt x="1231408" y="506218"/>
                </a:lnTo>
                <a:lnTo>
                  <a:pt x="1255222" y="557583"/>
                </a:lnTo>
                <a:lnTo>
                  <a:pt x="1327711" y="557583"/>
                </a:lnTo>
                <a:lnTo>
                  <a:pt x="1380422" y="586918"/>
                </a:lnTo>
                <a:lnTo>
                  <a:pt x="1363947" y="645613"/>
                </a:lnTo>
                <a:lnTo>
                  <a:pt x="1304647" y="660291"/>
                </a:lnTo>
                <a:lnTo>
                  <a:pt x="1288172" y="722648"/>
                </a:lnTo>
                <a:lnTo>
                  <a:pt x="1352067" y="895055"/>
                </a:lnTo>
                <a:lnTo>
                  <a:pt x="635848" y="895055"/>
                </a:lnTo>
                <a:lnTo>
                  <a:pt x="637491" y="902380"/>
                </a:lnTo>
                <a:lnTo>
                  <a:pt x="583123" y="902380"/>
                </a:lnTo>
                <a:lnTo>
                  <a:pt x="582861" y="917080"/>
                </a:lnTo>
                <a:lnTo>
                  <a:pt x="299799" y="917080"/>
                </a:lnTo>
                <a:lnTo>
                  <a:pt x="293224" y="964755"/>
                </a:lnTo>
                <a:lnTo>
                  <a:pt x="306399" y="1063805"/>
                </a:lnTo>
                <a:lnTo>
                  <a:pt x="296524" y="1151830"/>
                </a:lnTo>
                <a:lnTo>
                  <a:pt x="307065" y="1195855"/>
                </a:lnTo>
                <a:lnTo>
                  <a:pt x="270149" y="1195855"/>
                </a:lnTo>
                <a:lnTo>
                  <a:pt x="270149" y="1324254"/>
                </a:lnTo>
                <a:lnTo>
                  <a:pt x="273449" y="1423279"/>
                </a:lnTo>
                <a:close/>
              </a:path>
              <a:path w="1380490" h="1427480">
                <a:moveTo>
                  <a:pt x="745661" y="209089"/>
                </a:moveTo>
                <a:lnTo>
                  <a:pt x="596323" y="209089"/>
                </a:lnTo>
                <a:lnTo>
                  <a:pt x="645723" y="172414"/>
                </a:lnTo>
                <a:lnTo>
                  <a:pt x="714923" y="183417"/>
                </a:lnTo>
                <a:lnTo>
                  <a:pt x="745661" y="209089"/>
                </a:lnTo>
                <a:close/>
              </a:path>
              <a:path w="1380490" h="1427480">
                <a:moveTo>
                  <a:pt x="990330" y="447526"/>
                </a:moveTo>
                <a:lnTo>
                  <a:pt x="566673" y="447526"/>
                </a:lnTo>
                <a:lnTo>
                  <a:pt x="662198" y="410851"/>
                </a:lnTo>
                <a:lnTo>
                  <a:pt x="744573" y="410851"/>
                </a:lnTo>
                <a:lnTo>
                  <a:pt x="840098" y="355821"/>
                </a:lnTo>
                <a:lnTo>
                  <a:pt x="919173" y="385169"/>
                </a:lnTo>
                <a:lnTo>
                  <a:pt x="965298" y="432859"/>
                </a:lnTo>
                <a:lnTo>
                  <a:pt x="990330" y="447526"/>
                </a:lnTo>
                <a:close/>
              </a:path>
              <a:path w="1380490" h="1427480">
                <a:moveTo>
                  <a:pt x="1231408" y="506218"/>
                </a:moveTo>
                <a:lnTo>
                  <a:pt x="1090497" y="506218"/>
                </a:lnTo>
                <a:lnTo>
                  <a:pt x="1202497" y="443861"/>
                </a:lnTo>
                <a:lnTo>
                  <a:pt x="1231408" y="506218"/>
                </a:lnTo>
                <a:close/>
              </a:path>
              <a:path w="1380490" h="1427480">
                <a:moveTo>
                  <a:pt x="1327711" y="557583"/>
                </a:moveTo>
                <a:lnTo>
                  <a:pt x="1255222" y="557583"/>
                </a:lnTo>
                <a:lnTo>
                  <a:pt x="1314522" y="550243"/>
                </a:lnTo>
                <a:lnTo>
                  <a:pt x="1327711" y="557583"/>
                </a:lnTo>
                <a:close/>
              </a:path>
              <a:path w="1380490" h="1427480">
                <a:moveTo>
                  <a:pt x="846698" y="1404954"/>
                </a:moveTo>
                <a:lnTo>
                  <a:pt x="767623" y="1397629"/>
                </a:lnTo>
                <a:lnTo>
                  <a:pt x="764348" y="1342579"/>
                </a:lnTo>
                <a:lnTo>
                  <a:pt x="751148" y="1294904"/>
                </a:lnTo>
                <a:lnTo>
                  <a:pt x="761048" y="1159180"/>
                </a:lnTo>
                <a:lnTo>
                  <a:pt x="744573" y="1140830"/>
                </a:lnTo>
                <a:lnTo>
                  <a:pt x="741273" y="1093155"/>
                </a:lnTo>
                <a:lnTo>
                  <a:pt x="705048" y="898730"/>
                </a:lnTo>
                <a:lnTo>
                  <a:pt x="635848" y="895055"/>
                </a:lnTo>
                <a:lnTo>
                  <a:pt x="1352067" y="895055"/>
                </a:lnTo>
                <a:lnTo>
                  <a:pt x="1365659" y="931730"/>
                </a:lnTo>
                <a:lnTo>
                  <a:pt x="1074022" y="931730"/>
                </a:lnTo>
                <a:lnTo>
                  <a:pt x="1067939" y="953755"/>
                </a:lnTo>
                <a:lnTo>
                  <a:pt x="1024597" y="953755"/>
                </a:lnTo>
                <a:lnTo>
                  <a:pt x="1024519" y="957430"/>
                </a:lnTo>
                <a:lnTo>
                  <a:pt x="800573" y="957430"/>
                </a:lnTo>
                <a:lnTo>
                  <a:pt x="830223" y="1096805"/>
                </a:lnTo>
                <a:lnTo>
                  <a:pt x="800573" y="1188530"/>
                </a:lnTo>
                <a:lnTo>
                  <a:pt x="830223" y="1316904"/>
                </a:lnTo>
                <a:lnTo>
                  <a:pt x="846698" y="1404954"/>
                </a:lnTo>
                <a:close/>
              </a:path>
              <a:path w="1380490" h="1427480">
                <a:moveTo>
                  <a:pt x="606198" y="1173855"/>
                </a:moveTo>
                <a:lnTo>
                  <a:pt x="602898" y="1063805"/>
                </a:lnTo>
                <a:lnTo>
                  <a:pt x="583123" y="902380"/>
                </a:lnTo>
                <a:lnTo>
                  <a:pt x="637491" y="902380"/>
                </a:lnTo>
                <a:lnTo>
                  <a:pt x="645723" y="939080"/>
                </a:lnTo>
                <a:lnTo>
                  <a:pt x="632548" y="1005105"/>
                </a:lnTo>
                <a:lnTo>
                  <a:pt x="652323" y="1162855"/>
                </a:lnTo>
                <a:lnTo>
                  <a:pt x="606198" y="1173855"/>
                </a:lnTo>
                <a:close/>
              </a:path>
              <a:path w="1380490" h="1427480">
                <a:moveTo>
                  <a:pt x="359099" y="1155505"/>
                </a:moveTo>
                <a:lnTo>
                  <a:pt x="329474" y="1148155"/>
                </a:lnTo>
                <a:lnTo>
                  <a:pt x="332749" y="1074805"/>
                </a:lnTo>
                <a:lnTo>
                  <a:pt x="326174" y="983105"/>
                </a:lnTo>
                <a:lnTo>
                  <a:pt x="299799" y="917080"/>
                </a:lnTo>
                <a:lnTo>
                  <a:pt x="582861" y="917080"/>
                </a:lnTo>
                <a:lnTo>
                  <a:pt x="582140" y="957430"/>
                </a:lnTo>
                <a:lnTo>
                  <a:pt x="467824" y="957430"/>
                </a:lnTo>
                <a:lnTo>
                  <a:pt x="418170" y="1041805"/>
                </a:lnTo>
                <a:lnTo>
                  <a:pt x="375574" y="1041805"/>
                </a:lnTo>
                <a:lnTo>
                  <a:pt x="398649" y="1140830"/>
                </a:lnTo>
                <a:lnTo>
                  <a:pt x="359099" y="1155505"/>
                </a:lnTo>
                <a:close/>
              </a:path>
              <a:path w="1380490" h="1427480">
                <a:moveTo>
                  <a:pt x="1284872" y="1034455"/>
                </a:moveTo>
                <a:lnTo>
                  <a:pt x="1222272" y="994105"/>
                </a:lnTo>
                <a:lnTo>
                  <a:pt x="1074022" y="931730"/>
                </a:lnTo>
                <a:lnTo>
                  <a:pt x="1365659" y="931730"/>
                </a:lnTo>
                <a:lnTo>
                  <a:pt x="1373822" y="953755"/>
                </a:lnTo>
                <a:lnTo>
                  <a:pt x="1360647" y="994105"/>
                </a:lnTo>
                <a:lnTo>
                  <a:pt x="1284872" y="1034455"/>
                </a:lnTo>
                <a:close/>
              </a:path>
              <a:path w="1380490" h="1427480">
                <a:moveTo>
                  <a:pt x="1060847" y="979430"/>
                </a:moveTo>
                <a:lnTo>
                  <a:pt x="1024597" y="953755"/>
                </a:lnTo>
                <a:lnTo>
                  <a:pt x="1067939" y="953755"/>
                </a:lnTo>
                <a:lnTo>
                  <a:pt x="1060847" y="979430"/>
                </a:lnTo>
                <a:close/>
              </a:path>
              <a:path w="1380490" h="1427480">
                <a:moveTo>
                  <a:pt x="543598" y="1426954"/>
                </a:moveTo>
                <a:lnTo>
                  <a:pt x="520548" y="1247205"/>
                </a:lnTo>
                <a:lnTo>
                  <a:pt x="484299" y="1111480"/>
                </a:lnTo>
                <a:lnTo>
                  <a:pt x="467824" y="957430"/>
                </a:lnTo>
                <a:lnTo>
                  <a:pt x="582140" y="957430"/>
                </a:lnTo>
                <a:lnTo>
                  <a:pt x="579848" y="1085805"/>
                </a:lnTo>
                <a:lnTo>
                  <a:pt x="593023" y="1166505"/>
                </a:lnTo>
                <a:lnTo>
                  <a:pt x="583123" y="1232555"/>
                </a:lnTo>
                <a:lnTo>
                  <a:pt x="602898" y="1316904"/>
                </a:lnTo>
                <a:lnTo>
                  <a:pt x="635848" y="1419629"/>
                </a:lnTo>
                <a:lnTo>
                  <a:pt x="543598" y="1426954"/>
                </a:lnTo>
                <a:close/>
              </a:path>
              <a:path w="1380490" h="1427480">
                <a:moveTo>
                  <a:pt x="905998" y="1056455"/>
                </a:moveTo>
                <a:lnTo>
                  <a:pt x="856573" y="1041805"/>
                </a:lnTo>
                <a:lnTo>
                  <a:pt x="800573" y="957430"/>
                </a:lnTo>
                <a:lnTo>
                  <a:pt x="1024519" y="957430"/>
                </a:lnTo>
                <a:lnTo>
                  <a:pt x="1023584" y="1001430"/>
                </a:lnTo>
                <a:lnTo>
                  <a:pt x="942248" y="1001430"/>
                </a:lnTo>
                <a:lnTo>
                  <a:pt x="905998" y="1056455"/>
                </a:lnTo>
                <a:close/>
              </a:path>
              <a:path w="1380490" h="1427480">
                <a:moveTo>
                  <a:pt x="1057547" y="1397629"/>
                </a:moveTo>
                <a:lnTo>
                  <a:pt x="1008122" y="1390279"/>
                </a:lnTo>
                <a:lnTo>
                  <a:pt x="985073" y="1338929"/>
                </a:lnTo>
                <a:lnTo>
                  <a:pt x="971898" y="1210530"/>
                </a:lnTo>
                <a:lnTo>
                  <a:pt x="945548" y="1126155"/>
                </a:lnTo>
                <a:lnTo>
                  <a:pt x="942248" y="1001430"/>
                </a:lnTo>
                <a:lnTo>
                  <a:pt x="1023584" y="1001430"/>
                </a:lnTo>
                <a:lnTo>
                  <a:pt x="1021322" y="1107805"/>
                </a:lnTo>
                <a:lnTo>
                  <a:pt x="1018022" y="1210530"/>
                </a:lnTo>
                <a:lnTo>
                  <a:pt x="1070722" y="1349929"/>
                </a:lnTo>
                <a:lnTo>
                  <a:pt x="1057547" y="1397629"/>
                </a:lnTo>
                <a:close/>
              </a:path>
              <a:path w="1380490" h="1427480">
                <a:moveTo>
                  <a:pt x="405224" y="1063805"/>
                </a:moveTo>
                <a:lnTo>
                  <a:pt x="375574" y="1041805"/>
                </a:lnTo>
                <a:lnTo>
                  <a:pt x="418170" y="1041805"/>
                </a:lnTo>
                <a:lnTo>
                  <a:pt x="405224" y="1063805"/>
                </a:lnTo>
                <a:close/>
              </a:path>
              <a:path w="1380490" h="1427480">
                <a:moveTo>
                  <a:pt x="309699" y="1206855"/>
                </a:moveTo>
                <a:lnTo>
                  <a:pt x="270149" y="1195855"/>
                </a:lnTo>
                <a:lnTo>
                  <a:pt x="307065" y="1195855"/>
                </a:lnTo>
                <a:lnTo>
                  <a:pt x="309699" y="1206855"/>
                </a:lnTo>
                <a:close/>
              </a:path>
            </a:pathLst>
          </a:custGeom>
          <a:solidFill>
            <a:srgbClr val="7E6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607138" y="2891390"/>
            <a:ext cx="509270" cy="1209040"/>
          </a:xfrm>
          <a:custGeom>
            <a:avLst/>
            <a:gdLst/>
            <a:ahLst/>
            <a:cxnLst/>
            <a:rect l="l" t="t" r="r" b="b"/>
            <a:pathLst>
              <a:path w="509270" h="1209039">
                <a:moveTo>
                  <a:pt x="0" y="0"/>
                </a:moveTo>
                <a:lnTo>
                  <a:pt x="508773" y="0"/>
                </a:lnTo>
                <a:lnTo>
                  <a:pt x="508773" y="1208977"/>
                </a:lnTo>
                <a:lnTo>
                  <a:pt x="0" y="1208977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115913" y="2574872"/>
            <a:ext cx="316865" cy="1525905"/>
          </a:xfrm>
          <a:custGeom>
            <a:avLst/>
            <a:gdLst/>
            <a:ahLst/>
            <a:cxnLst/>
            <a:rect l="l" t="t" r="r" b="b"/>
            <a:pathLst>
              <a:path w="316864" h="1525905">
                <a:moveTo>
                  <a:pt x="0" y="1525496"/>
                </a:moveTo>
                <a:lnTo>
                  <a:pt x="0" y="316519"/>
                </a:lnTo>
                <a:lnTo>
                  <a:pt x="316524" y="0"/>
                </a:lnTo>
                <a:lnTo>
                  <a:pt x="316524" y="1208972"/>
                </a:lnTo>
                <a:lnTo>
                  <a:pt x="0" y="1525496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607138" y="2574872"/>
            <a:ext cx="825500" cy="316865"/>
          </a:xfrm>
          <a:custGeom>
            <a:avLst/>
            <a:gdLst/>
            <a:ahLst/>
            <a:cxnLst/>
            <a:rect l="l" t="t" r="r" b="b"/>
            <a:pathLst>
              <a:path w="825500" h="316864">
                <a:moveTo>
                  <a:pt x="508773" y="316519"/>
                </a:moveTo>
                <a:lnTo>
                  <a:pt x="0" y="316519"/>
                </a:lnTo>
                <a:lnTo>
                  <a:pt x="316524" y="0"/>
                </a:lnTo>
                <a:lnTo>
                  <a:pt x="825298" y="0"/>
                </a:lnTo>
                <a:lnTo>
                  <a:pt x="508773" y="316519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607138" y="2574872"/>
            <a:ext cx="825500" cy="1525905"/>
          </a:xfrm>
          <a:custGeom>
            <a:avLst/>
            <a:gdLst/>
            <a:ahLst/>
            <a:cxnLst/>
            <a:rect l="l" t="t" r="r" b="b"/>
            <a:pathLst>
              <a:path w="825500" h="1525905">
                <a:moveTo>
                  <a:pt x="0" y="316519"/>
                </a:moveTo>
                <a:lnTo>
                  <a:pt x="316524" y="0"/>
                </a:lnTo>
                <a:lnTo>
                  <a:pt x="825298" y="0"/>
                </a:lnTo>
                <a:lnTo>
                  <a:pt x="825298" y="1208972"/>
                </a:lnTo>
                <a:lnTo>
                  <a:pt x="508773" y="1525496"/>
                </a:lnTo>
                <a:lnTo>
                  <a:pt x="0" y="1525496"/>
                </a:lnTo>
                <a:lnTo>
                  <a:pt x="0" y="31651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607138" y="2574872"/>
            <a:ext cx="825500" cy="316865"/>
          </a:xfrm>
          <a:custGeom>
            <a:avLst/>
            <a:gdLst/>
            <a:ahLst/>
            <a:cxnLst/>
            <a:rect l="l" t="t" r="r" b="b"/>
            <a:pathLst>
              <a:path w="825500" h="316864">
                <a:moveTo>
                  <a:pt x="0" y="316519"/>
                </a:moveTo>
                <a:lnTo>
                  <a:pt x="508773" y="316519"/>
                </a:lnTo>
                <a:lnTo>
                  <a:pt x="82529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115912" y="2891390"/>
            <a:ext cx="0" cy="1209040"/>
          </a:xfrm>
          <a:custGeom>
            <a:avLst/>
            <a:gdLst/>
            <a:ahLst/>
            <a:cxnLst/>
            <a:rect l="l" t="t" r="r" b="b"/>
            <a:pathLst>
              <a:path h="1209039">
                <a:moveTo>
                  <a:pt x="0" y="0"/>
                </a:moveTo>
                <a:lnTo>
                  <a:pt x="0" y="1208977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574664" y="4269183"/>
            <a:ext cx="824865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98425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Scores: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 x H x</a:t>
            </a:r>
            <a:r>
              <a:rPr kumimoji="0" sz="14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590536" y="3449544"/>
            <a:ext cx="260350" cy="0"/>
          </a:xfrm>
          <a:custGeom>
            <a:avLst/>
            <a:gdLst/>
            <a:ahLst/>
            <a:cxnLst/>
            <a:rect l="l" t="t" r="r" b="b"/>
            <a:pathLst>
              <a:path w="260350">
                <a:moveTo>
                  <a:pt x="0" y="0"/>
                </a:moveTo>
                <a:lnTo>
                  <a:pt x="2597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840812" y="3408545"/>
            <a:ext cx="105499" cy="819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451518" y="3149760"/>
            <a:ext cx="6184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argmax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698904" y="4228683"/>
            <a:ext cx="952500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34950" marR="5080" lvl="0" indent="-222885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Predictions: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 x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207897" y="1834686"/>
            <a:ext cx="4124325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Design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network as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bunch of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convolutional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layers  to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make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predictions for pixels all at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once!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87599" y="4775579"/>
            <a:ext cx="2247900" cy="677108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Problem: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convolutions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  original image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resolution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will  be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very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expensive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...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048520" y="4094569"/>
            <a:ext cx="367030" cy="658495"/>
          </a:xfrm>
          <a:custGeom>
            <a:avLst/>
            <a:gdLst/>
            <a:ahLst/>
            <a:cxnLst/>
            <a:rect l="l" t="t" r="r" b="b"/>
            <a:pathLst>
              <a:path w="367030" h="658495">
                <a:moveTo>
                  <a:pt x="0" y="658223"/>
                </a:moveTo>
                <a:lnTo>
                  <a:pt x="366496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2378001" y="4009494"/>
            <a:ext cx="88597" cy="1098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456514" y="5562144"/>
            <a:ext cx="15640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10,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1" name="Title 60">
            <a:extLst>
              <a:ext uri="{FF2B5EF4-FFF2-40B4-BE49-F238E27FC236}">
                <a16:creationId xmlns:a16="http://schemas.microsoft.com/office/drawing/2014/main" id="{436503CD-7D2D-4FC8-9B04-04862C987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0" dirty="0"/>
              <a:t>Semantic Segmentation </a:t>
            </a:r>
            <a:r>
              <a:rPr lang="en-US" spc="-5" dirty="0"/>
              <a:t>Idea: </a:t>
            </a:r>
            <a:br>
              <a:rPr lang="en-US" spc="-5" dirty="0"/>
            </a:br>
            <a:r>
              <a:rPr lang="en-US" spc="-5" dirty="0"/>
              <a:t>Fully</a:t>
            </a:r>
            <a:r>
              <a:rPr lang="en-US" spc="-80" dirty="0"/>
              <a:t> </a:t>
            </a:r>
            <a:r>
              <a:rPr lang="en-US" spc="-5" dirty="0"/>
              <a:t>Convolutional</a:t>
            </a:r>
            <a:endParaRPr lang="en-US" dirty="0"/>
          </a:p>
        </p:txBody>
      </p:sp>
      <p:sp>
        <p:nvSpPr>
          <p:cNvPr id="62" name="object 79">
            <a:extLst>
              <a:ext uri="{FF2B5EF4-FFF2-40B4-BE49-F238E27FC236}">
                <a16:creationId xmlns:a16="http://schemas.microsoft.com/office/drawing/2014/main" id="{FACB76FC-4985-429E-B82C-735A30B26033}"/>
              </a:ext>
            </a:extLst>
          </p:cNvPr>
          <p:cNvSpPr txBox="1"/>
          <p:nvPr/>
        </p:nvSpPr>
        <p:spPr>
          <a:xfrm>
            <a:off x="32209" y="6613072"/>
            <a:ext cx="8800091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4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Slide by: Justin Johnson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229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47432" y="2843497"/>
            <a:ext cx="0" cy="1218565"/>
          </a:xfrm>
          <a:custGeom>
            <a:avLst/>
            <a:gdLst/>
            <a:ahLst/>
            <a:cxnLst/>
            <a:rect l="l" t="t" r="r" b="b"/>
            <a:pathLst>
              <a:path h="1218564">
                <a:moveTo>
                  <a:pt x="0" y="0"/>
                </a:moveTo>
                <a:lnTo>
                  <a:pt x="0" y="1218472"/>
                </a:lnTo>
              </a:path>
            </a:pathLst>
          </a:custGeom>
          <a:ln w="826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88769" y="2536472"/>
            <a:ext cx="307340" cy="1525905"/>
          </a:xfrm>
          <a:custGeom>
            <a:avLst/>
            <a:gdLst/>
            <a:ahLst/>
            <a:cxnLst/>
            <a:rect l="l" t="t" r="r" b="b"/>
            <a:pathLst>
              <a:path w="307339" h="1525905">
                <a:moveTo>
                  <a:pt x="0" y="1525496"/>
                </a:moveTo>
                <a:lnTo>
                  <a:pt x="0" y="307024"/>
                </a:lnTo>
                <a:lnTo>
                  <a:pt x="307024" y="0"/>
                </a:lnTo>
                <a:lnTo>
                  <a:pt x="307024" y="1218472"/>
                </a:lnTo>
                <a:lnTo>
                  <a:pt x="0" y="1525496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06095" y="2536471"/>
            <a:ext cx="389890" cy="307340"/>
          </a:xfrm>
          <a:custGeom>
            <a:avLst/>
            <a:gdLst/>
            <a:ahLst/>
            <a:cxnLst/>
            <a:rect l="l" t="t" r="r" b="b"/>
            <a:pathLst>
              <a:path w="389889" h="307339">
                <a:moveTo>
                  <a:pt x="82674" y="307024"/>
                </a:moveTo>
                <a:lnTo>
                  <a:pt x="0" y="307024"/>
                </a:lnTo>
                <a:lnTo>
                  <a:pt x="307024" y="0"/>
                </a:lnTo>
                <a:lnTo>
                  <a:pt x="389699" y="0"/>
                </a:lnTo>
                <a:lnTo>
                  <a:pt x="82674" y="307024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06095" y="2536472"/>
            <a:ext cx="389890" cy="1525905"/>
          </a:xfrm>
          <a:custGeom>
            <a:avLst/>
            <a:gdLst/>
            <a:ahLst/>
            <a:cxnLst/>
            <a:rect l="l" t="t" r="r" b="b"/>
            <a:pathLst>
              <a:path w="389889" h="1525905">
                <a:moveTo>
                  <a:pt x="0" y="307024"/>
                </a:moveTo>
                <a:lnTo>
                  <a:pt x="307024" y="0"/>
                </a:lnTo>
                <a:lnTo>
                  <a:pt x="389699" y="0"/>
                </a:lnTo>
                <a:lnTo>
                  <a:pt x="389699" y="1218472"/>
                </a:lnTo>
                <a:lnTo>
                  <a:pt x="82674" y="1525496"/>
                </a:lnTo>
                <a:lnTo>
                  <a:pt x="0" y="1525496"/>
                </a:lnTo>
                <a:lnTo>
                  <a:pt x="0" y="30702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06095" y="2536471"/>
            <a:ext cx="389890" cy="307340"/>
          </a:xfrm>
          <a:custGeom>
            <a:avLst/>
            <a:gdLst/>
            <a:ahLst/>
            <a:cxnLst/>
            <a:rect l="l" t="t" r="r" b="b"/>
            <a:pathLst>
              <a:path w="389889" h="307339">
                <a:moveTo>
                  <a:pt x="0" y="307024"/>
                </a:moveTo>
                <a:lnTo>
                  <a:pt x="82674" y="307024"/>
                </a:lnTo>
                <a:lnTo>
                  <a:pt x="3896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88769" y="2843497"/>
            <a:ext cx="0" cy="1218565"/>
          </a:xfrm>
          <a:custGeom>
            <a:avLst/>
            <a:gdLst/>
            <a:ahLst/>
            <a:cxnLst/>
            <a:rect l="l" t="t" r="r" b="b"/>
            <a:pathLst>
              <a:path h="1218564">
                <a:moveTo>
                  <a:pt x="0" y="0"/>
                </a:moveTo>
                <a:lnTo>
                  <a:pt x="0" y="1218472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99832" y="2843497"/>
            <a:ext cx="0" cy="1218565"/>
          </a:xfrm>
          <a:custGeom>
            <a:avLst/>
            <a:gdLst/>
            <a:ahLst/>
            <a:cxnLst/>
            <a:rect l="l" t="t" r="r" b="b"/>
            <a:pathLst>
              <a:path h="1218564">
                <a:moveTo>
                  <a:pt x="0" y="0"/>
                </a:moveTo>
                <a:lnTo>
                  <a:pt x="0" y="1218472"/>
                </a:lnTo>
              </a:path>
            </a:pathLst>
          </a:custGeom>
          <a:ln w="82674">
            <a:solidFill>
              <a:srgbClr val="F4CCC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41169" y="2536472"/>
            <a:ext cx="307340" cy="1525905"/>
          </a:xfrm>
          <a:custGeom>
            <a:avLst/>
            <a:gdLst/>
            <a:ahLst/>
            <a:cxnLst/>
            <a:rect l="l" t="t" r="r" b="b"/>
            <a:pathLst>
              <a:path w="307339" h="1525905">
                <a:moveTo>
                  <a:pt x="0" y="1525496"/>
                </a:moveTo>
                <a:lnTo>
                  <a:pt x="0" y="307024"/>
                </a:lnTo>
                <a:lnTo>
                  <a:pt x="307024" y="0"/>
                </a:lnTo>
                <a:lnTo>
                  <a:pt x="307024" y="1218472"/>
                </a:lnTo>
                <a:lnTo>
                  <a:pt x="0" y="1525496"/>
                </a:lnTo>
                <a:close/>
              </a:path>
            </a:pathLst>
          </a:custGeom>
          <a:solidFill>
            <a:srgbClr val="C3A3A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558494" y="2536471"/>
            <a:ext cx="389890" cy="307340"/>
          </a:xfrm>
          <a:custGeom>
            <a:avLst/>
            <a:gdLst/>
            <a:ahLst/>
            <a:cxnLst/>
            <a:rect l="l" t="t" r="r" b="b"/>
            <a:pathLst>
              <a:path w="389889" h="307339">
                <a:moveTo>
                  <a:pt x="82674" y="307024"/>
                </a:moveTo>
                <a:lnTo>
                  <a:pt x="0" y="307024"/>
                </a:lnTo>
                <a:lnTo>
                  <a:pt x="307024" y="0"/>
                </a:lnTo>
                <a:lnTo>
                  <a:pt x="389699" y="0"/>
                </a:lnTo>
                <a:lnTo>
                  <a:pt x="82674" y="307024"/>
                </a:lnTo>
                <a:close/>
              </a:path>
            </a:pathLst>
          </a:custGeom>
          <a:solidFill>
            <a:srgbClr val="F6D6D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58494" y="2536472"/>
            <a:ext cx="389890" cy="1525905"/>
          </a:xfrm>
          <a:custGeom>
            <a:avLst/>
            <a:gdLst/>
            <a:ahLst/>
            <a:cxnLst/>
            <a:rect l="l" t="t" r="r" b="b"/>
            <a:pathLst>
              <a:path w="389889" h="1525905">
                <a:moveTo>
                  <a:pt x="0" y="307024"/>
                </a:moveTo>
                <a:lnTo>
                  <a:pt x="307024" y="0"/>
                </a:lnTo>
                <a:lnTo>
                  <a:pt x="389699" y="0"/>
                </a:lnTo>
                <a:lnTo>
                  <a:pt x="389699" y="1218472"/>
                </a:lnTo>
                <a:lnTo>
                  <a:pt x="82674" y="1525496"/>
                </a:lnTo>
                <a:lnTo>
                  <a:pt x="0" y="1525496"/>
                </a:lnTo>
                <a:lnTo>
                  <a:pt x="0" y="30702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58494" y="2536471"/>
            <a:ext cx="389890" cy="307340"/>
          </a:xfrm>
          <a:custGeom>
            <a:avLst/>
            <a:gdLst/>
            <a:ahLst/>
            <a:cxnLst/>
            <a:rect l="l" t="t" r="r" b="b"/>
            <a:pathLst>
              <a:path w="389889" h="307339">
                <a:moveTo>
                  <a:pt x="0" y="307024"/>
                </a:moveTo>
                <a:lnTo>
                  <a:pt x="82674" y="307024"/>
                </a:lnTo>
                <a:lnTo>
                  <a:pt x="3896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641169" y="2843497"/>
            <a:ext cx="0" cy="1218565"/>
          </a:xfrm>
          <a:custGeom>
            <a:avLst/>
            <a:gdLst/>
            <a:ahLst/>
            <a:cxnLst/>
            <a:rect l="l" t="t" r="r" b="b"/>
            <a:pathLst>
              <a:path h="1218564">
                <a:moveTo>
                  <a:pt x="0" y="0"/>
                </a:moveTo>
                <a:lnTo>
                  <a:pt x="0" y="1218472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object 91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&amp; Justin Johnson &amp;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Serena</a:t>
            </a:r>
            <a:r>
              <a:rPr kumimoji="0" sz="12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Yeung</a:t>
            </a:r>
          </a:p>
        </p:txBody>
      </p:sp>
      <p:sp>
        <p:nvSpPr>
          <p:cNvPr id="89" name="object 89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11</a:t>
            </a:r>
            <a:r>
              <a:rPr kumimoji="0" sz="1200" b="0" i="0" u="none" strike="noStrike" kern="1200" cap="none" spc="-8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</a:t>
            </a:r>
          </a:p>
        </p:txBody>
      </p:sp>
      <p:sp>
        <p:nvSpPr>
          <p:cNvPr id="92" name="object 92"/>
          <p:cNvSpPr txBox="1">
            <a:spLocks noGrp="1"/>
          </p:cNvSpPr>
          <p:nvPr>
            <p:ph type="sldNum" sz="quarter" idx="12"/>
          </p:nvPr>
        </p:nvSpPr>
        <p:spPr>
          <a:xfrm>
            <a:off x="6994755" y="7999087"/>
            <a:ext cx="3333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marR="0" lvl="0" indent="0" algn="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25400" marR="0" lvl="0" indent="0" algn="r" defTabSz="914400" rtl="0" eaLnBrk="1" fontAlgn="auto" latinLnBrk="0" hangingPunct="1">
                <a:lnSpc>
                  <a:spcPts val="23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</a:t>
            </a:fld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0775" y="2830970"/>
            <a:ext cx="1794821" cy="1196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90454" y="4127881"/>
            <a:ext cx="79565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64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Input: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ts val="166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 x H x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756045" y="3144743"/>
            <a:ext cx="248285" cy="621665"/>
          </a:xfrm>
          <a:custGeom>
            <a:avLst/>
            <a:gdLst/>
            <a:ahLst/>
            <a:cxnLst/>
            <a:rect l="l" t="t" r="r" b="b"/>
            <a:pathLst>
              <a:path w="248285" h="621664">
                <a:moveTo>
                  <a:pt x="0" y="0"/>
                </a:moveTo>
                <a:lnTo>
                  <a:pt x="247774" y="0"/>
                </a:lnTo>
                <a:lnTo>
                  <a:pt x="247774" y="621576"/>
                </a:lnTo>
                <a:lnTo>
                  <a:pt x="0" y="621576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003818" y="2908921"/>
            <a:ext cx="236220" cy="857885"/>
          </a:xfrm>
          <a:custGeom>
            <a:avLst/>
            <a:gdLst/>
            <a:ahLst/>
            <a:cxnLst/>
            <a:rect l="l" t="t" r="r" b="b"/>
            <a:pathLst>
              <a:path w="236219" h="857885">
                <a:moveTo>
                  <a:pt x="0" y="857398"/>
                </a:moveTo>
                <a:lnTo>
                  <a:pt x="0" y="235822"/>
                </a:lnTo>
                <a:lnTo>
                  <a:pt x="235824" y="0"/>
                </a:lnTo>
                <a:lnTo>
                  <a:pt x="235824" y="621573"/>
                </a:lnTo>
                <a:lnTo>
                  <a:pt x="0" y="857398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756044" y="2908920"/>
            <a:ext cx="483870" cy="236220"/>
          </a:xfrm>
          <a:custGeom>
            <a:avLst/>
            <a:gdLst/>
            <a:ahLst/>
            <a:cxnLst/>
            <a:rect l="l" t="t" r="r" b="b"/>
            <a:pathLst>
              <a:path w="483869" h="236219">
                <a:moveTo>
                  <a:pt x="247774" y="235822"/>
                </a:moveTo>
                <a:lnTo>
                  <a:pt x="0" y="235822"/>
                </a:lnTo>
                <a:lnTo>
                  <a:pt x="235824" y="0"/>
                </a:lnTo>
                <a:lnTo>
                  <a:pt x="483599" y="0"/>
                </a:lnTo>
                <a:lnTo>
                  <a:pt x="247774" y="235822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756044" y="2908921"/>
            <a:ext cx="483870" cy="857885"/>
          </a:xfrm>
          <a:custGeom>
            <a:avLst/>
            <a:gdLst/>
            <a:ahLst/>
            <a:cxnLst/>
            <a:rect l="l" t="t" r="r" b="b"/>
            <a:pathLst>
              <a:path w="483869" h="857885">
                <a:moveTo>
                  <a:pt x="0" y="235822"/>
                </a:moveTo>
                <a:lnTo>
                  <a:pt x="235824" y="0"/>
                </a:lnTo>
                <a:lnTo>
                  <a:pt x="483599" y="0"/>
                </a:lnTo>
                <a:lnTo>
                  <a:pt x="483599" y="621573"/>
                </a:lnTo>
                <a:lnTo>
                  <a:pt x="247774" y="857398"/>
                </a:lnTo>
                <a:lnTo>
                  <a:pt x="0" y="857398"/>
                </a:lnTo>
                <a:lnTo>
                  <a:pt x="0" y="235822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756044" y="2908920"/>
            <a:ext cx="483870" cy="236220"/>
          </a:xfrm>
          <a:custGeom>
            <a:avLst/>
            <a:gdLst/>
            <a:ahLst/>
            <a:cxnLst/>
            <a:rect l="l" t="t" r="r" b="b"/>
            <a:pathLst>
              <a:path w="483869" h="236219">
                <a:moveTo>
                  <a:pt x="0" y="235822"/>
                </a:moveTo>
                <a:lnTo>
                  <a:pt x="247774" y="235822"/>
                </a:lnTo>
                <a:lnTo>
                  <a:pt x="483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003818" y="3144743"/>
            <a:ext cx="0" cy="621665"/>
          </a:xfrm>
          <a:custGeom>
            <a:avLst/>
            <a:gdLst/>
            <a:ahLst/>
            <a:cxnLst/>
            <a:rect l="l" t="t" r="r" b="b"/>
            <a:pathLst>
              <a:path h="621664">
                <a:moveTo>
                  <a:pt x="0" y="0"/>
                </a:moveTo>
                <a:lnTo>
                  <a:pt x="0" y="621576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155236" y="2601034"/>
            <a:ext cx="1936114" cy="1427480"/>
          </a:xfrm>
          <a:custGeom>
            <a:avLst/>
            <a:gdLst/>
            <a:ahLst/>
            <a:cxnLst/>
            <a:rect l="l" t="t" r="r" b="b"/>
            <a:pathLst>
              <a:path w="1936115" h="1427480">
                <a:moveTo>
                  <a:pt x="0" y="0"/>
                </a:moveTo>
                <a:lnTo>
                  <a:pt x="1935846" y="0"/>
                </a:lnTo>
                <a:lnTo>
                  <a:pt x="1935846" y="1427009"/>
                </a:lnTo>
                <a:lnTo>
                  <a:pt x="0" y="1427009"/>
                </a:lnTo>
                <a:lnTo>
                  <a:pt x="0" y="0"/>
                </a:lnTo>
                <a:close/>
              </a:path>
            </a:pathLst>
          </a:custGeom>
          <a:solidFill>
            <a:srgbClr val="3D85C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157137" y="3140265"/>
            <a:ext cx="1931035" cy="891540"/>
          </a:xfrm>
          <a:custGeom>
            <a:avLst/>
            <a:gdLst/>
            <a:ahLst/>
            <a:cxnLst/>
            <a:rect l="l" t="t" r="r" b="b"/>
            <a:pathLst>
              <a:path w="1931034" h="891539">
                <a:moveTo>
                  <a:pt x="0" y="891378"/>
                </a:moveTo>
                <a:lnTo>
                  <a:pt x="0" y="0"/>
                </a:lnTo>
                <a:lnTo>
                  <a:pt x="56024" y="7339"/>
                </a:lnTo>
                <a:lnTo>
                  <a:pt x="36249" y="29347"/>
                </a:lnTo>
                <a:lnTo>
                  <a:pt x="181199" y="69697"/>
                </a:lnTo>
                <a:lnTo>
                  <a:pt x="395184" y="69697"/>
                </a:lnTo>
                <a:lnTo>
                  <a:pt x="1512196" y="194422"/>
                </a:lnTo>
                <a:lnTo>
                  <a:pt x="1927296" y="227429"/>
                </a:lnTo>
                <a:lnTo>
                  <a:pt x="1930596" y="887728"/>
                </a:lnTo>
                <a:lnTo>
                  <a:pt x="0" y="891378"/>
                </a:lnTo>
                <a:close/>
              </a:path>
              <a:path w="1931034" h="891539">
                <a:moveTo>
                  <a:pt x="395184" y="69697"/>
                </a:moveTo>
                <a:lnTo>
                  <a:pt x="181199" y="69697"/>
                </a:lnTo>
                <a:lnTo>
                  <a:pt x="154849" y="7339"/>
                </a:lnTo>
                <a:lnTo>
                  <a:pt x="329449" y="62357"/>
                </a:lnTo>
                <a:lnTo>
                  <a:pt x="395184" y="69697"/>
                </a:lnTo>
                <a:close/>
              </a:path>
            </a:pathLst>
          </a:custGeom>
          <a:solidFill>
            <a:srgbClr val="69A84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160435" y="2597360"/>
            <a:ext cx="1927860" cy="785495"/>
          </a:xfrm>
          <a:custGeom>
            <a:avLst/>
            <a:gdLst/>
            <a:ahLst/>
            <a:cxnLst/>
            <a:rect l="l" t="t" r="r" b="b"/>
            <a:pathLst>
              <a:path w="1927859" h="785494">
                <a:moveTo>
                  <a:pt x="1927296" y="785010"/>
                </a:moveTo>
                <a:lnTo>
                  <a:pt x="0" y="740993"/>
                </a:lnTo>
                <a:lnTo>
                  <a:pt x="0" y="73362"/>
                </a:lnTo>
                <a:lnTo>
                  <a:pt x="39549" y="36687"/>
                </a:lnTo>
                <a:lnTo>
                  <a:pt x="32949" y="0"/>
                </a:lnTo>
                <a:lnTo>
                  <a:pt x="1162972" y="0"/>
                </a:lnTo>
                <a:lnTo>
                  <a:pt x="1146497" y="36687"/>
                </a:lnTo>
                <a:lnTo>
                  <a:pt x="1162972" y="99044"/>
                </a:lnTo>
                <a:lnTo>
                  <a:pt x="1202497" y="183419"/>
                </a:lnTo>
                <a:lnTo>
                  <a:pt x="1136622" y="190747"/>
                </a:lnTo>
                <a:lnTo>
                  <a:pt x="1100372" y="249442"/>
                </a:lnTo>
                <a:lnTo>
                  <a:pt x="1080597" y="330141"/>
                </a:lnTo>
                <a:lnTo>
                  <a:pt x="952123" y="348484"/>
                </a:lnTo>
                <a:lnTo>
                  <a:pt x="981773" y="425519"/>
                </a:lnTo>
                <a:lnTo>
                  <a:pt x="1304622" y="542906"/>
                </a:lnTo>
                <a:lnTo>
                  <a:pt x="1398924" y="542906"/>
                </a:lnTo>
                <a:lnTo>
                  <a:pt x="1396897" y="550246"/>
                </a:lnTo>
                <a:lnTo>
                  <a:pt x="1927296" y="550246"/>
                </a:lnTo>
                <a:lnTo>
                  <a:pt x="1927296" y="785010"/>
                </a:lnTo>
                <a:close/>
              </a:path>
              <a:path w="1927859" h="785494">
                <a:moveTo>
                  <a:pt x="1417167" y="476874"/>
                </a:moveTo>
                <a:lnTo>
                  <a:pt x="1360647" y="476874"/>
                </a:lnTo>
                <a:lnTo>
                  <a:pt x="1393597" y="377831"/>
                </a:lnTo>
                <a:lnTo>
                  <a:pt x="1423247" y="454866"/>
                </a:lnTo>
                <a:lnTo>
                  <a:pt x="1417167" y="476874"/>
                </a:lnTo>
                <a:close/>
              </a:path>
              <a:path w="1927859" h="785494">
                <a:moveTo>
                  <a:pt x="1927296" y="550246"/>
                </a:moveTo>
                <a:lnTo>
                  <a:pt x="1396897" y="550246"/>
                </a:lnTo>
                <a:lnTo>
                  <a:pt x="1548421" y="377831"/>
                </a:lnTo>
                <a:lnTo>
                  <a:pt x="1660446" y="440199"/>
                </a:lnTo>
                <a:lnTo>
                  <a:pt x="1695048" y="440199"/>
                </a:lnTo>
                <a:lnTo>
                  <a:pt x="1709871" y="491551"/>
                </a:lnTo>
                <a:lnTo>
                  <a:pt x="1785643" y="491551"/>
                </a:lnTo>
                <a:lnTo>
                  <a:pt x="1805396" y="506221"/>
                </a:lnTo>
                <a:lnTo>
                  <a:pt x="1927296" y="506221"/>
                </a:lnTo>
                <a:lnTo>
                  <a:pt x="1927296" y="550246"/>
                </a:lnTo>
                <a:close/>
              </a:path>
              <a:path w="1927859" h="785494">
                <a:moveTo>
                  <a:pt x="1398924" y="542906"/>
                </a:moveTo>
                <a:lnTo>
                  <a:pt x="1304622" y="542906"/>
                </a:lnTo>
                <a:lnTo>
                  <a:pt x="1301347" y="484214"/>
                </a:lnTo>
                <a:lnTo>
                  <a:pt x="1330997" y="385169"/>
                </a:lnTo>
                <a:lnTo>
                  <a:pt x="1360647" y="476874"/>
                </a:lnTo>
                <a:lnTo>
                  <a:pt x="1417167" y="476874"/>
                </a:lnTo>
                <a:lnTo>
                  <a:pt x="1398924" y="542906"/>
                </a:lnTo>
                <a:close/>
              </a:path>
              <a:path w="1927859" h="785494">
                <a:moveTo>
                  <a:pt x="1695048" y="440199"/>
                </a:moveTo>
                <a:lnTo>
                  <a:pt x="1660446" y="440199"/>
                </a:lnTo>
                <a:lnTo>
                  <a:pt x="1680221" y="388834"/>
                </a:lnTo>
                <a:lnTo>
                  <a:pt x="1695048" y="440199"/>
                </a:lnTo>
                <a:close/>
              </a:path>
              <a:path w="1927859" h="785494">
                <a:moveTo>
                  <a:pt x="1927296" y="506221"/>
                </a:moveTo>
                <a:lnTo>
                  <a:pt x="1805396" y="506221"/>
                </a:lnTo>
                <a:lnTo>
                  <a:pt x="1854821" y="447526"/>
                </a:lnTo>
                <a:lnTo>
                  <a:pt x="1927296" y="447526"/>
                </a:lnTo>
                <a:lnTo>
                  <a:pt x="1927296" y="506221"/>
                </a:lnTo>
                <a:close/>
              </a:path>
              <a:path w="1927859" h="785494">
                <a:moveTo>
                  <a:pt x="1785643" y="491551"/>
                </a:moveTo>
                <a:lnTo>
                  <a:pt x="1709871" y="491551"/>
                </a:lnTo>
                <a:lnTo>
                  <a:pt x="1755996" y="469534"/>
                </a:lnTo>
                <a:lnTo>
                  <a:pt x="1785643" y="491551"/>
                </a:lnTo>
                <a:close/>
              </a:path>
            </a:pathLst>
          </a:custGeom>
          <a:solidFill>
            <a:srgbClr val="C17BA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384460" y="2608364"/>
            <a:ext cx="1380490" cy="1427480"/>
          </a:xfrm>
          <a:custGeom>
            <a:avLst/>
            <a:gdLst/>
            <a:ahLst/>
            <a:cxnLst/>
            <a:rect l="l" t="t" r="r" b="b"/>
            <a:pathLst>
              <a:path w="1380490" h="1427480">
                <a:moveTo>
                  <a:pt x="592262" y="179742"/>
                </a:moveTo>
                <a:lnTo>
                  <a:pt x="230624" y="179742"/>
                </a:lnTo>
                <a:lnTo>
                  <a:pt x="260274" y="113722"/>
                </a:lnTo>
                <a:lnTo>
                  <a:pt x="319574" y="22007"/>
                </a:lnTo>
                <a:lnTo>
                  <a:pt x="424999" y="0"/>
                </a:lnTo>
                <a:lnTo>
                  <a:pt x="500774" y="7339"/>
                </a:lnTo>
                <a:lnTo>
                  <a:pt x="543598" y="66032"/>
                </a:lnTo>
                <a:lnTo>
                  <a:pt x="556773" y="113722"/>
                </a:lnTo>
                <a:lnTo>
                  <a:pt x="589723" y="161399"/>
                </a:lnTo>
                <a:lnTo>
                  <a:pt x="592262" y="179742"/>
                </a:lnTo>
                <a:close/>
              </a:path>
              <a:path w="1380490" h="1427480">
                <a:moveTo>
                  <a:pt x="273449" y="1423279"/>
                </a:moveTo>
                <a:lnTo>
                  <a:pt x="164724" y="1415954"/>
                </a:lnTo>
                <a:lnTo>
                  <a:pt x="187799" y="1335254"/>
                </a:lnTo>
                <a:lnTo>
                  <a:pt x="214149" y="1221530"/>
                </a:lnTo>
                <a:lnTo>
                  <a:pt x="210849" y="1122505"/>
                </a:lnTo>
                <a:lnTo>
                  <a:pt x="207574" y="994105"/>
                </a:lnTo>
                <a:lnTo>
                  <a:pt x="177899" y="851030"/>
                </a:lnTo>
                <a:lnTo>
                  <a:pt x="135074" y="803355"/>
                </a:lnTo>
                <a:lnTo>
                  <a:pt x="108724" y="660291"/>
                </a:lnTo>
                <a:lnTo>
                  <a:pt x="115299" y="539241"/>
                </a:lnTo>
                <a:lnTo>
                  <a:pt x="125199" y="476871"/>
                </a:lnTo>
                <a:lnTo>
                  <a:pt x="112024" y="381504"/>
                </a:lnTo>
                <a:lnTo>
                  <a:pt x="141674" y="337479"/>
                </a:lnTo>
                <a:lnTo>
                  <a:pt x="105424" y="330139"/>
                </a:lnTo>
                <a:lnTo>
                  <a:pt x="36249" y="260441"/>
                </a:lnTo>
                <a:lnTo>
                  <a:pt x="0" y="190747"/>
                </a:lnTo>
                <a:lnTo>
                  <a:pt x="42824" y="143067"/>
                </a:lnTo>
                <a:lnTo>
                  <a:pt x="128499" y="139392"/>
                </a:lnTo>
                <a:lnTo>
                  <a:pt x="230624" y="179742"/>
                </a:lnTo>
                <a:lnTo>
                  <a:pt x="592262" y="179742"/>
                </a:lnTo>
                <a:lnTo>
                  <a:pt x="596323" y="209089"/>
                </a:lnTo>
                <a:lnTo>
                  <a:pt x="745661" y="209089"/>
                </a:lnTo>
                <a:lnTo>
                  <a:pt x="767623" y="227432"/>
                </a:lnTo>
                <a:lnTo>
                  <a:pt x="754448" y="271456"/>
                </a:lnTo>
                <a:lnTo>
                  <a:pt x="645723" y="374164"/>
                </a:lnTo>
                <a:lnTo>
                  <a:pt x="569973" y="385169"/>
                </a:lnTo>
                <a:lnTo>
                  <a:pt x="566673" y="447526"/>
                </a:lnTo>
                <a:lnTo>
                  <a:pt x="990330" y="447526"/>
                </a:lnTo>
                <a:lnTo>
                  <a:pt x="1090497" y="506218"/>
                </a:lnTo>
                <a:lnTo>
                  <a:pt x="1231408" y="506218"/>
                </a:lnTo>
                <a:lnTo>
                  <a:pt x="1255222" y="557583"/>
                </a:lnTo>
                <a:lnTo>
                  <a:pt x="1327711" y="557583"/>
                </a:lnTo>
                <a:lnTo>
                  <a:pt x="1380422" y="586918"/>
                </a:lnTo>
                <a:lnTo>
                  <a:pt x="1363947" y="645613"/>
                </a:lnTo>
                <a:lnTo>
                  <a:pt x="1304647" y="660291"/>
                </a:lnTo>
                <a:lnTo>
                  <a:pt x="1288172" y="722648"/>
                </a:lnTo>
                <a:lnTo>
                  <a:pt x="1352067" y="895055"/>
                </a:lnTo>
                <a:lnTo>
                  <a:pt x="635848" y="895055"/>
                </a:lnTo>
                <a:lnTo>
                  <a:pt x="637491" y="902380"/>
                </a:lnTo>
                <a:lnTo>
                  <a:pt x="583123" y="902380"/>
                </a:lnTo>
                <a:lnTo>
                  <a:pt x="582861" y="917080"/>
                </a:lnTo>
                <a:lnTo>
                  <a:pt x="299799" y="917080"/>
                </a:lnTo>
                <a:lnTo>
                  <a:pt x="293224" y="964755"/>
                </a:lnTo>
                <a:lnTo>
                  <a:pt x="306399" y="1063805"/>
                </a:lnTo>
                <a:lnTo>
                  <a:pt x="296524" y="1151830"/>
                </a:lnTo>
                <a:lnTo>
                  <a:pt x="307065" y="1195855"/>
                </a:lnTo>
                <a:lnTo>
                  <a:pt x="270149" y="1195855"/>
                </a:lnTo>
                <a:lnTo>
                  <a:pt x="270149" y="1324254"/>
                </a:lnTo>
                <a:lnTo>
                  <a:pt x="273449" y="1423279"/>
                </a:lnTo>
                <a:close/>
              </a:path>
              <a:path w="1380490" h="1427480">
                <a:moveTo>
                  <a:pt x="745661" y="209089"/>
                </a:moveTo>
                <a:lnTo>
                  <a:pt x="596323" y="209089"/>
                </a:lnTo>
                <a:lnTo>
                  <a:pt x="645723" y="172414"/>
                </a:lnTo>
                <a:lnTo>
                  <a:pt x="714923" y="183417"/>
                </a:lnTo>
                <a:lnTo>
                  <a:pt x="745661" y="209089"/>
                </a:lnTo>
                <a:close/>
              </a:path>
              <a:path w="1380490" h="1427480">
                <a:moveTo>
                  <a:pt x="990330" y="447526"/>
                </a:moveTo>
                <a:lnTo>
                  <a:pt x="566673" y="447526"/>
                </a:lnTo>
                <a:lnTo>
                  <a:pt x="662198" y="410851"/>
                </a:lnTo>
                <a:lnTo>
                  <a:pt x="744573" y="410851"/>
                </a:lnTo>
                <a:lnTo>
                  <a:pt x="840098" y="355821"/>
                </a:lnTo>
                <a:lnTo>
                  <a:pt x="919173" y="385169"/>
                </a:lnTo>
                <a:lnTo>
                  <a:pt x="965298" y="432859"/>
                </a:lnTo>
                <a:lnTo>
                  <a:pt x="990330" y="447526"/>
                </a:lnTo>
                <a:close/>
              </a:path>
              <a:path w="1380490" h="1427480">
                <a:moveTo>
                  <a:pt x="1231408" y="506218"/>
                </a:moveTo>
                <a:lnTo>
                  <a:pt x="1090497" y="506218"/>
                </a:lnTo>
                <a:lnTo>
                  <a:pt x="1202497" y="443861"/>
                </a:lnTo>
                <a:lnTo>
                  <a:pt x="1231408" y="506218"/>
                </a:lnTo>
                <a:close/>
              </a:path>
              <a:path w="1380490" h="1427480">
                <a:moveTo>
                  <a:pt x="1327711" y="557583"/>
                </a:moveTo>
                <a:lnTo>
                  <a:pt x="1255222" y="557583"/>
                </a:lnTo>
                <a:lnTo>
                  <a:pt x="1314522" y="550243"/>
                </a:lnTo>
                <a:lnTo>
                  <a:pt x="1327711" y="557583"/>
                </a:lnTo>
                <a:close/>
              </a:path>
              <a:path w="1380490" h="1427480">
                <a:moveTo>
                  <a:pt x="846698" y="1404954"/>
                </a:moveTo>
                <a:lnTo>
                  <a:pt x="767623" y="1397629"/>
                </a:lnTo>
                <a:lnTo>
                  <a:pt x="764348" y="1342579"/>
                </a:lnTo>
                <a:lnTo>
                  <a:pt x="751148" y="1294904"/>
                </a:lnTo>
                <a:lnTo>
                  <a:pt x="761048" y="1159180"/>
                </a:lnTo>
                <a:lnTo>
                  <a:pt x="744573" y="1140830"/>
                </a:lnTo>
                <a:lnTo>
                  <a:pt x="741273" y="1093155"/>
                </a:lnTo>
                <a:lnTo>
                  <a:pt x="705048" y="898730"/>
                </a:lnTo>
                <a:lnTo>
                  <a:pt x="635848" y="895055"/>
                </a:lnTo>
                <a:lnTo>
                  <a:pt x="1352067" y="895055"/>
                </a:lnTo>
                <a:lnTo>
                  <a:pt x="1365659" y="931730"/>
                </a:lnTo>
                <a:lnTo>
                  <a:pt x="1074022" y="931730"/>
                </a:lnTo>
                <a:lnTo>
                  <a:pt x="1067939" y="953755"/>
                </a:lnTo>
                <a:lnTo>
                  <a:pt x="1024597" y="953755"/>
                </a:lnTo>
                <a:lnTo>
                  <a:pt x="1024519" y="957430"/>
                </a:lnTo>
                <a:lnTo>
                  <a:pt x="800573" y="957430"/>
                </a:lnTo>
                <a:lnTo>
                  <a:pt x="830223" y="1096805"/>
                </a:lnTo>
                <a:lnTo>
                  <a:pt x="800573" y="1188530"/>
                </a:lnTo>
                <a:lnTo>
                  <a:pt x="830223" y="1316904"/>
                </a:lnTo>
                <a:lnTo>
                  <a:pt x="846698" y="1404954"/>
                </a:lnTo>
                <a:close/>
              </a:path>
              <a:path w="1380490" h="1427480">
                <a:moveTo>
                  <a:pt x="606198" y="1173855"/>
                </a:moveTo>
                <a:lnTo>
                  <a:pt x="602898" y="1063805"/>
                </a:lnTo>
                <a:lnTo>
                  <a:pt x="583123" y="902380"/>
                </a:lnTo>
                <a:lnTo>
                  <a:pt x="637491" y="902380"/>
                </a:lnTo>
                <a:lnTo>
                  <a:pt x="645723" y="939080"/>
                </a:lnTo>
                <a:lnTo>
                  <a:pt x="632548" y="1005105"/>
                </a:lnTo>
                <a:lnTo>
                  <a:pt x="652323" y="1162855"/>
                </a:lnTo>
                <a:lnTo>
                  <a:pt x="606198" y="1173855"/>
                </a:lnTo>
                <a:close/>
              </a:path>
              <a:path w="1380490" h="1427480">
                <a:moveTo>
                  <a:pt x="359099" y="1155505"/>
                </a:moveTo>
                <a:lnTo>
                  <a:pt x="329474" y="1148155"/>
                </a:lnTo>
                <a:lnTo>
                  <a:pt x="332749" y="1074805"/>
                </a:lnTo>
                <a:lnTo>
                  <a:pt x="326174" y="983105"/>
                </a:lnTo>
                <a:lnTo>
                  <a:pt x="299799" y="917080"/>
                </a:lnTo>
                <a:lnTo>
                  <a:pt x="582861" y="917080"/>
                </a:lnTo>
                <a:lnTo>
                  <a:pt x="582140" y="957430"/>
                </a:lnTo>
                <a:lnTo>
                  <a:pt x="467824" y="957430"/>
                </a:lnTo>
                <a:lnTo>
                  <a:pt x="418170" y="1041805"/>
                </a:lnTo>
                <a:lnTo>
                  <a:pt x="375574" y="1041805"/>
                </a:lnTo>
                <a:lnTo>
                  <a:pt x="398649" y="1140830"/>
                </a:lnTo>
                <a:lnTo>
                  <a:pt x="359099" y="1155505"/>
                </a:lnTo>
                <a:close/>
              </a:path>
              <a:path w="1380490" h="1427480">
                <a:moveTo>
                  <a:pt x="1284872" y="1034455"/>
                </a:moveTo>
                <a:lnTo>
                  <a:pt x="1222272" y="994105"/>
                </a:lnTo>
                <a:lnTo>
                  <a:pt x="1074022" y="931730"/>
                </a:lnTo>
                <a:lnTo>
                  <a:pt x="1365659" y="931730"/>
                </a:lnTo>
                <a:lnTo>
                  <a:pt x="1373822" y="953755"/>
                </a:lnTo>
                <a:lnTo>
                  <a:pt x="1360647" y="994105"/>
                </a:lnTo>
                <a:lnTo>
                  <a:pt x="1284872" y="1034455"/>
                </a:lnTo>
                <a:close/>
              </a:path>
              <a:path w="1380490" h="1427480">
                <a:moveTo>
                  <a:pt x="1060847" y="979430"/>
                </a:moveTo>
                <a:lnTo>
                  <a:pt x="1024597" y="953755"/>
                </a:lnTo>
                <a:lnTo>
                  <a:pt x="1067939" y="953755"/>
                </a:lnTo>
                <a:lnTo>
                  <a:pt x="1060847" y="979430"/>
                </a:lnTo>
                <a:close/>
              </a:path>
              <a:path w="1380490" h="1427480">
                <a:moveTo>
                  <a:pt x="543598" y="1426954"/>
                </a:moveTo>
                <a:lnTo>
                  <a:pt x="520548" y="1247205"/>
                </a:lnTo>
                <a:lnTo>
                  <a:pt x="484299" y="1111480"/>
                </a:lnTo>
                <a:lnTo>
                  <a:pt x="467824" y="957430"/>
                </a:lnTo>
                <a:lnTo>
                  <a:pt x="582140" y="957430"/>
                </a:lnTo>
                <a:lnTo>
                  <a:pt x="579848" y="1085805"/>
                </a:lnTo>
                <a:lnTo>
                  <a:pt x="593023" y="1166505"/>
                </a:lnTo>
                <a:lnTo>
                  <a:pt x="583123" y="1232555"/>
                </a:lnTo>
                <a:lnTo>
                  <a:pt x="602898" y="1316904"/>
                </a:lnTo>
                <a:lnTo>
                  <a:pt x="635848" y="1419629"/>
                </a:lnTo>
                <a:lnTo>
                  <a:pt x="543598" y="1426954"/>
                </a:lnTo>
                <a:close/>
              </a:path>
              <a:path w="1380490" h="1427480">
                <a:moveTo>
                  <a:pt x="905998" y="1056455"/>
                </a:moveTo>
                <a:lnTo>
                  <a:pt x="856573" y="1041805"/>
                </a:lnTo>
                <a:lnTo>
                  <a:pt x="800573" y="957430"/>
                </a:lnTo>
                <a:lnTo>
                  <a:pt x="1024519" y="957430"/>
                </a:lnTo>
                <a:lnTo>
                  <a:pt x="1023584" y="1001430"/>
                </a:lnTo>
                <a:lnTo>
                  <a:pt x="942248" y="1001430"/>
                </a:lnTo>
                <a:lnTo>
                  <a:pt x="905998" y="1056455"/>
                </a:lnTo>
                <a:close/>
              </a:path>
              <a:path w="1380490" h="1427480">
                <a:moveTo>
                  <a:pt x="1057547" y="1397629"/>
                </a:moveTo>
                <a:lnTo>
                  <a:pt x="1008122" y="1390279"/>
                </a:lnTo>
                <a:lnTo>
                  <a:pt x="985073" y="1338929"/>
                </a:lnTo>
                <a:lnTo>
                  <a:pt x="971898" y="1210530"/>
                </a:lnTo>
                <a:lnTo>
                  <a:pt x="945548" y="1126155"/>
                </a:lnTo>
                <a:lnTo>
                  <a:pt x="942248" y="1001430"/>
                </a:lnTo>
                <a:lnTo>
                  <a:pt x="1023584" y="1001430"/>
                </a:lnTo>
                <a:lnTo>
                  <a:pt x="1021322" y="1107805"/>
                </a:lnTo>
                <a:lnTo>
                  <a:pt x="1018022" y="1210530"/>
                </a:lnTo>
                <a:lnTo>
                  <a:pt x="1070722" y="1349929"/>
                </a:lnTo>
                <a:lnTo>
                  <a:pt x="1057547" y="1397629"/>
                </a:lnTo>
                <a:close/>
              </a:path>
              <a:path w="1380490" h="1427480">
                <a:moveTo>
                  <a:pt x="405224" y="1063805"/>
                </a:moveTo>
                <a:lnTo>
                  <a:pt x="375574" y="1041805"/>
                </a:lnTo>
                <a:lnTo>
                  <a:pt x="418170" y="1041805"/>
                </a:lnTo>
                <a:lnTo>
                  <a:pt x="405224" y="1063805"/>
                </a:lnTo>
                <a:close/>
              </a:path>
              <a:path w="1380490" h="1427480">
                <a:moveTo>
                  <a:pt x="309699" y="1206855"/>
                </a:moveTo>
                <a:lnTo>
                  <a:pt x="270149" y="1195855"/>
                </a:lnTo>
                <a:lnTo>
                  <a:pt x="307065" y="1195855"/>
                </a:lnTo>
                <a:lnTo>
                  <a:pt x="309699" y="1206855"/>
                </a:lnTo>
                <a:close/>
              </a:path>
            </a:pathLst>
          </a:custGeom>
          <a:solidFill>
            <a:srgbClr val="7E6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698904" y="4228683"/>
            <a:ext cx="952500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34950" marR="5080" lvl="0" indent="-222885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Predictions: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 x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07897" y="1834687"/>
            <a:ext cx="439102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664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Design network as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bunch of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convolutional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layers,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166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downsampling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upsampling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inside the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network!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060844" y="3144743"/>
            <a:ext cx="248285" cy="621665"/>
          </a:xfrm>
          <a:custGeom>
            <a:avLst/>
            <a:gdLst/>
            <a:ahLst/>
            <a:cxnLst/>
            <a:rect l="l" t="t" r="r" b="b"/>
            <a:pathLst>
              <a:path w="248285" h="621664">
                <a:moveTo>
                  <a:pt x="0" y="0"/>
                </a:moveTo>
                <a:lnTo>
                  <a:pt x="247774" y="0"/>
                </a:lnTo>
                <a:lnTo>
                  <a:pt x="247774" y="621576"/>
                </a:lnTo>
                <a:lnTo>
                  <a:pt x="0" y="621576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308618" y="2908921"/>
            <a:ext cx="236220" cy="857885"/>
          </a:xfrm>
          <a:custGeom>
            <a:avLst/>
            <a:gdLst/>
            <a:ahLst/>
            <a:cxnLst/>
            <a:rect l="l" t="t" r="r" b="b"/>
            <a:pathLst>
              <a:path w="236220" h="857885">
                <a:moveTo>
                  <a:pt x="0" y="857398"/>
                </a:moveTo>
                <a:lnTo>
                  <a:pt x="0" y="235822"/>
                </a:lnTo>
                <a:lnTo>
                  <a:pt x="235824" y="0"/>
                </a:lnTo>
                <a:lnTo>
                  <a:pt x="235824" y="621573"/>
                </a:lnTo>
                <a:lnTo>
                  <a:pt x="0" y="857398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060843" y="2908920"/>
            <a:ext cx="483870" cy="236220"/>
          </a:xfrm>
          <a:custGeom>
            <a:avLst/>
            <a:gdLst/>
            <a:ahLst/>
            <a:cxnLst/>
            <a:rect l="l" t="t" r="r" b="b"/>
            <a:pathLst>
              <a:path w="483870" h="236219">
                <a:moveTo>
                  <a:pt x="247774" y="235822"/>
                </a:moveTo>
                <a:lnTo>
                  <a:pt x="0" y="235822"/>
                </a:lnTo>
                <a:lnTo>
                  <a:pt x="235824" y="0"/>
                </a:lnTo>
                <a:lnTo>
                  <a:pt x="483599" y="0"/>
                </a:lnTo>
                <a:lnTo>
                  <a:pt x="247774" y="235822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060843" y="2908921"/>
            <a:ext cx="483870" cy="857885"/>
          </a:xfrm>
          <a:custGeom>
            <a:avLst/>
            <a:gdLst/>
            <a:ahLst/>
            <a:cxnLst/>
            <a:rect l="l" t="t" r="r" b="b"/>
            <a:pathLst>
              <a:path w="483870" h="857885">
                <a:moveTo>
                  <a:pt x="0" y="235822"/>
                </a:moveTo>
                <a:lnTo>
                  <a:pt x="235824" y="0"/>
                </a:lnTo>
                <a:lnTo>
                  <a:pt x="483599" y="0"/>
                </a:lnTo>
                <a:lnTo>
                  <a:pt x="483599" y="621573"/>
                </a:lnTo>
                <a:lnTo>
                  <a:pt x="247774" y="857398"/>
                </a:lnTo>
                <a:lnTo>
                  <a:pt x="0" y="857398"/>
                </a:lnTo>
                <a:lnTo>
                  <a:pt x="0" y="235822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060843" y="2908920"/>
            <a:ext cx="483870" cy="236220"/>
          </a:xfrm>
          <a:custGeom>
            <a:avLst/>
            <a:gdLst/>
            <a:ahLst/>
            <a:cxnLst/>
            <a:rect l="l" t="t" r="r" b="b"/>
            <a:pathLst>
              <a:path w="483870" h="236219">
                <a:moveTo>
                  <a:pt x="0" y="235822"/>
                </a:moveTo>
                <a:lnTo>
                  <a:pt x="247774" y="235822"/>
                </a:lnTo>
                <a:lnTo>
                  <a:pt x="483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308618" y="3144743"/>
            <a:ext cx="0" cy="621665"/>
          </a:xfrm>
          <a:custGeom>
            <a:avLst/>
            <a:gdLst/>
            <a:ahLst/>
            <a:cxnLst/>
            <a:rect l="l" t="t" r="r" b="b"/>
            <a:pathLst>
              <a:path h="621664">
                <a:moveTo>
                  <a:pt x="0" y="0"/>
                </a:moveTo>
                <a:lnTo>
                  <a:pt x="0" y="621576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365644" y="3144743"/>
            <a:ext cx="248285" cy="621665"/>
          </a:xfrm>
          <a:custGeom>
            <a:avLst/>
            <a:gdLst/>
            <a:ahLst/>
            <a:cxnLst/>
            <a:rect l="l" t="t" r="r" b="b"/>
            <a:pathLst>
              <a:path w="248285" h="621664">
                <a:moveTo>
                  <a:pt x="0" y="0"/>
                </a:moveTo>
                <a:lnTo>
                  <a:pt x="247774" y="0"/>
                </a:lnTo>
                <a:lnTo>
                  <a:pt x="247774" y="621576"/>
                </a:lnTo>
                <a:lnTo>
                  <a:pt x="0" y="621576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613417" y="2908921"/>
            <a:ext cx="236220" cy="857885"/>
          </a:xfrm>
          <a:custGeom>
            <a:avLst/>
            <a:gdLst/>
            <a:ahLst/>
            <a:cxnLst/>
            <a:rect l="l" t="t" r="r" b="b"/>
            <a:pathLst>
              <a:path w="236220" h="857885">
                <a:moveTo>
                  <a:pt x="0" y="857398"/>
                </a:moveTo>
                <a:lnTo>
                  <a:pt x="0" y="235822"/>
                </a:lnTo>
                <a:lnTo>
                  <a:pt x="235824" y="0"/>
                </a:lnTo>
                <a:lnTo>
                  <a:pt x="235824" y="621573"/>
                </a:lnTo>
                <a:lnTo>
                  <a:pt x="0" y="857398"/>
                </a:lnTo>
                <a:close/>
              </a:path>
            </a:pathLst>
          </a:custGeom>
          <a:solidFill>
            <a:srgbClr val="C3A3A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365643" y="2908920"/>
            <a:ext cx="483870" cy="236220"/>
          </a:xfrm>
          <a:custGeom>
            <a:avLst/>
            <a:gdLst/>
            <a:ahLst/>
            <a:cxnLst/>
            <a:rect l="l" t="t" r="r" b="b"/>
            <a:pathLst>
              <a:path w="483870" h="236219">
                <a:moveTo>
                  <a:pt x="247774" y="235822"/>
                </a:moveTo>
                <a:lnTo>
                  <a:pt x="0" y="235822"/>
                </a:lnTo>
                <a:lnTo>
                  <a:pt x="235824" y="0"/>
                </a:lnTo>
                <a:lnTo>
                  <a:pt x="483599" y="0"/>
                </a:lnTo>
                <a:lnTo>
                  <a:pt x="247774" y="235822"/>
                </a:lnTo>
                <a:close/>
              </a:path>
            </a:pathLst>
          </a:custGeom>
          <a:solidFill>
            <a:srgbClr val="F6D6D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365643" y="2908921"/>
            <a:ext cx="483870" cy="857885"/>
          </a:xfrm>
          <a:custGeom>
            <a:avLst/>
            <a:gdLst/>
            <a:ahLst/>
            <a:cxnLst/>
            <a:rect l="l" t="t" r="r" b="b"/>
            <a:pathLst>
              <a:path w="483870" h="857885">
                <a:moveTo>
                  <a:pt x="0" y="235822"/>
                </a:moveTo>
                <a:lnTo>
                  <a:pt x="235824" y="0"/>
                </a:lnTo>
                <a:lnTo>
                  <a:pt x="483599" y="0"/>
                </a:lnTo>
                <a:lnTo>
                  <a:pt x="483599" y="621573"/>
                </a:lnTo>
                <a:lnTo>
                  <a:pt x="247774" y="857398"/>
                </a:lnTo>
                <a:lnTo>
                  <a:pt x="0" y="857398"/>
                </a:lnTo>
                <a:lnTo>
                  <a:pt x="0" y="235822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365643" y="2908920"/>
            <a:ext cx="483870" cy="236220"/>
          </a:xfrm>
          <a:custGeom>
            <a:avLst/>
            <a:gdLst/>
            <a:ahLst/>
            <a:cxnLst/>
            <a:rect l="l" t="t" r="r" b="b"/>
            <a:pathLst>
              <a:path w="483870" h="236219">
                <a:moveTo>
                  <a:pt x="0" y="235822"/>
                </a:moveTo>
                <a:lnTo>
                  <a:pt x="247774" y="235822"/>
                </a:lnTo>
                <a:lnTo>
                  <a:pt x="483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613417" y="3144743"/>
            <a:ext cx="0" cy="621665"/>
          </a:xfrm>
          <a:custGeom>
            <a:avLst/>
            <a:gdLst/>
            <a:ahLst/>
            <a:cxnLst/>
            <a:rect l="l" t="t" r="r" b="b"/>
            <a:pathLst>
              <a:path h="621664">
                <a:moveTo>
                  <a:pt x="0" y="0"/>
                </a:moveTo>
                <a:lnTo>
                  <a:pt x="0" y="621576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657093" y="3265590"/>
            <a:ext cx="490855" cy="367030"/>
          </a:xfrm>
          <a:custGeom>
            <a:avLst/>
            <a:gdLst/>
            <a:ahLst/>
            <a:cxnLst/>
            <a:rect l="l" t="t" r="r" b="b"/>
            <a:pathLst>
              <a:path w="490854" h="367030">
                <a:moveTo>
                  <a:pt x="0" y="0"/>
                </a:moveTo>
                <a:lnTo>
                  <a:pt x="490749" y="0"/>
                </a:lnTo>
                <a:lnTo>
                  <a:pt x="490749" y="366854"/>
                </a:lnTo>
                <a:lnTo>
                  <a:pt x="0" y="366854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147841" y="3105945"/>
            <a:ext cx="160020" cy="527050"/>
          </a:xfrm>
          <a:custGeom>
            <a:avLst/>
            <a:gdLst/>
            <a:ahLst/>
            <a:cxnLst/>
            <a:rect l="l" t="t" r="r" b="b"/>
            <a:pathLst>
              <a:path w="160020" h="527050">
                <a:moveTo>
                  <a:pt x="0" y="526498"/>
                </a:moveTo>
                <a:lnTo>
                  <a:pt x="0" y="159644"/>
                </a:lnTo>
                <a:lnTo>
                  <a:pt x="159649" y="0"/>
                </a:lnTo>
                <a:lnTo>
                  <a:pt x="159649" y="366849"/>
                </a:lnTo>
                <a:lnTo>
                  <a:pt x="0" y="526498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657093" y="3105945"/>
            <a:ext cx="650875" cy="160020"/>
          </a:xfrm>
          <a:custGeom>
            <a:avLst/>
            <a:gdLst/>
            <a:ahLst/>
            <a:cxnLst/>
            <a:rect l="l" t="t" r="r" b="b"/>
            <a:pathLst>
              <a:path w="650875" h="160019">
                <a:moveTo>
                  <a:pt x="490749" y="159644"/>
                </a:moveTo>
                <a:lnTo>
                  <a:pt x="0" y="159644"/>
                </a:lnTo>
                <a:lnTo>
                  <a:pt x="159624" y="0"/>
                </a:lnTo>
                <a:lnTo>
                  <a:pt x="650398" y="0"/>
                </a:lnTo>
                <a:lnTo>
                  <a:pt x="490749" y="159644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657093" y="3105945"/>
            <a:ext cx="650875" cy="527050"/>
          </a:xfrm>
          <a:custGeom>
            <a:avLst/>
            <a:gdLst/>
            <a:ahLst/>
            <a:cxnLst/>
            <a:rect l="l" t="t" r="r" b="b"/>
            <a:pathLst>
              <a:path w="650875" h="527050">
                <a:moveTo>
                  <a:pt x="0" y="159644"/>
                </a:moveTo>
                <a:lnTo>
                  <a:pt x="159624" y="0"/>
                </a:lnTo>
                <a:lnTo>
                  <a:pt x="650398" y="0"/>
                </a:lnTo>
                <a:lnTo>
                  <a:pt x="650398" y="366849"/>
                </a:lnTo>
                <a:lnTo>
                  <a:pt x="490749" y="526498"/>
                </a:lnTo>
                <a:lnTo>
                  <a:pt x="0" y="526498"/>
                </a:lnTo>
                <a:lnTo>
                  <a:pt x="0" y="15964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657093" y="3105945"/>
            <a:ext cx="650875" cy="160020"/>
          </a:xfrm>
          <a:custGeom>
            <a:avLst/>
            <a:gdLst/>
            <a:ahLst/>
            <a:cxnLst/>
            <a:rect l="l" t="t" r="r" b="b"/>
            <a:pathLst>
              <a:path w="650875" h="160019">
                <a:moveTo>
                  <a:pt x="0" y="159644"/>
                </a:moveTo>
                <a:lnTo>
                  <a:pt x="490749" y="159644"/>
                </a:lnTo>
                <a:lnTo>
                  <a:pt x="65039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147841" y="3265590"/>
            <a:ext cx="0" cy="367030"/>
          </a:xfrm>
          <a:custGeom>
            <a:avLst/>
            <a:gdLst/>
            <a:ahLst/>
            <a:cxnLst/>
            <a:rect l="l" t="t" r="r" b="b"/>
            <a:pathLst>
              <a:path h="367030">
                <a:moveTo>
                  <a:pt x="0" y="0"/>
                </a:moveTo>
                <a:lnTo>
                  <a:pt x="0" y="366854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194392" y="3265590"/>
            <a:ext cx="490855" cy="367030"/>
          </a:xfrm>
          <a:custGeom>
            <a:avLst/>
            <a:gdLst/>
            <a:ahLst/>
            <a:cxnLst/>
            <a:rect l="l" t="t" r="r" b="b"/>
            <a:pathLst>
              <a:path w="490854" h="367030">
                <a:moveTo>
                  <a:pt x="0" y="0"/>
                </a:moveTo>
                <a:lnTo>
                  <a:pt x="490774" y="0"/>
                </a:lnTo>
                <a:lnTo>
                  <a:pt x="490774" y="366854"/>
                </a:lnTo>
                <a:lnTo>
                  <a:pt x="0" y="366854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685165" y="3105945"/>
            <a:ext cx="160020" cy="527050"/>
          </a:xfrm>
          <a:custGeom>
            <a:avLst/>
            <a:gdLst/>
            <a:ahLst/>
            <a:cxnLst/>
            <a:rect l="l" t="t" r="r" b="b"/>
            <a:pathLst>
              <a:path w="160020" h="527050">
                <a:moveTo>
                  <a:pt x="0" y="526498"/>
                </a:moveTo>
                <a:lnTo>
                  <a:pt x="0" y="159644"/>
                </a:lnTo>
                <a:lnTo>
                  <a:pt x="159624" y="0"/>
                </a:lnTo>
                <a:lnTo>
                  <a:pt x="159624" y="366849"/>
                </a:lnTo>
                <a:lnTo>
                  <a:pt x="0" y="526498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194392" y="3105945"/>
            <a:ext cx="650875" cy="160020"/>
          </a:xfrm>
          <a:custGeom>
            <a:avLst/>
            <a:gdLst/>
            <a:ahLst/>
            <a:cxnLst/>
            <a:rect l="l" t="t" r="r" b="b"/>
            <a:pathLst>
              <a:path w="650875" h="160019">
                <a:moveTo>
                  <a:pt x="490774" y="159644"/>
                </a:moveTo>
                <a:lnTo>
                  <a:pt x="0" y="159644"/>
                </a:lnTo>
                <a:lnTo>
                  <a:pt x="159649" y="0"/>
                </a:lnTo>
                <a:lnTo>
                  <a:pt x="650398" y="0"/>
                </a:lnTo>
                <a:lnTo>
                  <a:pt x="490774" y="159644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4194392" y="3105945"/>
            <a:ext cx="650875" cy="527050"/>
          </a:xfrm>
          <a:custGeom>
            <a:avLst/>
            <a:gdLst/>
            <a:ahLst/>
            <a:cxnLst/>
            <a:rect l="l" t="t" r="r" b="b"/>
            <a:pathLst>
              <a:path w="650875" h="527050">
                <a:moveTo>
                  <a:pt x="0" y="159644"/>
                </a:moveTo>
                <a:lnTo>
                  <a:pt x="159649" y="0"/>
                </a:lnTo>
                <a:lnTo>
                  <a:pt x="650398" y="0"/>
                </a:lnTo>
                <a:lnTo>
                  <a:pt x="650398" y="366849"/>
                </a:lnTo>
                <a:lnTo>
                  <a:pt x="490774" y="526498"/>
                </a:lnTo>
                <a:lnTo>
                  <a:pt x="0" y="526498"/>
                </a:lnTo>
                <a:lnTo>
                  <a:pt x="0" y="15964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194392" y="3105945"/>
            <a:ext cx="650875" cy="160020"/>
          </a:xfrm>
          <a:custGeom>
            <a:avLst/>
            <a:gdLst/>
            <a:ahLst/>
            <a:cxnLst/>
            <a:rect l="l" t="t" r="r" b="b"/>
            <a:pathLst>
              <a:path w="650875" h="160019">
                <a:moveTo>
                  <a:pt x="0" y="159644"/>
                </a:moveTo>
                <a:lnTo>
                  <a:pt x="490774" y="159644"/>
                </a:lnTo>
                <a:lnTo>
                  <a:pt x="65039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685165" y="3265590"/>
            <a:ext cx="0" cy="367030"/>
          </a:xfrm>
          <a:custGeom>
            <a:avLst/>
            <a:gdLst/>
            <a:ahLst/>
            <a:cxnLst/>
            <a:rect l="l" t="t" r="r" b="b"/>
            <a:pathLst>
              <a:path h="367030">
                <a:moveTo>
                  <a:pt x="0" y="0"/>
                </a:moveTo>
                <a:lnTo>
                  <a:pt x="0" y="366854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813441" y="3144743"/>
            <a:ext cx="248285" cy="621665"/>
          </a:xfrm>
          <a:custGeom>
            <a:avLst/>
            <a:gdLst/>
            <a:ahLst/>
            <a:cxnLst/>
            <a:rect l="l" t="t" r="r" b="b"/>
            <a:pathLst>
              <a:path w="248285" h="621664">
                <a:moveTo>
                  <a:pt x="0" y="0"/>
                </a:moveTo>
                <a:lnTo>
                  <a:pt x="247774" y="0"/>
                </a:lnTo>
                <a:lnTo>
                  <a:pt x="247774" y="621576"/>
                </a:lnTo>
                <a:lnTo>
                  <a:pt x="0" y="621576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061215" y="2908921"/>
            <a:ext cx="236220" cy="857885"/>
          </a:xfrm>
          <a:custGeom>
            <a:avLst/>
            <a:gdLst/>
            <a:ahLst/>
            <a:cxnLst/>
            <a:rect l="l" t="t" r="r" b="b"/>
            <a:pathLst>
              <a:path w="236220" h="857885">
                <a:moveTo>
                  <a:pt x="0" y="857398"/>
                </a:moveTo>
                <a:lnTo>
                  <a:pt x="0" y="235822"/>
                </a:lnTo>
                <a:lnTo>
                  <a:pt x="235824" y="0"/>
                </a:lnTo>
                <a:lnTo>
                  <a:pt x="235824" y="621573"/>
                </a:lnTo>
                <a:lnTo>
                  <a:pt x="0" y="857398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813440" y="2908920"/>
            <a:ext cx="483870" cy="236220"/>
          </a:xfrm>
          <a:custGeom>
            <a:avLst/>
            <a:gdLst/>
            <a:ahLst/>
            <a:cxnLst/>
            <a:rect l="l" t="t" r="r" b="b"/>
            <a:pathLst>
              <a:path w="483870" h="236219">
                <a:moveTo>
                  <a:pt x="247774" y="235822"/>
                </a:moveTo>
                <a:lnTo>
                  <a:pt x="0" y="235822"/>
                </a:lnTo>
                <a:lnTo>
                  <a:pt x="235824" y="0"/>
                </a:lnTo>
                <a:lnTo>
                  <a:pt x="483599" y="0"/>
                </a:lnTo>
                <a:lnTo>
                  <a:pt x="247774" y="235822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813440" y="2908921"/>
            <a:ext cx="483870" cy="857885"/>
          </a:xfrm>
          <a:custGeom>
            <a:avLst/>
            <a:gdLst/>
            <a:ahLst/>
            <a:cxnLst/>
            <a:rect l="l" t="t" r="r" b="b"/>
            <a:pathLst>
              <a:path w="483870" h="857885">
                <a:moveTo>
                  <a:pt x="0" y="235822"/>
                </a:moveTo>
                <a:lnTo>
                  <a:pt x="235824" y="0"/>
                </a:lnTo>
                <a:lnTo>
                  <a:pt x="483599" y="0"/>
                </a:lnTo>
                <a:lnTo>
                  <a:pt x="483599" y="621573"/>
                </a:lnTo>
                <a:lnTo>
                  <a:pt x="247774" y="857398"/>
                </a:lnTo>
                <a:lnTo>
                  <a:pt x="0" y="857398"/>
                </a:lnTo>
                <a:lnTo>
                  <a:pt x="0" y="235822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813440" y="2908920"/>
            <a:ext cx="483870" cy="236220"/>
          </a:xfrm>
          <a:custGeom>
            <a:avLst/>
            <a:gdLst/>
            <a:ahLst/>
            <a:cxnLst/>
            <a:rect l="l" t="t" r="r" b="b"/>
            <a:pathLst>
              <a:path w="483870" h="236219">
                <a:moveTo>
                  <a:pt x="0" y="235822"/>
                </a:moveTo>
                <a:lnTo>
                  <a:pt x="247774" y="235822"/>
                </a:lnTo>
                <a:lnTo>
                  <a:pt x="483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061214" y="3144743"/>
            <a:ext cx="0" cy="621665"/>
          </a:xfrm>
          <a:custGeom>
            <a:avLst/>
            <a:gdLst/>
            <a:ahLst/>
            <a:cxnLst/>
            <a:rect l="l" t="t" r="r" b="b"/>
            <a:pathLst>
              <a:path h="621664">
                <a:moveTo>
                  <a:pt x="0" y="0"/>
                </a:moveTo>
                <a:lnTo>
                  <a:pt x="0" y="621576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118240" y="3144743"/>
            <a:ext cx="248285" cy="621665"/>
          </a:xfrm>
          <a:custGeom>
            <a:avLst/>
            <a:gdLst/>
            <a:ahLst/>
            <a:cxnLst/>
            <a:rect l="l" t="t" r="r" b="b"/>
            <a:pathLst>
              <a:path w="248285" h="621664">
                <a:moveTo>
                  <a:pt x="0" y="0"/>
                </a:moveTo>
                <a:lnTo>
                  <a:pt x="247774" y="0"/>
                </a:lnTo>
                <a:lnTo>
                  <a:pt x="247774" y="621576"/>
                </a:lnTo>
                <a:lnTo>
                  <a:pt x="0" y="621576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366014" y="2908921"/>
            <a:ext cx="236220" cy="857885"/>
          </a:xfrm>
          <a:custGeom>
            <a:avLst/>
            <a:gdLst/>
            <a:ahLst/>
            <a:cxnLst/>
            <a:rect l="l" t="t" r="r" b="b"/>
            <a:pathLst>
              <a:path w="236220" h="857885">
                <a:moveTo>
                  <a:pt x="0" y="857398"/>
                </a:moveTo>
                <a:lnTo>
                  <a:pt x="0" y="235822"/>
                </a:lnTo>
                <a:lnTo>
                  <a:pt x="235824" y="0"/>
                </a:lnTo>
                <a:lnTo>
                  <a:pt x="235824" y="621573"/>
                </a:lnTo>
                <a:lnTo>
                  <a:pt x="0" y="857398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5118239" y="2908920"/>
            <a:ext cx="483870" cy="236220"/>
          </a:xfrm>
          <a:custGeom>
            <a:avLst/>
            <a:gdLst/>
            <a:ahLst/>
            <a:cxnLst/>
            <a:rect l="l" t="t" r="r" b="b"/>
            <a:pathLst>
              <a:path w="483870" h="236219">
                <a:moveTo>
                  <a:pt x="247774" y="235822"/>
                </a:moveTo>
                <a:lnTo>
                  <a:pt x="0" y="235822"/>
                </a:lnTo>
                <a:lnTo>
                  <a:pt x="235824" y="0"/>
                </a:lnTo>
                <a:lnTo>
                  <a:pt x="483599" y="0"/>
                </a:lnTo>
                <a:lnTo>
                  <a:pt x="247774" y="235822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5118239" y="2908921"/>
            <a:ext cx="483870" cy="857885"/>
          </a:xfrm>
          <a:custGeom>
            <a:avLst/>
            <a:gdLst/>
            <a:ahLst/>
            <a:cxnLst/>
            <a:rect l="l" t="t" r="r" b="b"/>
            <a:pathLst>
              <a:path w="483870" h="857885">
                <a:moveTo>
                  <a:pt x="0" y="235822"/>
                </a:moveTo>
                <a:lnTo>
                  <a:pt x="235824" y="0"/>
                </a:lnTo>
                <a:lnTo>
                  <a:pt x="483599" y="0"/>
                </a:lnTo>
                <a:lnTo>
                  <a:pt x="483599" y="621573"/>
                </a:lnTo>
                <a:lnTo>
                  <a:pt x="247774" y="857398"/>
                </a:lnTo>
                <a:lnTo>
                  <a:pt x="0" y="857398"/>
                </a:lnTo>
                <a:lnTo>
                  <a:pt x="0" y="235822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5118239" y="2908920"/>
            <a:ext cx="483870" cy="236220"/>
          </a:xfrm>
          <a:custGeom>
            <a:avLst/>
            <a:gdLst/>
            <a:ahLst/>
            <a:cxnLst/>
            <a:rect l="l" t="t" r="r" b="b"/>
            <a:pathLst>
              <a:path w="483870" h="236219">
                <a:moveTo>
                  <a:pt x="0" y="235822"/>
                </a:moveTo>
                <a:lnTo>
                  <a:pt x="247774" y="235822"/>
                </a:lnTo>
                <a:lnTo>
                  <a:pt x="483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5366014" y="3144743"/>
            <a:ext cx="0" cy="621665"/>
          </a:xfrm>
          <a:custGeom>
            <a:avLst/>
            <a:gdLst/>
            <a:ahLst/>
            <a:cxnLst/>
            <a:rect l="l" t="t" r="r" b="b"/>
            <a:pathLst>
              <a:path h="621664">
                <a:moveTo>
                  <a:pt x="0" y="0"/>
                </a:moveTo>
                <a:lnTo>
                  <a:pt x="0" y="621576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5423040" y="3144743"/>
            <a:ext cx="248285" cy="621665"/>
          </a:xfrm>
          <a:custGeom>
            <a:avLst/>
            <a:gdLst/>
            <a:ahLst/>
            <a:cxnLst/>
            <a:rect l="l" t="t" r="r" b="b"/>
            <a:pathLst>
              <a:path w="248285" h="621664">
                <a:moveTo>
                  <a:pt x="0" y="0"/>
                </a:moveTo>
                <a:lnTo>
                  <a:pt x="247774" y="0"/>
                </a:lnTo>
                <a:lnTo>
                  <a:pt x="247774" y="621576"/>
                </a:lnTo>
                <a:lnTo>
                  <a:pt x="0" y="621576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670813" y="2908921"/>
            <a:ext cx="236220" cy="857885"/>
          </a:xfrm>
          <a:custGeom>
            <a:avLst/>
            <a:gdLst/>
            <a:ahLst/>
            <a:cxnLst/>
            <a:rect l="l" t="t" r="r" b="b"/>
            <a:pathLst>
              <a:path w="236220" h="857885">
                <a:moveTo>
                  <a:pt x="0" y="857398"/>
                </a:moveTo>
                <a:lnTo>
                  <a:pt x="0" y="235822"/>
                </a:lnTo>
                <a:lnTo>
                  <a:pt x="235824" y="0"/>
                </a:lnTo>
                <a:lnTo>
                  <a:pt x="235824" y="621573"/>
                </a:lnTo>
                <a:lnTo>
                  <a:pt x="0" y="857398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423039" y="2908920"/>
            <a:ext cx="483870" cy="236220"/>
          </a:xfrm>
          <a:custGeom>
            <a:avLst/>
            <a:gdLst/>
            <a:ahLst/>
            <a:cxnLst/>
            <a:rect l="l" t="t" r="r" b="b"/>
            <a:pathLst>
              <a:path w="483870" h="236219">
                <a:moveTo>
                  <a:pt x="247774" y="235822"/>
                </a:moveTo>
                <a:lnTo>
                  <a:pt x="0" y="235822"/>
                </a:lnTo>
                <a:lnTo>
                  <a:pt x="235824" y="0"/>
                </a:lnTo>
                <a:lnTo>
                  <a:pt x="483599" y="0"/>
                </a:lnTo>
                <a:lnTo>
                  <a:pt x="247774" y="235822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423039" y="2908921"/>
            <a:ext cx="483870" cy="857885"/>
          </a:xfrm>
          <a:custGeom>
            <a:avLst/>
            <a:gdLst/>
            <a:ahLst/>
            <a:cxnLst/>
            <a:rect l="l" t="t" r="r" b="b"/>
            <a:pathLst>
              <a:path w="483870" h="857885">
                <a:moveTo>
                  <a:pt x="0" y="235822"/>
                </a:moveTo>
                <a:lnTo>
                  <a:pt x="235824" y="0"/>
                </a:lnTo>
                <a:lnTo>
                  <a:pt x="483599" y="0"/>
                </a:lnTo>
                <a:lnTo>
                  <a:pt x="483599" y="621573"/>
                </a:lnTo>
                <a:lnTo>
                  <a:pt x="247774" y="857398"/>
                </a:lnTo>
                <a:lnTo>
                  <a:pt x="0" y="857398"/>
                </a:lnTo>
                <a:lnTo>
                  <a:pt x="0" y="235822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5423039" y="2908920"/>
            <a:ext cx="483870" cy="236220"/>
          </a:xfrm>
          <a:custGeom>
            <a:avLst/>
            <a:gdLst/>
            <a:ahLst/>
            <a:cxnLst/>
            <a:rect l="l" t="t" r="r" b="b"/>
            <a:pathLst>
              <a:path w="483870" h="236219">
                <a:moveTo>
                  <a:pt x="0" y="235822"/>
                </a:moveTo>
                <a:lnTo>
                  <a:pt x="247774" y="235822"/>
                </a:lnTo>
                <a:lnTo>
                  <a:pt x="483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5670813" y="3144743"/>
            <a:ext cx="0" cy="621665"/>
          </a:xfrm>
          <a:custGeom>
            <a:avLst/>
            <a:gdLst/>
            <a:ahLst/>
            <a:cxnLst/>
            <a:rect l="l" t="t" r="r" b="b"/>
            <a:pathLst>
              <a:path h="621664">
                <a:moveTo>
                  <a:pt x="0" y="0"/>
                </a:moveTo>
                <a:lnTo>
                  <a:pt x="0" y="621576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5876425" y="2843497"/>
            <a:ext cx="0" cy="1218565"/>
          </a:xfrm>
          <a:custGeom>
            <a:avLst/>
            <a:gdLst/>
            <a:ahLst/>
            <a:cxnLst/>
            <a:rect l="l" t="t" r="r" b="b"/>
            <a:pathLst>
              <a:path h="1218564">
                <a:moveTo>
                  <a:pt x="0" y="0"/>
                </a:moveTo>
                <a:lnTo>
                  <a:pt x="0" y="1218472"/>
                </a:lnTo>
              </a:path>
            </a:pathLst>
          </a:custGeom>
          <a:ln w="82674">
            <a:solidFill>
              <a:srgbClr val="C8DAF7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5917763" y="2536472"/>
            <a:ext cx="307340" cy="1525905"/>
          </a:xfrm>
          <a:custGeom>
            <a:avLst/>
            <a:gdLst/>
            <a:ahLst/>
            <a:cxnLst/>
            <a:rect l="l" t="t" r="r" b="b"/>
            <a:pathLst>
              <a:path w="307339" h="1525905">
                <a:moveTo>
                  <a:pt x="0" y="1525496"/>
                </a:moveTo>
                <a:lnTo>
                  <a:pt x="0" y="307024"/>
                </a:lnTo>
                <a:lnTo>
                  <a:pt x="307024" y="0"/>
                </a:lnTo>
                <a:lnTo>
                  <a:pt x="307024" y="1218472"/>
                </a:lnTo>
                <a:lnTo>
                  <a:pt x="0" y="1525496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5835088" y="2536471"/>
            <a:ext cx="389890" cy="307340"/>
          </a:xfrm>
          <a:custGeom>
            <a:avLst/>
            <a:gdLst/>
            <a:ahLst/>
            <a:cxnLst/>
            <a:rect l="l" t="t" r="r" b="b"/>
            <a:pathLst>
              <a:path w="389889" h="307339">
                <a:moveTo>
                  <a:pt x="82674" y="307024"/>
                </a:moveTo>
                <a:lnTo>
                  <a:pt x="0" y="307024"/>
                </a:lnTo>
                <a:lnTo>
                  <a:pt x="307024" y="0"/>
                </a:lnTo>
                <a:lnTo>
                  <a:pt x="389699" y="0"/>
                </a:lnTo>
                <a:lnTo>
                  <a:pt x="82674" y="307024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5835088" y="2536472"/>
            <a:ext cx="389890" cy="1525905"/>
          </a:xfrm>
          <a:custGeom>
            <a:avLst/>
            <a:gdLst/>
            <a:ahLst/>
            <a:cxnLst/>
            <a:rect l="l" t="t" r="r" b="b"/>
            <a:pathLst>
              <a:path w="389889" h="1525905">
                <a:moveTo>
                  <a:pt x="0" y="307024"/>
                </a:moveTo>
                <a:lnTo>
                  <a:pt x="307024" y="0"/>
                </a:lnTo>
                <a:lnTo>
                  <a:pt x="389699" y="0"/>
                </a:lnTo>
                <a:lnTo>
                  <a:pt x="389699" y="1218472"/>
                </a:lnTo>
                <a:lnTo>
                  <a:pt x="82674" y="1525496"/>
                </a:lnTo>
                <a:lnTo>
                  <a:pt x="0" y="1525496"/>
                </a:lnTo>
                <a:lnTo>
                  <a:pt x="0" y="30702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5835088" y="2536471"/>
            <a:ext cx="389890" cy="307340"/>
          </a:xfrm>
          <a:custGeom>
            <a:avLst/>
            <a:gdLst/>
            <a:ahLst/>
            <a:cxnLst/>
            <a:rect l="l" t="t" r="r" b="b"/>
            <a:pathLst>
              <a:path w="389889" h="307339">
                <a:moveTo>
                  <a:pt x="0" y="307024"/>
                </a:moveTo>
                <a:lnTo>
                  <a:pt x="82674" y="307024"/>
                </a:lnTo>
                <a:lnTo>
                  <a:pt x="3896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5917763" y="2843497"/>
            <a:ext cx="0" cy="1218565"/>
          </a:xfrm>
          <a:custGeom>
            <a:avLst/>
            <a:gdLst/>
            <a:ahLst/>
            <a:cxnLst/>
            <a:rect l="l" t="t" r="r" b="b"/>
            <a:pathLst>
              <a:path h="1218564">
                <a:moveTo>
                  <a:pt x="0" y="0"/>
                </a:moveTo>
                <a:lnTo>
                  <a:pt x="0" y="1218472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6028825" y="2843497"/>
            <a:ext cx="0" cy="1218565"/>
          </a:xfrm>
          <a:custGeom>
            <a:avLst/>
            <a:gdLst/>
            <a:ahLst/>
            <a:cxnLst/>
            <a:rect l="l" t="t" r="r" b="b"/>
            <a:pathLst>
              <a:path h="1218564">
                <a:moveTo>
                  <a:pt x="0" y="0"/>
                </a:moveTo>
                <a:lnTo>
                  <a:pt x="0" y="1218472"/>
                </a:lnTo>
              </a:path>
            </a:pathLst>
          </a:custGeom>
          <a:ln w="826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6070162" y="2536472"/>
            <a:ext cx="307340" cy="1525905"/>
          </a:xfrm>
          <a:custGeom>
            <a:avLst/>
            <a:gdLst/>
            <a:ahLst/>
            <a:cxnLst/>
            <a:rect l="l" t="t" r="r" b="b"/>
            <a:pathLst>
              <a:path w="307339" h="1525905">
                <a:moveTo>
                  <a:pt x="0" y="1525496"/>
                </a:moveTo>
                <a:lnTo>
                  <a:pt x="0" y="307024"/>
                </a:lnTo>
                <a:lnTo>
                  <a:pt x="307024" y="0"/>
                </a:lnTo>
                <a:lnTo>
                  <a:pt x="307024" y="1218472"/>
                </a:lnTo>
                <a:lnTo>
                  <a:pt x="0" y="1525496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5987488" y="2536471"/>
            <a:ext cx="389890" cy="307340"/>
          </a:xfrm>
          <a:custGeom>
            <a:avLst/>
            <a:gdLst/>
            <a:ahLst/>
            <a:cxnLst/>
            <a:rect l="l" t="t" r="r" b="b"/>
            <a:pathLst>
              <a:path w="389889" h="307339">
                <a:moveTo>
                  <a:pt x="82674" y="307024"/>
                </a:moveTo>
                <a:lnTo>
                  <a:pt x="0" y="307024"/>
                </a:lnTo>
                <a:lnTo>
                  <a:pt x="307024" y="0"/>
                </a:lnTo>
                <a:lnTo>
                  <a:pt x="389699" y="0"/>
                </a:lnTo>
                <a:lnTo>
                  <a:pt x="82674" y="307024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5987488" y="2536472"/>
            <a:ext cx="389890" cy="1525905"/>
          </a:xfrm>
          <a:custGeom>
            <a:avLst/>
            <a:gdLst/>
            <a:ahLst/>
            <a:cxnLst/>
            <a:rect l="l" t="t" r="r" b="b"/>
            <a:pathLst>
              <a:path w="389889" h="1525905">
                <a:moveTo>
                  <a:pt x="0" y="307024"/>
                </a:moveTo>
                <a:lnTo>
                  <a:pt x="307024" y="0"/>
                </a:lnTo>
                <a:lnTo>
                  <a:pt x="389699" y="0"/>
                </a:lnTo>
                <a:lnTo>
                  <a:pt x="389699" y="1218472"/>
                </a:lnTo>
                <a:lnTo>
                  <a:pt x="82674" y="1525496"/>
                </a:lnTo>
                <a:lnTo>
                  <a:pt x="0" y="1525496"/>
                </a:lnTo>
                <a:lnTo>
                  <a:pt x="0" y="30702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5987488" y="2536471"/>
            <a:ext cx="389890" cy="307340"/>
          </a:xfrm>
          <a:custGeom>
            <a:avLst/>
            <a:gdLst/>
            <a:ahLst/>
            <a:cxnLst/>
            <a:rect l="l" t="t" r="r" b="b"/>
            <a:pathLst>
              <a:path w="389889" h="307339">
                <a:moveTo>
                  <a:pt x="0" y="307024"/>
                </a:moveTo>
                <a:lnTo>
                  <a:pt x="82674" y="307024"/>
                </a:lnTo>
                <a:lnTo>
                  <a:pt x="3896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6070162" y="2843497"/>
            <a:ext cx="0" cy="1218565"/>
          </a:xfrm>
          <a:custGeom>
            <a:avLst/>
            <a:gdLst/>
            <a:ahLst/>
            <a:cxnLst/>
            <a:rect l="l" t="t" r="r" b="b"/>
            <a:pathLst>
              <a:path h="1218564">
                <a:moveTo>
                  <a:pt x="0" y="0"/>
                </a:moveTo>
                <a:lnTo>
                  <a:pt x="0" y="1218472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1948376" y="4157903"/>
            <a:ext cx="1170305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212090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High-res:  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</a:t>
            </a:r>
            <a:r>
              <a:rPr kumimoji="0" sz="1350" b="0" i="0" u="none" strike="noStrike" kern="1200" cap="none" spc="7" normalizeH="0" baseline="-3086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H/2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400" b="0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W/2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44125" y="5160202"/>
            <a:ext cx="5443639" cy="305853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Long, Shelhamer, and Darrell,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“Fully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Convolutional Networks for Semantic Segmentation”, CVPR</a:t>
            </a:r>
            <a:r>
              <a:rPr kumimoji="0" sz="9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2015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Noh et al,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“Learning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Deconvolution Network for Semantic Segmentation”, ICCV</a:t>
            </a:r>
            <a:r>
              <a:rPr kumimoji="0" sz="9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2015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7456514" y="5562144"/>
            <a:ext cx="15640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10,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5487764" y="4157903"/>
            <a:ext cx="1170305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212090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High-res:  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</a:t>
            </a:r>
            <a:r>
              <a:rPr kumimoji="0" sz="1350" b="0" i="0" u="none" strike="noStrike" kern="1200" cap="none" spc="7" normalizeH="0" baseline="-3086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H/2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400" b="0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W/2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3028795" y="2406192"/>
            <a:ext cx="1170305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221615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Med-res:  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</a:t>
            </a:r>
            <a:r>
              <a:rPr kumimoji="0" sz="1350" b="0" i="0" u="none" strike="noStrike" kern="1200" cap="none" spc="7" normalizeH="0" baseline="-3086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H/4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400" b="0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W/4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4705191" y="2406192"/>
            <a:ext cx="1170305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221615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Med-res:  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</a:t>
            </a:r>
            <a:r>
              <a:rPr kumimoji="0" sz="1350" b="0" i="0" u="none" strike="noStrike" kern="1200" cap="none" spc="7" normalizeH="0" baseline="-3086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H/4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400" b="0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W/4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3677893" y="3672729"/>
            <a:ext cx="1170305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231775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Low-res:  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</a:t>
            </a:r>
            <a:r>
              <a:rPr kumimoji="0" sz="1350" b="0" i="0" u="none" strike="noStrike" kern="1200" cap="none" spc="7" normalizeH="0" baseline="-3395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H/4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400" b="0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W/4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4" name="Title 93">
            <a:extLst>
              <a:ext uri="{FF2B5EF4-FFF2-40B4-BE49-F238E27FC236}">
                <a16:creationId xmlns:a16="http://schemas.microsoft.com/office/drawing/2014/main" id="{B940918B-0C2D-4222-B826-B814300A2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0" dirty="0"/>
              <a:t>Semantic Segmentation </a:t>
            </a:r>
            <a:r>
              <a:rPr lang="en-US" spc="-5" dirty="0"/>
              <a:t>Idea: </a:t>
            </a:r>
            <a:br>
              <a:rPr lang="en-US" spc="-5" dirty="0"/>
            </a:br>
            <a:r>
              <a:rPr lang="en-US" spc="-5" dirty="0"/>
              <a:t>Fully</a:t>
            </a:r>
            <a:r>
              <a:rPr lang="en-US" spc="-80" dirty="0"/>
              <a:t> </a:t>
            </a:r>
            <a:r>
              <a:rPr lang="en-US" spc="-5" dirty="0"/>
              <a:t>Convolutional</a:t>
            </a:r>
            <a:endParaRPr lang="en-US" dirty="0"/>
          </a:p>
        </p:txBody>
      </p:sp>
      <p:sp>
        <p:nvSpPr>
          <p:cNvPr id="95" name="object 79">
            <a:extLst>
              <a:ext uri="{FF2B5EF4-FFF2-40B4-BE49-F238E27FC236}">
                <a16:creationId xmlns:a16="http://schemas.microsoft.com/office/drawing/2014/main" id="{15D27390-6D02-4C4B-B3EE-BAF99A622990}"/>
              </a:ext>
            </a:extLst>
          </p:cNvPr>
          <p:cNvSpPr txBox="1"/>
          <p:nvPr/>
        </p:nvSpPr>
        <p:spPr>
          <a:xfrm>
            <a:off x="32209" y="6613072"/>
            <a:ext cx="8800091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4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 Narrow"/>
              </a:rPr>
              <a:t>Slide by: Justin Johnson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9535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5778657" cy="452596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Feed-forward feature extraction: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i="1" dirty="0"/>
              <a:t>Convolve</a:t>
            </a:r>
            <a:r>
              <a:rPr lang="en-US" dirty="0"/>
              <a:t> input with learned filters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Apply non-linearity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Spatial pooling (</a:t>
            </a:r>
            <a:r>
              <a:rPr lang="en-US" dirty="0" err="1"/>
              <a:t>downsample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Recent architectures have additional operations (to be discussed)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Trained with some loss, backprop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6604084"/>
            <a:ext cx="19111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Lana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Lazebnik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Convolutional Neural Networks (CNN)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6306206" y="1205498"/>
            <a:ext cx="2648607" cy="5398586"/>
            <a:chOff x="6306206" y="1205498"/>
            <a:chExt cx="2648607" cy="5398586"/>
          </a:xfrm>
        </p:grpSpPr>
        <p:grpSp>
          <p:nvGrpSpPr>
            <p:cNvPr id="8" name="Group 7"/>
            <p:cNvGrpSpPr/>
            <p:nvPr/>
          </p:nvGrpSpPr>
          <p:grpSpPr>
            <a:xfrm>
              <a:off x="6388751" y="2606380"/>
              <a:ext cx="2513164" cy="3997704"/>
              <a:chOff x="6404518" y="2819400"/>
              <a:chExt cx="2513164" cy="3997704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6404518" y="6324600"/>
                <a:ext cx="2513164" cy="492504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30" tIns="45715" rIns="91430" bIns="45715"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Myriad Pro"/>
                  </a:rPr>
                  <a:t>Input Image</a:t>
                </a:r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6404518" y="5124228"/>
                <a:ext cx="2513164" cy="74317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30" tIns="45715" rIns="91430" bIns="45715"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Myriad Pro"/>
                  </a:rPr>
                  <a:t>Convolution (Learned)</a:t>
                </a:r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6404518" y="4191000"/>
                <a:ext cx="2513164" cy="492504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30" tIns="45715" rIns="91430" bIns="45715"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Myriad Pro"/>
                  </a:rPr>
                  <a:t>Non-linearity</a:t>
                </a:r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6421393" y="3241296"/>
                <a:ext cx="2492926" cy="492504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30" tIns="45715" rIns="91430" bIns="45715"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Myriad Pro"/>
                  </a:rPr>
                  <a:t>Spatial pooling</a:t>
                </a:r>
              </a:p>
            </p:txBody>
          </p:sp>
          <p:sp>
            <p:nvSpPr>
              <p:cNvPr id="9" name="Up Arrow 8"/>
              <p:cNvSpPr/>
              <p:nvPr/>
            </p:nvSpPr>
            <p:spPr>
              <a:xfrm>
                <a:off x="7458428" y="5915726"/>
                <a:ext cx="391837" cy="408874"/>
              </a:xfrm>
              <a:prstGeom prst="up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30" tIns="45715" rIns="91430" bIns="45715"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" name="Up Arrow 9"/>
              <p:cNvSpPr/>
              <p:nvPr/>
            </p:nvSpPr>
            <p:spPr>
              <a:xfrm>
                <a:off x="7462196" y="4723244"/>
                <a:ext cx="391837" cy="408874"/>
              </a:xfrm>
              <a:prstGeom prst="up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30" tIns="45715" rIns="91430" bIns="45715"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" name="Up Arrow 10"/>
              <p:cNvSpPr/>
              <p:nvPr/>
            </p:nvSpPr>
            <p:spPr>
              <a:xfrm>
                <a:off x="7465964" y="3782126"/>
                <a:ext cx="391837" cy="408874"/>
              </a:xfrm>
              <a:prstGeom prst="up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30" tIns="45715" rIns="91430" bIns="45715"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" name="Up Arrow 13"/>
              <p:cNvSpPr/>
              <p:nvPr/>
            </p:nvSpPr>
            <p:spPr>
              <a:xfrm>
                <a:off x="7469732" y="2819400"/>
                <a:ext cx="391837" cy="408874"/>
              </a:xfrm>
              <a:prstGeom prst="up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30" tIns="45715" rIns="91430" bIns="45715"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9" name="Up Arrow 18"/>
            <p:cNvSpPr/>
            <p:nvPr/>
          </p:nvSpPr>
          <p:spPr>
            <a:xfrm>
              <a:off x="7441787" y="1737417"/>
              <a:ext cx="391837" cy="408874"/>
            </a:xfrm>
            <a:prstGeom prst="up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6306206" y="1205498"/>
              <a:ext cx="2648607" cy="49250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Myriad Pro"/>
                </a:rPr>
                <a:t>Output (class </a:t>
              </a:r>
              <a:r>
                <a:rPr kumimoji="0" 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Myriad Pro"/>
                </a:rPr>
                <a:t>probs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Myriad Pro"/>
                </a:rPr>
                <a:t>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88891" y="1898082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690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filter_z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1" t="7861" r="9666" b="12045"/>
          <a:stretch>
            <a:fillRect/>
          </a:stretch>
        </p:blipFill>
        <p:spPr bwMode="auto">
          <a:xfrm>
            <a:off x="4953000" y="1524001"/>
            <a:ext cx="4094163" cy="272891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1. Convolution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105101" y="1066800"/>
            <a:ext cx="4916215" cy="5257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dirty="0"/>
              <a:t>Apply learned filter weights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dirty="0"/>
              <a:t>One feature map per filter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dirty="0"/>
              <a:t>Stride can be greater than 1 (faster, less memory)</a:t>
            </a:r>
          </a:p>
        </p:txBody>
      </p:sp>
      <p:pic>
        <p:nvPicPr>
          <p:cNvPr id="17415" name="Picture 1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8" y="3581400"/>
            <a:ext cx="4114800" cy="27432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7" t="4254" r="50287" b="52721"/>
          <a:stretch>
            <a:fillRect/>
          </a:stretch>
        </p:blipFill>
        <p:spPr bwMode="auto">
          <a:xfrm>
            <a:off x="60326" y="3581401"/>
            <a:ext cx="777875" cy="77311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filter_z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2" t="8075" r="9827" b="11832"/>
          <a:stretch>
            <a:fillRect/>
          </a:stretch>
        </p:blipFill>
        <p:spPr bwMode="auto">
          <a:xfrm>
            <a:off x="4802189" y="3581400"/>
            <a:ext cx="4113212" cy="277653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8" name="Rectangle 6"/>
          <p:cNvSpPr>
            <a:spLocks noChangeArrowheads="1"/>
          </p:cNvSpPr>
          <p:nvPr/>
        </p:nvSpPr>
        <p:spPr bwMode="auto">
          <a:xfrm>
            <a:off x="1676400" y="6334125"/>
            <a:ext cx="869128" cy="46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Input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918284" y="6324600"/>
            <a:ext cx="1930316" cy="46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Feature Map</a:t>
            </a:r>
          </a:p>
        </p:txBody>
      </p:sp>
      <p:sp>
        <p:nvSpPr>
          <p:cNvPr id="9" name="Right Arrow 8"/>
          <p:cNvSpPr>
            <a:spLocks noChangeArrowheads="1"/>
          </p:cNvSpPr>
          <p:nvPr/>
        </p:nvSpPr>
        <p:spPr bwMode="auto">
          <a:xfrm>
            <a:off x="4268788" y="4800600"/>
            <a:ext cx="457200" cy="3048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pic>
        <p:nvPicPr>
          <p:cNvPr id="13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87" t="4254" r="28177" b="52721"/>
          <a:stretch>
            <a:fillRect/>
          </a:stretch>
        </p:blipFill>
        <p:spPr bwMode="auto">
          <a:xfrm>
            <a:off x="60326" y="3581401"/>
            <a:ext cx="777875" cy="773113"/>
          </a:xfrm>
          <a:prstGeom prst="rect">
            <a:avLst/>
          </a:prstGeom>
          <a:noFill/>
          <a:ln w="25400">
            <a:solidFill>
              <a:srgbClr val="12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/>
          <p:cNvSpPr>
            <a:spLocks noChangeArrowheads="1"/>
          </p:cNvSpPr>
          <p:nvPr/>
        </p:nvSpPr>
        <p:spPr bwMode="auto">
          <a:xfrm rot="-1977863">
            <a:off x="4317928" y="3618382"/>
            <a:ext cx="457200" cy="32173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19601" y="3733801"/>
            <a:ext cx="204788" cy="1200318"/>
          </a:xfrm>
          <a:prstGeom prst="rect">
            <a:avLst/>
          </a:prstGeom>
        </p:spPr>
        <p:txBody>
          <a:bodyPr lIns="91430" tIns="45715" rIns="91430" bIns="45715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...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6604084"/>
            <a:ext cx="173637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Rob Fergus</a:t>
            </a:r>
          </a:p>
        </p:txBody>
      </p:sp>
    </p:spTree>
    <p:extLst>
      <p:ext uri="{BB962C8B-B14F-4D97-AF65-F5344CB8AC3E}">
        <p14:creationId xmlns:p14="http://schemas.microsoft.com/office/powerpoint/2010/main" val="84835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1423E-6 1.75382E-6 C 0.01564 -0.00718 0.09033 -0.00625 0.09675 -0.00648 C 0.14713 -0.01388 0.17058 -0.00926 0.23936 -0.0081 C 0.28314 -0.0044 0.33108 -0.02083 0.37225 -0.00324 C 0.37833 0.0081 0.37711 0.00324 0.37711 0.02475 C 0.37711 0.0826 0.37086 0.07034 0.32378 0.07103 C 0.23242 0.07196 0.14105 0.07219 0.04968 0.07288 C 0.03474 0.07334 0.01963 0.07242 0.00487 0.0745 C -0.00295 0.07543 0.00313 0.09509 0.00365 0.10574 C 0.004 0.11823 -0.00469 0.14229 0.00487 0.14391 C 0.08824 0.15687 0.17266 0.14484 0.25673 0.14553 C 0.29182 0.14599 0.32708 0.14599 0.36234 0.14715 C 0.36721 0.14715 0.37294 0.14484 0.37711 0.14877 C 0.38145 0.1527 0.3785 0.16312 0.37971 0.17029 C 0.37728 0.26353 0.38215 0.23878 0.29773 0.2397 C 0.21626 0.2404 0.1348 0.24063 0.05333 0.24132 C 0.03509 0.24317 0.01598 0.23692 -0.00121 0.24456 C -0.00486 0.24595 -0.00052 0.25451 -3.31423E-6 0.2596 C 0.00296 0.37991 -0.01129 0.30726 0.15998 0.31073 C 0.16155 0.31073 0.16328 0.31166 0.16502 0.31235 C 0.23033 0.31027 0.29547 0.30842 0.36095 0.30749 C 0.36547 0.3068 0.37468 0.30587 0.37468 0.30587 " pathEditMode="relative" ptsTypes="fffffffffffffffffffff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1423E-6 1.75382E-6 C 0.01564 -0.00718 0.09033 -0.00625 0.09675 -0.00648 C 0.14713 -0.01388 0.17058 -0.00926 0.23936 -0.0081 C 0.28314 -0.0044 0.33108 -0.02083 0.37225 -0.00324 C 0.37833 0.0081 0.37711 0.00324 0.37711 0.02475 C 0.37711 0.0826 0.37086 0.07034 0.32378 0.07103 C 0.23242 0.07196 0.14105 0.07219 0.04968 0.07288 C 0.03474 0.07334 0.01963 0.07242 0.00487 0.0745 C -0.00295 0.07543 0.00313 0.09509 0.00365 0.10574 C 0.004 0.11823 -0.00469 0.14229 0.00487 0.14391 C 0.08824 0.15687 0.17266 0.14484 0.25673 0.14553 C 0.29182 0.14599 0.32708 0.14599 0.36234 0.14715 C 0.36721 0.14715 0.37294 0.14484 0.37711 0.14877 C 0.38145 0.1527 0.3785 0.16312 0.37971 0.17029 C 0.37728 0.26353 0.38215 0.23878 0.29773 0.2397 C 0.21626 0.2404 0.1348 0.24063 0.05333 0.24132 C 0.03509 0.24317 0.01598 0.23692 -0.00121 0.24456 C -0.00486 0.24595 -0.00052 0.25451 -3.31423E-6 0.2596 C 0.00296 0.37991 -0.01129 0.30726 0.15998 0.31073 C 0.16155 0.31073 0.16328 0.31166 0.16502 0.31235 C 0.23033 0.31027 0.29547 0.30842 0.36095 0.30749 C 0.36547 0.3068 0.37468 0.30587 0.37468 0.30587 " pathEditMode="relative" ptsTypes="fffffffffffffffffffffA">
                                      <p:cBhvr>
                                        <p:cTn id="2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animBg="1"/>
      <p:bldP spid="15" grpId="0" animBg="1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pPr marL="342865" indent="-342865">
              <a:spcBef>
                <a:spcPct val="20000"/>
              </a:spcBef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2. Non-Linearity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304027" y="960437"/>
            <a:ext cx="8229600" cy="452596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Per-element (independent)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Some options: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Tanh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92D050"/>
                </a:solidFill>
              </a:rPr>
              <a:t>Sigmoid</a:t>
            </a:r>
            <a:r>
              <a:rPr lang="en-US" dirty="0"/>
              <a:t>: 1/(1+exp(-x))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Rectified linear unit  (</a:t>
            </a:r>
            <a:r>
              <a:rPr lang="en-US" dirty="0" err="1">
                <a:solidFill>
                  <a:srgbClr val="0070C0"/>
                </a:solidFill>
              </a:rPr>
              <a:t>ReLU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  <a:p>
            <a:pPr lvl="2"/>
            <a:r>
              <a:rPr lang="en-US" dirty="0"/>
              <a:t>Avoids saturation issues</a:t>
            </a:r>
          </a:p>
        </p:txBody>
      </p:sp>
      <p:pic>
        <p:nvPicPr>
          <p:cNvPr id="7" name="Picture 6" descr="tanh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515480"/>
            <a:ext cx="1931552" cy="1447800"/>
          </a:xfrm>
          <a:prstGeom prst="rect">
            <a:avLst/>
          </a:prstGeom>
        </p:spPr>
      </p:pic>
      <p:pic>
        <p:nvPicPr>
          <p:cNvPr id="8" name="Picture 7" descr="sigmoi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1515480"/>
            <a:ext cx="1942918" cy="14563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/>
          <a:srcRect l="6366" t="5805" r="6355" b="595"/>
          <a:stretch/>
        </p:blipFill>
        <p:spPr>
          <a:xfrm>
            <a:off x="5181601" y="3200400"/>
            <a:ext cx="3838821" cy="30876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6604084"/>
            <a:ext cx="22702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Rob Fergus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64C109-3492-45A6-99C3-0713DF4F1E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796" t="18124" r="21667" b="10000"/>
          <a:stretch/>
        </p:blipFill>
        <p:spPr>
          <a:xfrm>
            <a:off x="2309562" y="3429000"/>
            <a:ext cx="2059761" cy="32609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4F480F-D5F0-4458-9A51-77E36463F69B}"/>
              </a:ext>
            </a:extLst>
          </p:cNvPr>
          <p:cNvSpPr txBox="1"/>
          <p:nvPr/>
        </p:nvSpPr>
        <p:spPr>
          <a:xfrm>
            <a:off x="1207370" y="3590497"/>
            <a:ext cx="22702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Krizhevsky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et al.</a:t>
            </a:r>
          </a:p>
        </p:txBody>
      </p:sp>
    </p:spTree>
    <p:extLst>
      <p:ext uri="{BB962C8B-B14F-4D97-AF65-F5344CB8AC3E}">
        <p14:creationId xmlns:p14="http://schemas.microsoft.com/office/powerpoint/2010/main" val="45549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3. Spatial Pooling</a:t>
            </a:r>
          </a:p>
        </p:txBody>
      </p:sp>
      <p:sp>
        <p:nvSpPr>
          <p:cNvPr id="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Arial "/>
              </a:rPr>
              <a:t>Sum or max over non-overlapping / overlapping regions</a:t>
            </a:r>
          </a:p>
          <a:p>
            <a:pPr marL="0" indent="0"/>
            <a:endParaRPr lang="en-US" sz="3200" dirty="0">
              <a:latin typeface="Arial 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6604084"/>
            <a:ext cx="26132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Rob Fergus, figure from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60452" name="Picture 4" descr="http://cs231n.github.io/assets/cnn/pool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754" y="3725315"/>
            <a:ext cx="3158049" cy="2494490"/>
          </a:xfrm>
          <a:prstGeom prst="rect">
            <a:avLst/>
          </a:prstGeom>
          <a:noFill/>
        </p:spPr>
      </p:pic>
      <p:pic>
        <p:nvPicPr>
          <p:cNvPr id="360454" name="Picture 6" descr="http://cs231n.github.io/assets/cnn/maxpool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23036" y="3720059"/>
            <a:ext cx="4835379" cy="22610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9262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3. Spatial Pooling</a:t>
            </a:r>
          </a:p>
        </p:txBody>
      </p:sp>
      <p:sp>
        <p:nvSpPr>
          <p:cNvPr id="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Sum or max over non-overlapping / overlapping regions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Role of pooling: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Invariance to small transformations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Larger receptive fields (neurons see more of input)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+mj-lt"/>
            </a:endParaRPr>
          </a:p>
        </p:txBody>
      </p:sp>
      <p:pic>
        <p:nvPicPr>
          <p:cNvPr id="40" name="Picture 39" descr="nor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4" t="14581" r="48195" b="51794"/>
          <a:stretch/>
        </p:blipFill>
        <p:spPr>
          <a:xfrm>
            <a:off x="914400" y="3999848"/>
            <a:ext cx="3581400" cy="2334791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990599" y="4076047"/>
            <a:ext cx="762000" cy="7620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371599" y="4076047"/>
            <a:ext cx="762000" cy="7620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990599" y="4457047"/>
            <a:ext cx="762000" cy="7620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371599" y="4457047"/>
            <a:ext cx="762000" cy="7620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 descr="sum_pool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5" t="14442" r="9366" b="17938"/>
          <a:stretch/>
        </p:blipFill>
        <p:spPr>
          <a:xfrm>
            <a:off x="6324600" y="5371448"/>
            <a:ext cx="1931624" cy="125795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4738093" y="4238627"/>
            <a:ext cx="1662706" cy="523220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Max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738093" y="5752447"/>
            <a:ext cx="1662706" cy="523220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Sum</a:t>
            </a:r>
          </a:p>
        </p:txBody>
      </p:sp>
      <p:pic>
        <p:nvPicPr>
          <p:cNvPr id="9" name="Picture 8" descr="max_pool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2" t="14319" r="9186" b="17450"/>
          <a:stretch/>
        </p:blipFill>
        <p:spPr>
          <a:xfrm>
            <a:off x="6324599" y="3847447"/>
            <a:ext cx="1910468" cy="126054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0" y="6604084"/>
            <a:ext cx="173637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Rob Fergus</a:t>
            </a:r>
          </a:p>
        </p:txBody>
      </p:sp>
    </p:spTree>
    <p:extLst>
      <p:ext uri="{BB962C8B-B14F-4D97-AF65-F5344CB8AC3E}">
        <p14:creationId xmlns:p14="http://schemas.microsoft.com/office/powerpoint/2010/main" val="102597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 animBg="1"/>
      <p:bldP spid="8" grpId="0"/>
      <p:bldP spid="5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A107D7-6108-480B-9BFE-B00E004289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57" t="14683" r="28817" b="12294"/>
          <a:stretch/>
        </p:blipFill>
        <p:spPr>
          <a:xfrm>
            <a:off x="1351935" y="9515"/>
            <a:ext cx="7207045" cy="68484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0097B4-C993-4F1D-9D4C-04111D9693E2}"/>
              </a:ext>
            </a:extLst>
          </p:cNvPr>
          <p:cNvSpPr txBox="1"/>
          <p:nvPr/>
        </p:nvSpPr>
        <p:spPr>
          <a:xfrm>
            <a:off x="0" y="6604084"/>
            <a:ext cx="12907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50" dirty="0"/>
              <a:t>Goodfellow DL book</a:t>
            </a:r>
            <a:endParaRPr kumimoji="0" lang="en-US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70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Moving Average In 2D</a:t>
            </a:r>
          </a:p>
        </p:txBody>
      </p:sp>
      <p:graphicFrame>
        <p:nvGraphicFramePr>
          <p:cNvPr id="842905" name="Group 15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88190" name="Picture 14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1600200"/>
            <a:ext cx="15271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43037" name="Group 285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88314" name="Picture 27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7400" y="16002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8315" name="Rectangle 147"/>
          <p:cNvSpPr>
            <a:spLocks noChangeArrowheads="1"/>
          </p:cNvSpPr>
          <p:nvPr/>
        </p:nvSpPr>
        <p:spPr bwMode="auto">
          <a:xfrm>
            <a:off x="5105400" y="2590800"/>
            <a:ext cx="365125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 pitchFamily="34" charset="0"/>
            </a:endParaRPr>
          </a:p>
        </p:txBody>
      </p:sp>
      <p:graphicFrame>
        <p:nvGraphicFramePr>
          <p:cNvPr id="843038" name="Group 286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8439" name="Rectangle 146"/>
          <p:cNvSpPr>
            <a:spLocks noChangeArrowheads="1"/>
          </p:cNvSpPr>
          <p:nvPr/>
        </p:nvSpPr>
        <p:spPr bwMode="auto">
          <a:xfrm>
            <a:off x="685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 pitchFamily="34" charset="0"/>
            </a:endParaRPr>
          </a:p>
        </p:txBody>
      </p:sp>
      <p:sp>
        <p:nvSpPr>
          <p:cNvPr id="88440" name="Text Box 410"/>
          <p:cNvSpPr txBox="1">
            <a:spLocks noChangeArrowheads="1"/>
          </p:cNvSpPr>
          <p:nvPr/>
        </p:nvSpPr>
        <p:spPr bwMode="auto">
          <a:xfrm>
            <a:off x="7610475" y="6553200"/>
            <a:ext cx="1457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3912472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Moving Average In 2D</a:t>
            </a:r>
          </a:p>
        </p:txBody>
      </p:sp>
      <p:graphicFrame>
        <p:nvGraphicFramePr>
          <p:cNvPr id="860163" name="Group 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89214" name="Picture 12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1600200"/>
            <a:ext cx="15271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60289" name="Group 129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89338" name="Picture 25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7400" y="16002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9339" name="Rectangle 253"/>
          <p:cNvSpPr>
            <a:spLocks noChangeArrowheads="1"/>
          </p:cNvSpPr>
          <p:nvPr/>
        </p:nvSpPr>
        <p:spPr bwMode="auto">
          <a:xfrm>
            <a:off x="54102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 pitchFamily="34" charset="0"/>
            </a:endParaRPr>
          </a:p>
        </p:txBody>
      </p:sp>
      <p:graphicFrame>
        <p:nvGraphicFramePr>
          <p:cNvPr id="860414" name="Group 254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9463" name="Rectangle 127"/>
          <p:cNvSpPr>
            <a:spLocks noChangeArrowheads="1"/>
          </p:cNvSpPr>
          <p:nvPr/>
        </p:nvSpPr>
        <p:spPr bwMode="auto">
          <a:xfrm>
            <a:off x="1066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 pitchFamily="34" charset="0"/>
            </a:endParaRPr>
          </a:p>
        </p:txBody>
      </p:sp>
      <p:sp>
        <p:nvSpPr>
          <p:cNvPr id="89464" name="Text Box 378"/>
          <p:cNvSpPr txBox="1">
            <a:spLocks noChangeArrowheads="1"/>
          </p:cNvSpPr>
          <p:nvPr/>
        </p:nvSpPr>
        <p:spPr bwMode="auto">
          <a:xfrm>
            <a:off x="7610475" y="6553200"/>
            <a:ext cx="1457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2066126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Moving Average In 2D</a:t>
            </a:r>
          </a:p>
        </p:txBody>
      </p:sp>
      <p:graphicFrame>
        <p:nvGraphicFramePr>
          <p:cNvPr id="862211" name="Group 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90238" name="Picture 12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1600200"/>
            <a:ext cx="15271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62337" name="Group 129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90362" name="Picture 25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7400" y="16002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0363" name="Rectangle 253"/>
          <p:cNvSpPr>
            <a:spLocks noChangeArrowheads="1"/>
          </p:cNvSpPr>
          <p:nvPr/>
        </p:nvSpPr>
        <p:spPr bwMode="auto">
          <a:xfrm>
            <a:off x="57912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 pitchFamily="34" charset="0"/>
            </a:endParaRPr>
          </a:p>
        </p:txBody>
      </p:sp>
      <p:graphicFrame>
        <p:nvGraphicFramePr>
          <p:cNvPr id="862462" name="Group 254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0487" name="Rectangle 127"/>
          <p:cNvSpPr>
            <a:spLocks noChangeArrowheads="1"/>
          </p:cNvSpPr>
          <p:nvPr/>
        </p:nvSpPr>
        <p:spPr bwMode="auto">
          <a:xfrm>
            <a:off x="1447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 pitchFamily="34" charset="0"/>
            </a:endParaRPr>
          </a:p>
        </p:txBody>
      </p:sp>
      <p:sp>
        <p:nvSpPr>
          <p:cNvPr id="90488" name="Text Box 378"/>
          <p:cNvSpPr txBox="1">
            <a:spLocks noChangeArrowheads="1"/>
          </p:cNvSpPr>
          <p:nvPr/>
        </p:nvSpPr>
        <p:spPr bwMode="auto">
          <a:xfrm>
            <a:off x="7610475" y="6553200"/>
            <a:ext cx="1457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2085560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96496" y="2547928"/>
            <a:ext cx="2818840" cy="1764365"/>
            <a:chOff x="3130295" y="2430779"/>
            <a:chExt cx="3194685" cy="1999614"/>
          </a:xfrm>
        </p:grpSpPr>
        <p:sp>
          <p:nvSpPr>
            <p:cNvPr id="3" name="object 3"/>
            <p:cNvSpPr/>
            <p:nvPr/>
          </p:nvSpPr>
          <p:spPr>
            <a:xfrm>
              <a:off x="4437887" y="2430779"/>
              <a:ext cx="645160" cy="1999614"/>
            </a:xfrm>
            <a:custGeom>
              <a:avLst/>
              <a:gdLst/>
              <a:ahLst/>
              <a:cxnLst/>
              <a:rect l="l" t="t" r="r" b="b"/>
              <a:pathLst>
                <a:path w="645160" h="1999614">
                  <a:moveTo>
                    <a:pt x="644652" y="1999488"/>
                  </a:moveTo>
                  <a:lnTo>
                    <a:pt x="0" y="1999488"/>
                  </a:lnTo>
                  <a:lnTo>
                    <a:pt x="0" y="0"/>
                  </a:lnTo>
                  <a:lnTo>
                    <a:pt x="644652" y="0"/>
                  </a:lnTo>
                  <a:lnTo>
                    <a:pt x="644652" y="199948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" name="object 4"/>
            <p:cNvSpPr/>
            <p:nvPr/>
          </p:nvSpPr>
          <p:spPr>
            <a:xfrm>
              <a:off x="3130295" y="2540507"/>
              <a:ext cx="3194304" cy="17846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839590" y="4167885"/>
            <a:ext cx="1014655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spcBef>
                <a:spcPts val="88"/>
              </a:spcBef>
            </a:pPr>
            <a:r>
              <a:rPr sz="1588" spc="9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588" spc="-62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1588" spc="-49" dirty="0">
                <a:solidFill>
                  <a:srgbClr val="FF0000"/>
                </a:solidFill>
                <a:latin typeface="Arial"/>
                <a:cs typeface="Arial"/>
              </a:rPr>
              <a:t>pu</a:t>
            </a:r>
            <a:r>
              <a:rPr sz="1588" spc="88" dirty="0">
                <a:solidFill>
                  <a:srgbClr val="FF0000"/>
                </a:solidFill>
                <a:latin typeface="Arial"/>
                <a:cs typeface="Arial"/>
              </a:rPr>
              <a:t>t </a:t>
            </a:r>
            <a:r>
              <a:rPr sz="1588" spc="-62" dirty="0">
                <a:solidFill>
                  <a:srgbClr val="FF0000"/>
                </a:solidFill>
                <a:latin typeface="Arial"/>
                <a:cs typeface="Arial"/>
              </a:rPr>
              <a:t>layer</a:t>
            </a:r>
            <a:endParaRPr sz="1588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76308" y="3958104"/>
            <a:ext cx="1027019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" dirty="0">
                <a:solidFill>
                  <a:srgbClr val="38751C"/>
                </a:solidFill>
                <a:latin typeface="Arial"/>
                <a:cs typeface="Arial"/>
              </a:rPr>
              <a:t>output</a:t>
            </a:r>
            <a:r>
              <a:rPr sz="1588" spc="-132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1588" spc="-66" dirty="0">
                <a:solidFill>
                  <a:srgbClr val="38751C"/>
                </a:solidFill>
                <a:latin typeface="Arial"/>
                <a:cs typeface="Arial"/>
              </a:rPr>
              <a:t>layer</a:t>
            </a:r>
            <a:endParaRPr sz="1588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0687" y="4848839"/>
            <a:ext cx="7327068" cy="535878"/>
          </a:xfrm>
          <a:prstGeom prst="rect">
            <a:avLst/>
          </a:prstGeom>
        </p:spPr>
        <p:txBody>
          <a:bodyPr vert="horz" wrap="square" lIns="0" tIns="100292" rIns="0" bIns="0" rtlCol="0">
            <a:spAutoFit/>
          </a:bodyPr>
          <a:lstStyle/>
          <a:p>
            <a:pPr marL="313781" indent="-303135">
              <a:spcBef>
                <a:spcPts val="789"/>
              </a:spcBef>
              <a:buChar char="•"/>
              <a:tabLst>
                <a:tab pos="313221" algn="l"/>
                <a:tab pos="314342" algn="l"/>
              </a:tabLst>
            </a:pPr>
            <a:r>
              <a:rPr sz="2824" dirty="0">
                <a:latin typeface="Arial"/>
                <a:cs typeface="Arial"/>
              </a:rPr>
              <a:t>Can recognize patterns in data</a:t>
            </a:r>
            <a:r>
              <a:rPr lang="en-US" sz="2824" dirty="0">
                <a:latin typeface="Arial"/>
                <a:cs typeface="Arial"/>
              </a:rPr>
              <a:t> (e.g. digits)</a:t>
            </a:r>
            <a:endParaRPr sz="2824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49253" y="2891390"/>
            <a:ext cx="1411940" cy="13223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8E5465-1067-40B9-983A-B70E2D9B6866}"/>
              </a:ext>
            </a:extLst>
          </p:cNvPr>
          <p:cNvSpPr txBox="1"/>
          <p:nvPr/>
        </p:nvSpPr>
        <p:spPr>
          <a:xfrm>
            <a:off x="0" y="6604084"/>
            <a:ext cx="16017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50" dirty="0"/>
              <a:t>Adapted from </a:t>
            </a:r>
            <a:r>
              <a:rPr lang="en-US" sz="1050" dirty="0" err="1"/>
              <a:t>Bhiksha</a:t>
            </a:r>
            <a:r>
              <a:rPr lang="en-US" sz="1050" dirty="0"/>
              <a:t> Raj</a:t>
            </a:r>
            <a:endParaRPr kumimoji="0" lang="en-US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C18AFE14-665E-46B9-8448-29C4FB38C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so far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Moving Average In 2D</a:t>
            </a:r>
          </a:p>
        </p:txBody>
      </p:sp>
      <p:graphicFrame>
        <p:nvGraphicFramePr>
          <p:cNvPr id="864259" name="Group 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91262" name="Picture 12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1600200"/>
            <a:ext cx="15271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64385" name="Group 129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91386" name="Picture 25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7400" y="16002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1387" name="Rectangle 253"/>
          <p:cNvSpPr>
            <a:spLocks noChangeArrowheads="1"/>
          </p:cNvSpPr>
          <p:nvPr/>
        </p:nvSpPr>
        <p:spPr bwMode="auto">
          <a:xfrm>
            <a:off x="61722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 pitchFamily="34" charset="0"/>
            </a:endParaRPr>
          </a:p>
        </p:txBody>
      </p:sp>
      <p:graphicFrame>
        <p:nvGraphicFramePr>
          <p:cNvPr id="864510" name="Group 254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1511" name="Rectangle 127"/>
          <p:cNvSpPr>
            <a:spLocks noChangeArrowheads="1"/>
          </p:cNvSpPr>
          <p:nvPr/>
        </p:nvSpPr>
        <p:spPr bwMode="auto">
          <a:xfrm>
            <a:off x="17526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 pitchFamily="34" charset="0"/>
            </a:endParaRPr>
          </a:p>
        </p:txBody>
      </p:sp>
      <p:sp>
        <p:nvSpPr>
          <p:cNvPr id="91512" name="Text Box 378"/>
          <p:cNvSpPr txBox="1">
            <a:spLocks noChangeArrowheads="1"/>
          </p:cNvSpPr>
          <p:nvPr/>
        </p:nvSpPr>
        <p:spPr bwMode="auto">
          <a:xfrm>
            <a:off x="7610475" y="6553200"/>
            <a:ext cx="1457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36460554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6433" name="Group 129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92286" name="Picture 25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67400" y="16002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87" name="Rectangle 253"/>
          <p:cNvSpPr>
            <a:spLocks noChangeArrowheads="1"/>
          </p:cNvSpPr>
          <p:nvPr/>
        </p:nvSpPr>
        <p:spPr bwMode="auto">
          <a:xfrm>
            <a:off x="64770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 pitchFamily="34" charset="0"/>
            </a:endParaRPr>
          </a:p>
        </p:txBody>
      </p:sp>
      <p:graphicFrame>
        <p:nvGraphicFramePr>
          <p:cNvPr id="866807" name="Group 50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92411" name="Picture 62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52600" y="1600200"/>
            <a:ext cx="15271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412" name="Rectangle 127"/>
          <p:cNvSpPr>
            <a:spLocks noChangeArrowheads="1"/>
          </p:cNvSpPr>
          <p:nvPr/>
        </p:nvSpPr>
        <p:spPr bwMode="auto">
          <a:xfrm>
            <a:off x="21336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 pitchFamily="34" charset="0"/>
            </a:endParaRPr>
          </a:p>
        </p:txBody>
      </p:sp>
      <p:sp>
        <p:nvSpPr>
          <p:cNvPr id="92413" name="Text Box 628"/>
          <p:cNvSpPr txBox="1">
            <a:spLocks noChangeArrowheads="1"/>
          </p:cNvSpPr>
          <p:nvPr/>
        </p:nvSpPr>
        <p:spPr bwMode="auto">
          <a:xfrm>
            <a:off x="7610475" y="6553200"/>
            <a:ext cx="1457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Source: S. Seitz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Background: Moving Average In 2D</a:t>
            </a:r>
          </a:p>
        </p:txBody>
      </p:sp>
    </p:spTree>
    <p:extLst>
      <p:ext uri="{BB962C8B-B14F-4D97-AF65-F5344CB8AC3E}">
        <p14:creationId xmlns:p14="http://schemas.microsoft.com/office/powerpoint/2010/main" val="41577840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8770" name="Group 418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93310" name="Picture 12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1600200"/>
            <a:ext cx="15271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311" name="Picture 25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7400" y="16002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68766" name="Group 414"/>
          <p:cNvGraphicFramePr>
            <a:graphicFrameLocks noGrp="1"/>
          </p:cNvGraphicFramePr>
          <p:nvPr>
            <p:ph idx="1"/>
          </p:nvPr>
        </p:nvGraphicFramePr>
        <p:xfrm>
          <a:off x="4724400" y="2286000"/>
          <a:ext cx="3581400" cy="3429000"/>
        </p:xfrm>
        <a:graphic>
          <a:graphicData uri="http://schemas.openxmlformats.org/drawingml/2006/table">
            <a:tbl>
              <a:tblPr/>
              <a:tblGrid>
                <a:gridCol w="357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3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71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71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3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718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3435" name="Text Box 419"/>
          <p:cNvSpPr txBox="1">
            <a:spLocks noChangeArrowheads="1"/>
          </p:cNvSpPr>
          <p:nvPr/>
        </p:nvSpPr>
        <p:spPr bwMode="auto">
          <a:xfrm>
            <a:off x="7610475" y="6553200"/>
            <a:ext cx="1457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Source: S. Seitz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Background: Moving Average In 2D</a:t>
            </a:r>
          </a:p>
        </p:txBody>
      </p:sp>
    </p:spTree>
    <p:extLst>
      <p:ext uri="{BB962C8B-B14F-4D97-AF65-F5344CB8AC3E}">
        <p14:creationId xmlns:p14="http://schemas.microsoft.com/office/powerpoint/2010/main" val="5908440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>
          <a:xfrm>
            <a:off x="457200" y="80963"/>
            <a:ext cx="8229600" cy="1143000"/>
          </a:xfrm>
        </p:spPr>
        <p:txBody>
          <a:bodyPr/>
          <a:lstStyle/>
          <a:p>
            <a:r>
              <a:rPr lang="en-US" dirty="0"/>
              <a:t>Image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0825"/>
            <a:ext cx="8229600" cy="4879975"/>
          </a:xfrm>
        </p:spPr>
        <p:txBody>
          <a:bodyPr>
            <a:normAutofit/>
          </a:bodyPr>
          <a:lstStyle/>
          <a:p>
            <a:r>
              <a:rPr lang="en-US" sz="2800" dirty="0"/>
              <a:t>Compute a function of the local neighborhood at each pixel in the image</a:t>
            </a:r>
          </a:p>
          <a:p>
            <a:pPr lvl="1"/>
            <a:r>
              <a:rPr lang="en-US" sz="2400" dirty="0"/>
              <a:t>Function specified by a “filter” or mask saying how to combine values from neighbors.</a:t>
            </a:r>
          </a:p>
          <a:p>
            <a:pPr lvl="1"/>
            <a:r>
              <a:rPr lang="en-US" sz="2400" dirty="0"/>
              <a:t>Element-wise multiplication</a:t>
            </a:r>
          </a:p>
          <a:p>
            <a:pPr>
              <a:spcBef>
                <a:spcPts val="1800"/>
              </a:spcBef>
              <a:buFontTx/>
              <a:buNone/>
            </a:pPr>
            <a:endParaRPr lang="en-US" sz="1800" dirty="0"/>
          </a:p>
          <a:p>
            <a:pPr>
              <a:spcBef>
                <a:spcPts val="1800"/>
              </a:spcBef>
            </a:pPr>
            <a:r>
              <a:rPr lang="en-US" sz="2800" dirty="0"/>
              <a:t>Uses of filtering:</a:t>
            </a:r>
          </a:p>
          <a:p>
            <a:pPr lvl="1"/>
            <a:r>
              <a:rPr lang="en-US" sz="2400" dirty="0"/>
              <a:t>Enhance an image (</a:t>
            </a:r>
            <a:r>
              <a:rPr lang="en-US" sz="2400" dirty="0" err="1"/>
              <a:t>denoise</a:t>
            </a:r>
            <a:r>
              <a:rPr lang="en-US" sz="2400" dirty="0"/>
              <a:t>, resize, </a:t>
            </a:r>
            <a:r>
              <a:rPr lang="en-US" sz="2400" dirty="0" err="1"/>
              <a:t>etc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Extract information (texture, edges, </a:t>
            </a:r>
            <a:r>
              <a:rPr lang="en-US" sz="2400" dirty="0" err="1"/>
              <a:t>etc</a:t>
            </a:r>
            <a:r>
              <a:rPr lang="en-US" sz="2400" dirty="0"/>
              <a:t>)</a:t>
            </a:r>
          </a:p>
          <a:p>
            <a:pPr lvl="1"/>
            <a:r>
              <a:rPr lang="en-US" sz="2400" b="1" dirty="0"/>
              <a:t>Detect patterns (template matching)</a:t>
            </a:r>
          </a:p>
        </p:txBody>
      </p:sp>
      <p:sp>
        <p:nvSpPr>
          <p:cNvPr id="78852" name="TextBox 3"/>
          <p:cNvSpPr txBox="1">
            <a:spLocks noChangeArrowheads="1"/>
          </p:cNvSpPr>
          <p:nvPr/>
        </p:nvSpPr>
        <p:spPr bwMode="auto">
          <a:xfrm>
            <a:off x="7056438" y="6608763"/>
            <a:ext cx="38163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Adapted from Derek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Hoiem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34855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3"/>
          <p:cNvSpPr>
            <a:spLocks noGrp="1"/>
          </p:cNvSpPr>
          <p:nvPr>
            <p:ph type="title"/>
          </p:nvPr>
        </p:nvSpPr>
        <p:spPr>
          <a:xfrm>
            <a:off x="701675" y="0"/>
            <a:ext cx="7772400" cy="1143000"/>
          </a:xfrm>
        </p:spPr>
        <p:txBody>
          <a:bodyPr/>
          <a:lstStyle/>
          <a:p>
            <a:r>
              <a:rPr lang="en-US" dirty="0"/>
              <a:t>Correlation filtering</a:t>
            </a:r>
          </a:p>
        </p:txBody>
      </p:sp>
      <p:pic>
        <p:nvPicPr>
          <p:cNvPr id="94211" name="Picture 5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57263" y="1603375"/>
            <a:ext cx="7300912" cy="985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212" name="TextBox 6"/>
          <p:cNvSpPr txBox="1">
            <a:spLocks noChangeArrowheads="1"/>
          </p:cNvSpPr>
          <p:nvPr/>
        </p:nvSpPr>
        <p:spPr bwMode="auto">
          <a:xfrm>
            <a:off x="665163" y="1128713"/>
            <a:ext cx="70834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Say the averaging window size is 2k+1 x 2k+1:</a:t>
            </a:r>
          </a:p>
        </p:txBody>
      </p:sp>
      <p:pic>
        <p:nvPicPr>
          <p:cNvPr id="10" name="Picture 8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84238" y="4743450"/>
            <a:ext cx="7199312" cy="105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4637088" y="2917825"/>
            <a:ext cx="4608512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Loop over all pixels in neighborhood around  image pixel F[i,j]</a:t>
            </a:r>
          </a:p>
        </p:txBody>
      </p:sp>
      <p:sp>
        <p:nvSpPr>
          <p:cNvPr id="12" name="Right Brace 11"/>
          <p:cNvSpPr/>
          <p:nvPr/>
        </p:nvSpPr>
        <p:spPr>
          <a:xfrm rot="5400000">
            <a:off x="6085031" y="763588"/>
            <a:ext cx="255587" cy="405288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ight Brace 12"/>
          <p:cNvSpPr/>
          <p:nvPr/>
        </p:nvSpPr>
        <p:spPr>
          <a:xfrm rot="5400000">
            <a:off x="3164031" y="1968500"/>
            <a:ext cx="182563" cy="164306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949592" y="2917825"/>
            <a:ext cx="2519362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Attribute uniform weight to each pixel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19113" y="3913188"/>
            <a:ext cx="83693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Now generalize to allow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different weights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depending on  neighboring pixel’s relative position:</a:t>
            </a:r>
          </a:p>
        </p:txBody>
      </p:sp>
      <p:sp>
        <p:nvSpPr>
          <p:cNvPr id="16" name="Right Brace 15"/>
          <p:cNvSpPr/>
          <p:nvPr/>
        </p:nvSpPr>
        <p:spPr>
          <a:xfrm rot="5400000">
            <a:off x="4900613" y="5072063"/>
            <a:ext cx="255587" cy="113188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4389438" y="5802313"/>
            <a:ext cx="52212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Non-uniform weights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Kristen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Grauman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595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2" grpId="0"/>
      <p:bldP spid="11" grpId="0"/>
      <p:bldP spid="12" grpId="0" animBg="1"/>
      <p:bldP spid="13" grpId="0" animBg="1"/>
      <p:bldP spid="14" grpId="0"/>
      <p:bldP spid="15" grpId="0"/>
      <p:bldP spid="16" grpId="0" animBg="1"/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/>
          </p:cNvSpPr>
          <p:nvPr>
            <p:ph type="title"/>
          </p:nvPr>
        </p:nvSpPr>
        <p:spPr>
          <a:xfrm>
            <a:off x="701675" y="0"/>
            <a:ext cx="7772400" cy="1143000"/>
          </a:xfrm>
        </p:spPr>
        <p:txBody>
          <a:bodyPr/>
          <a:lstStyle/>
          <a:p>
            <a:r>
              <a:rPr lang="en-US"/>
              <a:t>Correlation filtering</a:t>
            </a:r>
          </a:p>
        </p:txBody>
      </p:sp>
      <p:pic>
        <p:nvPicPr>
          <p:cNvPr id="95235" name="Picture 8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0750" y="1201738"/>
            <a:ext cx="7199313" cy="1058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4" name="TextBox 6"/>
          <p:cNvSpPr txBox="1">
            <a:spLocks noChangeArrowheads="1"/>
          </p:cNvSpPr>
          <p:nvPr/>
        </p:nvSpPr>
        <p:spPr bwMode="auto">
          <a:xfrm>
            <a:off x="584200" y="3538538"/>
            <a:ext cx="8369300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Filtering an image: replace each pixel with a linear combination of its neighbors.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filter a.k.a. kernel a.k.a. mask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u,v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] is the prescription for the weights in the linear combination.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5237" name="Picture 11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61113" y="2808288"/>
            <a:ext cx="22637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5238" name="TextBox 42"/>
          <p:cNvSpPr txBox="1">
            <a:spLocks noChangeArrowheads="1"/>
          </p:cNvSpPr>
          <p:nvPr/>
        </p:nvSpPr>
        <p:spPr bwMode="auto">
          <a:xfrm>
            <a:off x="555625" y="2735263"/>
            <a:ext cx="60975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is called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cross-correlation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denoted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Adapted from Kristen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Grauman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60566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/>
          <p:cNvSpPr>
            <a:spLocks noGrp="1"/>
          </p:cNvSpPr>
          <p:nvPr>
            <p:ph type="title"/>
          </p:nvPr>
        </p:nvSpPr>
        <p:spPr>
          <a:xfrm>
            <a:off x="701675" y="0"/>
            <a:ext cx="7772400" cy="1143000"/>
          </a:xfrm>
        </p:spPr>
        <p:txBody>
          <a:bodyPr/>
          <a:lstStyle/>
          <a:p>
            <a:r>
              <a:rPr lang="en-US"/>
              <a:t>Averaging filter</a:t>
            </a:r>
          </a:p>
        </p:txBody>
      </p:sp>
      <p:sp>
        <p:nvSpPr>
          <p:cNvPr id="96259" name="Content Placeholder 2"/>
          <p:cNvSpPr>
            <a:spLocks noGrp="1"/>
          </p:cNvSpPr>
          <p:nvPr>
            <p:ph idx="1"/>
          </p:nvPr>
        </p:nvSpPr>
        <p:spPr>
          <a:xfrm>
            <a:off x="738188" y="1128713"/>
            <a:ext cx="7772400" cy="4114800"/>
          </a:xfrm>
        </p:spPr>
        <p:txBody>
          <a:bodyPr/>
          <a:lstStyle/>
          <a:p>
            <a:r>
              <a:rPr lang="en-US" sz="2400"/>
              <a:t>What values belong in the kernel </a:t>
            </a:r>
            <a:r>
              <a:rPr lang="en-US" sz="2400" i="1"/>
              <a:t>H</a:t>
            </a:r>
            <a:r>
              <a:rPr lang="en-US" sz="2400"/>
              <a:t> for the moving average example?</a:t>
            </a:r>
          </a:p>
        </p:txBody>
      </p:sp>
      <p:graphicFrame>
        <p:nvGraphicFramePr>
          <p:cNvPr id="4" name="Group 129"/>
          <p:cNvGraphicFramePr>
            <a:graphicFrameLocks noGrp="1"/>
          </p:cNvGraphicFramePr>
          <p:nvPr/>
        </p:nvGraphicFramePr>
        <p:xfrm>
          <a:off x="6211888" y="2628900"/>
          <a:ext cx="2741600" cy="2518883"/>
        </p:xfrm>
        <a:graphic>
          <a:graphicData uri="http://schemas.openxmlformats.org/drawingml/2006/table">
            <a:tbl>
              <a:tblPr/>
              <a:tblGrid>
                <a:gridCol w="274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221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41134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3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61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10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12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161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2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92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92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92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96383" name="Picture 25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018338" y="2187575"/>
            <a:ext cx="1081087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6384" name="Rectangle 253"/>
          <p:cNvSpPr>
            <a:spLocks noChangeArrowheads="1"/>
          </p:cNvSpPr>
          <p:nvPr/>
        </p:nvSpPr>
        <p:spPr bwMode="auto">
          <a:xfrm>
            <a:off x="7529513" y="2808288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 pitchFamily="34" charset="0"/>
            </a:endParaRPr>
          </a:p>
        </p:txBody>
      </p:sp>
      <p:graphicFrame>
        <p:nvGraphicFramePr>
          <p:cNvPr id="7" name="Group 503"/>
          <p:cNvGraphicFramePr>
            <a:graphicFrameLocks noGrp="1"/>
          </p:cNvGraphicFramePr>
          <p:nvPr/>
        </p:nvGraphicFramePr>
        <p:xfrm>
          <a:off x="300038" y="2552700"/>
          <a:ext cx="3140011" cy="2551105"/>
        </p:xfrm>
        <a:graphic>
          <a:graphicData uri="http://schemas.openxmlformats.org/drawingml/2006/table">
            <a:tbl>
              <a:tblPr/>
              <a:tblGrid>
                <a:gridCol w="314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6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13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465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28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729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465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96508" name="Picture 62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249363" y="2173288"/>
            <a:ext cx="1131887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6509" name="Rectangle 127"/>
          <p:cNvSpPr>
            <a:spLocks noChangeArrowheads="1"/>
          </p:cNvSpPr>
          <p:nvPr/>
        </p:nvSpPr>
        <p:spPr bwMode="auto">
          <a:xfrm>
            <a:off x="1577975" y="2525260"/>
            <a:ext cx="914400" cy="8032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 pitchFamily="34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987800" y="2735263"/>
            <a:ext cx="1752600" cy="1473200"/>
            <a:chOff x="3799" y="2064"/>
            <a:chExt cx="1433" cy="1136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96518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96519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96520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96521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96522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96523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96524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96525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96526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96527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6528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6529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6530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6531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6532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6533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6534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96517" name="Picture 23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Text Box 27"/>
          <p:cNvSpPr txBox="1">
            <a:spLocks noChangeArrowheads="1"/>
          </p:cNvSpPr>
          <p:nvPr/>
        </p:nvSpPr>
        <p:spPr bwMode="auto">
          <a:xfrm>
            <a:off x="4152900" y="4333875"/>
            <a:ext cx="1185863" cy="37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“box filter”</a:t>
            </a:r>
          </a:p>
        </p:txBody>
      </p:sp>
      <p:pic>
        <p:nvPicPr>
          <p:cNvPr id="96512" name="Picture 11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221038" y="5765800"/>
            <a:ext cx="22637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513" name="Picture 151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425950" y="2187575"/>
            <a:ext cx="998538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514" name="Picture 11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/>
          <a:srcRect l="64516" t="10376" r="17741" b="-3758"/>
          <a:stretch>
            <a:fillRect/>
          </a:stretch>
        </p:blipFill>
        <p:spPr bwMode="auto">
          <a:xfrm>
            <a:off x="3440113" y="2187575"/>
            <a:ext cx="401637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4791075" y="3159125"/>
            <a:ext cx="1643063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Kristen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Grauman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215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Smoothing by averaging</a:t>
            </a:r>
          </a:p>
        </p:txBody>
      </p:sp>
      <p:pic>
        <p:nvPicPr>
          <p:cNvPr id="972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8188" y="2260600"/>
            <a:ext cx="3395662" cy="339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28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46663" y="2260600"/>
            <a:ext cx="3395662" cy="339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28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67200" y="1350963"/>
            <a:ext cx="546100" cy="5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7286" name="TextBox 5"/>
          <p:cNvSpPr txBox="1">
            <a:spLocks noChangeArrowheads="1"/>
          </p:cNvSpPr>
          <p:nvPr/>
        </p:nvSpPr>
        <p:spPr bwMode="auto">
          <a:xfrm>
            <a:off x="5265738" y="1274763"/>
            <a:ext cx="36877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depicts box filter: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white = high value, black = low value</a:t>
            </a:r>
          </a:p>
        </p:txBody>
      </p:sp>
      <p:cxnSp>
        <p:nvCxnSpPr>
          <p:cNvPr id="97287" name="Straight Arrow Connector 7"/>
          <p:cNvCxnSpPr>
            <a:cxnSpLocks noChangeShapeType="1"/>
            <a:stCxn id="97286" idx="1"/>
          </p:cNvCxnSpPr>
          <p:nvPr/>
        </p:nvCxnSpPr>
        <p:spPr bwMode="auto">
          <a:xfrm rot="10800000" flipV="1">
            <a:off x="4813300" y="1536700"/>
            <a:ext cx="452438" cy="873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97288" name="TextBox 9"/>
          <p:cNvSpPr txBox="1">
            <a:spLocks noChangeArrowheads="1"/>
          </p:cNvSpPr>
          <p:nvPr/>
        </p:nvSpPr>
        <p:spPr bwMode="auto">
          <a:xfrm>
            <a:off x="1760538" y="5729288"/>
            <a:ext cx="11318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original</a:t>
            </a:r>
          </a:p>
        </p:txBody>
      </p:sp>
      <p:sp>
        <p:nvSpPr>
          <p:cNvPr id="97289" name="TextBox 10"/>
          <p:cNvSpPr txBox="1">
            <a:spLocks noChangeArrowheads="1"/>
          </p:cNvSpPr>
          <p:nvPr/>
        </p:nvSpPr>
        <p:spPr bwMode="auto">
          <a:xfrm>
            <a:off x="6288088" y="5692775"/>
            <a:ext cx="11318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filtered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511300" y="6273800"/>
            <a:ext cx="14257338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What if the filter size was 5 x 5 instead of 3 x 3?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Kristen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Grauman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758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5727700" y="2005013"/>
            <a:ext cx="3200400" cy="38004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28" name="Title 1"/>
          <p:cNvSpPr>
            <a:spLocks noGrp="1"/>
          </p:cNvSpPr>
          <p:nvPr>
            <p:ph type="title"/>
          </p:nvPr>
        </p:nvSpPr>
        <p:spPr>
          <a:xfrm>
            <a:off x="665163" y="0"/>
            <a:ext cx="77724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Gaussian filter</a:t>
            </a:r>
          </a:p>
        </p:txBody>
      </p:sp>
      <p:graphicFrame>
        <p:nvGraphicFramePr>
          <p:cNvPr id="11" name="Group 4"/>
          <p:cNvGraphicFramePr>
            <a:graphicFrameLocks noGrp="1"/>
          </p:cNvGraphicFramePr>
          <p:nvPr/>
        </p:nvGraphicFramePr>
        <p:xfrm>
          <a:off x="347663" y="2341563"/>
          <a:ext cx="3213140" cy="3048000"/>
        </p:xfrm>
        <a:graphic>
          <a:graphicData uri="http://schemas.openxmlformats.org/drawingml/2006/table">
            <a:tbl>
              <a:tblPr/>
              <a:tblGrid>
                <a:gridCol w="321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5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2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15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15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15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157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02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157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157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2" name="Group 127"/>
          <p:cNvGraphicFramePr>
            <a:graphicFrameLocks noGrp="1"/>
          </p:cNvGraphicFramePr>
          <p:nvPr/>
        </p:nvGraphicFramePr>
        <p:xfrm>
          <a:off x="4329113" y="3325813"/>
          <a:ext cx="1143000" cy="1050926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4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70" name="Picture 14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70013" y="5537200"/>
            <a:ext cx="952500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71" name="Rectangle 146"/>
          <p:cNvSpPr>
            <a:spLocks noChangeArrowheads="1"/>
          </p:cNvSpPr>
          <p:nvPr/>
        </p:nvSpPr>
        <p:spPr bwMode="auto">
          <a:xfrm>
            <a:off x="639763" y="4478338"/>
            <a:ext cx="985837" cy="91281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18" charset="0"/>
              <a:ea typeface="+mn-ea"/>
              <a:cs typeface="+mn-cs"/>
            </a:endParaRPr>
          </a:p>
        </p:txBody>
      </p:sp>
      <p:sp>
        <p:nvSpPr>
          <p:cNvPr id="15" name="Rectangle 147"/>
          <p:cNvSpPr>
            <a:spLocks noChangeArrowheads="1"/>
          </p:cNvSpPr>
          <p:nvPr/>
        </p:nvSpPr>
        <p:spPr bwMode="auto">
          <a:xfrm>
            <a:off x="4332288" y="3319463"/>
            <a:ext cx="1139825" cy="10429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18" charset="0"/>
              <a:ea typeface="+mn-ea"/>
              <a:cs typeface="+mn-cs"/>
            </a:endParaRPr>
          </a:p>
        </p:txBody>
      </p:sp>
      <p:pic>
        <p:nvPicPr>
          <p:cNvPr id="16" name="Picture 14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841750" y="3524250"/>
            <a:ext cx="339725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4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379913" y="4533900"/>
            <a:ext cx="998537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9" name="Content Placeholder 2"/>
          <p:cNvSpPr>
            <a:spLocks noGrp="1"/>
          </p:cNvSpPr>
          <p:nvPr>
            <p:ph idx="1"/>
          </p:nvPr>
        </p:nvSpPr>
        <p:spPr>
          <a:xfrm>
            <a:off x="628650" y="1055688"/>
            <a:ext cx="7772400" cy="938212"/>
          </a:xfrm>
        </p:spPr>
        <p:txBody>
          <a:bodyPr/>
          <a:lstStyle/>
          <a:p>
            <a:r>
              <a:rPr lang="en-US" sz="2400" dirty="0"/>
              <a:t>What if we want nearest neighboring pixels to have the most influence on the output?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1100" dirty="0"/>
          </a:p>
          <a:p>
            <a:pPr marL="0" indent="0">
              <a:buNone/>
            </a:pPr>
            <a:endParaRPr lang="en-US" sz="2400" dirty="0"/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5816600" y="2114550"/>
            <a:ext cx="3184525" cy="3617913"/>
            <a:chOff x="6215084" y="2187558"/>
            <a:chExt cx="3184567" cy="3617943"/>
          </a:xfrm>
        </p:grpSpPr>
        <p:graphicFrame>
          <p:nvGraphicFramePr>
            <p:cNvPr id="1026" name="Object 2"/>
            <p:cNvGraphicFramePr>
              <a:graphicFrameLocks noChangeAspect="1"/>
            </p:cNvGraphicFramePr>
            <p:nvPr/>
          </p:nvGraphicFramePr>
          <p:xfrm>
            <a:off x="6470676" y="4414851"/>
            <a:ext cx="2095500" cy="1390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hoto Editor Photo" r:id="rId10" imgW="2095793" imgH="1390844" progId="">
                    <p:embed/>
                  </p:oleObj>
                </mc:Choice>
                <mc:Fallback>
                  <p:oleObj name="Photo Editor Photo" r:id="rId10" imgW="2095793" imgH="1390844" progId="">
                    <p:embed/>
                    <p:pic>
                      <p:nvPicPr>
                        <p:cNvPr id="1026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70676" y="4414851"/>
                          <a:ext cx="2095500" cy="1390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178" name="Picture 151" descr="Edittex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6324624" y="3429000"/>
              <a:ext cx="2627313" cy="600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Rectangle 20"/>
            <p:cNvSpPr/>
            <p:nvPr/>
          </p:nvSpPr>
          <p:spPr>
            <a:xfrm>
              <a:off x="6215084" y="2187558"/>
              <a:ext cx="3184567" cy="1089034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>
                  <a:tab pos="573088" algn="l"/>
                </a:tabLst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yriad Roman"/>
                  <a:ea typeface="+mn-ea"/>
                  <a:cs typeface="+mn-cs"/>
                </a:rPr>
                <a:t>This kernel is an approximation of a 2d Gaussian function:</a:t>
              </a:r>
            </a:p>
          </p:txBody>
        </p:sp>
      </p:grpSp>
      <p:sp>
        <p:nvSpPr>
          <p:cNvPr id="1177" name="Text Box 628"/>
          <p:cNvSpPr txBox="1">
            <a:spLocks noChangeArrowheads="1"/>
          </p:cNvSpPr>
          <p:nvPr/>
        </p:nvSpPr>
        <p:spPr bwMode="auto">
          <a:xfrm>
            <a:off x="7885113" y="6584950"/>
            <a:ext cx="128746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269794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028" grpId="0"/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Convolution</a:t>
            </a:r>
          </a:p>
        </p:txBody>
      </p:sp>
      <p:sp>
        <p:nvSpPr>
          <p:cNvPr id="108547" name="Content Placeholder 2"/>
          <p:cNvSpPr>
            <a:spLocks noGrp="1"/>
          </p:cNvSpPr>
          <p:nvPr>
            <p:ph idx="1"/>
          </p:nvPr>
        </p:nvSpPr>
        <p:spPr>
          <a:xfrm>
            <a:off x="519113" y="1384300"/>
            <a:ext cx="8229600" cy="4525963"/>
          </a:xfrm>
        </p:spPr>
        <p:txBody>
          <a:bodyPr/>
          <a:lstStyle/>
          <a:p>
            <a:r>
              <a:rPr lang="en-US" sz="2400" dirty="0"/>
              <a:t>Convolution: </a:t>
            </a:r>
          </a:p>
          <a:p>
            <a:pPr lvl="1"/>
            <a:r>
              <a:rPr lang="en-US" sz="2000" dirty="0"/>
              <a:t>Flip the filter in both dimensions (bottom to top, right to left)</a:t>
            </a:r>
          </a:p>
          <a:p>
            <a:pPr lvl="1"/>
            <a:r>
              <a:rPr lang="en-US" sz="2000" dirty="0"/>
              <a:t>Then apply cross-correlation</a:t>
            </a:r>
          </a:p>
        </p:txBody>
      </p:sp>
      <p:pic>
        <p:nvPicPr>
          <p:cNvPr id="108548" name="Picture 10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8188" y="2881313"/>
            <a:ext cx="6111875" cy="912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9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33563" y="4378325"/>
            <a:ext cx="1871662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636838" y="5218113"/>
            <a:ext cx="1825625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Notation for convolution operator</a:t>
            </a:r>
          </a:p>
        </p:txBody>
      </p: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 rot="5400000" flipH="1" flipV="1">
            <a:off x="2982913" y="4943475"/>
            <a:ext cx="474662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5192713" y="4195763"/>
            <a:ext cx="1058862" cy="760412"/>
            <a:chOff x="5192721" y="4195773"/>
            <a:chExt cx="1058877" cy="760425"/>
          </a:xfrm>
        </p:grpSpPr>
        <p:sp>
          <p:nvSpPr>
            <p:cNvPr id="108557" name="Rectangle 11"/>
            <p:cNvSpPr>
              <a:spLocks noChangeArrowheads="1"/>
            </p:cNvSpPr>
            <p:nvPr/>
          </p:nvSpPr>
          <p:spPr bwMode="auto">
            <a:xfrm>
              <a:off x="5192721" y="4195773"/>
              <a:ext cx="796938" cy="760425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8558" name="TextBox 12"/>
            <p:cNvSpPr txBox="1">
              <a:spLocks noChangeArrowheads="1"/>
            </p:cNvSpPr>
            <p:nvPr/>
          </p:nvSpPr>
          <p:spPr bwMode="auto">
            <a:xfrm>
              <a:off x="5338773" y="4305312"/>
              <a:ext cx="912825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</a:t>
              </a:r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6215063" y="4195763"/>
            <a:ext cx="1971675" cy="2044700"/>
            <a:chOff x="6470676" y="4195773"/>
            <a:chExt cx="1971702" cy="2044728"/>
          </a:xfrm>
        </p:grpSpPr>
        <p:sp>
          <p:nvSpPr>
            <p:cNvPr id="108555" name="Rectangle 10"/>
            <p:cNvSpPr>
              <a:spLocks noChangeArrowheads="1"/>
            </p:cNvSpPr>
            <p:nvPr/>
          </p:nvSpPr>
          <p:spPr bwMode="auto">
            <a:xfrm>
              <a:off x="6470676" y="4195773"/>
              <a:ext cx="1971702" cy="2044728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8556" name="TextBox 13"/>
            <p:cNvSpPr txBox="1">
              <a:spLocks noChangeArrowheads="1"/>
            </p:cNvSpPr>
            <p:nvPr/>
          </p:nvSpPr>
          <p:spPr bwMode="auto">
            <a:xfrm>
              <a:off x="7200936" y="4999059"/>
              <a:ext cx="912825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</a:t>
              </a: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1671" y="4144957"/>
            <a:ext cx="1011317" cy="80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Kristen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Grauman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767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96296E-6 C 0.02465 -0.01921 0.0493 -0.03842 0.1 -0.04606 C 0.15069 -0.0537 0.30503 -0.05046 0.30382 -0.04606 C 0.3026 -0.04166 0.09479 -0.02847 0.09236 -0.02037 C 0.08993 -0.01227 0.29028 -0.00208 0.28941 0.00278 C 0.28854 0.00764 0.08507 0.00417 0.08663 0.00903 C 0.08819 0.01389 0.2993 0.02084 0.29913 0.03218 C 0.29896 0.04352 0.08507 0.0676 0.08559 0.07709 C 0.08611 0.08658 0.30069 0.08033 0.30191 0.08982 C 0.30312 0.09931 0.09392 0.12408 0.0934 0.13473 C 0.09288 0.14537 0.3 0.13912 0.29913 0.15394 C 0.29826 0.16875 0.08819 0.21088 0.08854 0.22315 C 0.08889 0.23542 0.19496 0.23172 0.30104 0.22824 " pathEditMode="relative" rAng="0" ptsTypes="AAAAAAAAAAAAA">
                                      <p:cBhvr>
                                        <p:cTn id="3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91" y="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7" grpId="0" uiExpand="1" build="p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10814" y="4854358"/>
            <a:ext cx="7675986" cy="125601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13221" marR="489723" indent="-302575">
              <a:spcBef>
                <a:spcPts val="88"/>
              </a:spcBef>
              <a:buChar char="•"/>
              <a:tabLst>
                <a:tab pos="313221" algn="l"/>
                <a:tab pos="313781" algn="l"/>
              </a:tabLst>
            </a:pPr>
            <a:r>
              <a:rPr sz="2647" dirty="0">
                <a:latin typeface="Arial"/>
                <a:cs typeface="Arial"/>
              </a:rPr>
              <a:t>The green pattern looks more like the weights  pattern (black) than the red pattern</a:t>
            </a:r>
          </a:p>
          <a:p>
            <a:pPr marL="414079">
              <a:spcBef>
                <a:spcPts val="574"/>
              </a:spcBef>
            </a:pPr>
            <a:r>
              <a:rPr sz="2294" dirty="0">
                <a:latin typeface="Arial"/>
                <a:cs typeface="Arial"/>
              </a:rPr>
              <a:t>– The green pattern is more </a:t>
            </a:r>
            <a:r>
              <a:rPr sz="2294" i="1" dirty="0">
                <a:latin typeface="Trebuchet MS"/>
                <a:cs typeface="Trebuchet MS"/>
              </a:rPr>
              <a:t>correlated </a:t>
            </a:r>
            <a:r>
              <a:rPr sz="2294" dirty="0">
                <a:latin typeface="Arial"/>
                <a:cs typeface="Arial"/>
              </a:rPr>
              <a:t>with the weights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868679" y="1526240"/>
            <a:ext cx="2028265" cy="3072653"/>
            <a:chOff x="832103" y="1729739"/>
            <a:chExt cx="2298700" cy="3482340"/>
          </a:xfrm>
        </p:grpSpPr>
        <p:sp>
          <p:nvSpPr>
            <p:cNvPr id="5" name="object 5"/>
            <p:cNvSpPr/>
            <p:nvPr/>
          </p:nvSpPr>
          <p:spPr>
            <a:xfrm>
              <a:off x="854963" y="1729739"/>
              <a:ext cx="2031492" cy="24414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" name="object 6"/>
            <p:cNvSpPr/>
            <p:nvPr/>
          </p:nvSpPr>
          <p:spPr>
            <a:xfrm>
              <a:off x="832103" y="4197095"/>
              <a:ext cx="2298700" cy="1015365"/>
            </a:xfrm>
            <a:custGeom>
              <a:avLst/>
              <a:gdLst/>
              <a:ahLst/>
              <a:cxnLst/>
              <a:rect l="l" t="t" r="r" b="b"/>
              <a:pathLst>
                <a:path w="2298700" h="1015364">
                  <a:moveTo>
                    <a:pt x="2296668" y="1014984"/>
                  </a:moveTo>
                  <a:lnTo>
                    <a:pt x="1524" y="1014984"/>
                  </a:lnTo>
                  <a:lnTo>
                    <a:pt x="0" y="1013460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2296668" y="0"/>
                  </a:lnTo>
                  <a:lnTo>
                    <a:pt x="2298192" y="1524"/>
                  </a:lnTo>
                  <a:lnTo>
                    <a:pt x="2298192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1005840"/>
                  </a:lnTo>
                  <a:lnTo>
                    <a:pt x="4572" y="1005840"/>
                  </a:lnTo>
                  <a:lnTo>
                    <a:pt x="9144" y="1010412"/>
                  </a:lnTo>
                  <a:lnTo>
                    <a:pt x="2298192" y="1010412"/>
                  </a:lnTo>
                  <a:lnTo>
                    <a:pt x="2298192" y="1013460"/>
                  </a:lnTo>
                  <a:lnTo>
                    <a:pt x="2296668" y="1014984"/>
                  </a:lnTo>
                  <a:close/>
                </a:path>
                <a:path w="2298700" h="1015364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2298700" h="1015364">
                  <a:moveTo>
                    <a:pt x="2289048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2289048" y="4572"/>
                  </a:lnTo>
                  <a:lnTo>
                    <a:pt x="2289048" y="9144"/>
                  </a:lnTo>
                  <a:close/>
                </a:path>
                <a:path w="2298700" h="1015364">
                  <a:moveTo>
                    <a:pt x="2289048" y="1010412"/>
                  </a:moveTo>
                  <a:lnTo>
                    <a:pt x="2289048" y="4572"/>
                  </a:lnTo>
                  <a:lnTo>
                    <a:pt x="2293620" y="9144"/>
                  </a:lnTo>
                  <a:lnTo>
                    <a:pt x="2298192" y="9144"/>
                  </a:lnTo>
                  <a:lnTo>
                    <a:pt x="2298192" y="1005840"/>
                  </a:lnTo>
                  <a:lnTo>
                    <a:pt x="2293620" y="1005840"/>
                  </a:lnTo>
                  <a:lnTo>
                    <a:pt x="2289048" y="1010412"/>
                  </a:lnTo>
                  <a:close/>
                </a:path>
                <a:path w="2298700" h="1015364">
                  <a:moveTo>
                    <a:pt x="2298192" y="9144"/>
                  </a:moveTo>
                  <a:lnTo>
                    <a:pt x="2293620" y="9144"/>
                  </a:lnTo>
                  <a:lnTo>
                    <a:pt x="2289048" y="4572"/>
                  </a:lnTo>
                  <a:lnTo>
                    <a:pt x="2298192" y="4572"/>
                  </a:lnTo>
                  <a:lnTo>
                    <a:pt x="2298192" y="9144"/>
                  </a:lnTo>
                  <a:close/>
                </a:path>
                <a:path w="2298700" h="1015364">
                  <a:moveTo>
                    <a:pt x="9144" y="1010412"/>
                  </a:moveTo>
                  <a:lnTo>
                    <a:pt x="4572" y="1005840"/>
                  </a:lnTo>
                  <a:lnTo>
                    <a:pt x="9144" y="1005840"/>
                  </a:lnTo>
                  <a:lnTo>
                    <a:pt x="9144" y="1010412"/>
                  </a:lnTo>
                  <a:close/>
                </a:path>
                <a:path w="2298700" h="1015364">
                  <a:moveTo>
                    <a:pt x="2289048" y="1010412"/>
                  </a:moveTo>
                  <a:lnTo>
                    <a:pt x="9144" y="1010412"/>
                  </a:lnTo>
                  <a:lnTo>
                    <a:pt x="9144" y="1005840"/>
                  </a:lnTo>
                  <a:lnTo>
                    <a:pt x="2289048" y="1005840"/>
                  </a:lnTo>
                  <a:lnTo>
                    <a:pt x="2289048" y="1010412"/>
                  </a:lnTo>
                  <a:close/>
                </a:path>
                <a:path w="2298700" h="1015364">
                  <a:moveTo>
                    <a:pt x="2298192" y="1010412"/>
                  </a:moveTo>
                  <a:lnTo>
                    <a:pt x="2289048" y="1010412"/>
                  </a:lnTo>
                  <a:lnTo>
                    <a:pt x="2293620" y="1005840"/>
                  </a:lnTo>
                  <a:lnTo>
                    <a:pt x="2298192" y="1005840"/>
                  </a:lnTo>
                  <a:lnTo>
                    <a:pt x="2298192" y="10104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7" name="object 7"/>
          <p:cNvSpPr/>
          <p:nvPr/>
        </p:nvSpPr>
        <p:spPr>
          <a:xfrm>
            <a:off x="3575572" y="1526240"/>
            <a:ext cx="1792493" cy="21542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/>
          <p:nvPr/>
        </p:nvSpPr>
        <p:spPr>
          <a:xfrm>
            <a:off x="6018903" y="1526240"/>
            <a:ext cx="1792493" cy="21542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 txBox="1"/>
          <p:nvPr/>
        </p:nvSpPr>
        <p:spPr>
          <a:xfrm>
            <a:off x="3733772" y="3713646"/>
            <a:ext cx="1494304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53" dirty="0">
                <a:latin typeface="Arial"/>
                <a:cs typeface="Arial"/>
              </a:rPr>
              <a:t>Correlation </a:t>
            </a:r>
            <a:r>
              <a:rPr sz="1588" spc="-137" dirty="0">
                <a:latin typeface="Arial"/>
                <a:cs typeface="Arial"/>
              </a:rPr>
              <a:t>=</a:t>
            </a:r>
            <a:r>
              <a:rPr sz="1588" spc="-141" dirty="0">
                <a:latin typeface="Arial"/>
                <a:cs typeface="Arial"/>
              </a:rPr>
              <a:t> </a:t>
            </a:r>
            <a:r>
              <a:rPr sz="1588" spc="-71" dirty="0">
                <a:latin typeface="Arial"/>
                <a:cs typeface="Arial"/>
              </a:rPr>
              <a:t>0.57</a:t>
            </a:r>
            <a:endParaRPr sz="1588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36082" y="3713646"/>
            <a:ext cx="1494304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53" dirty="0">
                <a:latin typeface="Arial"/>
                <a:cs typeface="Arial"/>
              </a:rPr>
              <a:t>Correlation </a:t>
            </a:r>
            <a:r>
              <a:rPr sz="1588" spc="-137" dirty="0">
                <a:latin typeface="Arial"/>
                <a:cs typeface="Arial"/>
              </a:rPr>
              <a:t>=</a:t>
            </a:r>
            <a:r>
              <a:rPr sz="1588" spc="-141" dirty="0">
                <a:latin typeface="Arial"/>
                <a:cs typeface="Arial"/>
              </a:rPr>
              <a:t> </a:t>
            </a:r>
            <a:r>
              <a:rPr sz="1588" spc="-71" dirty="0">
                <a:latin typeface="Arial"/>
                <a:cs typeface="Arial"/>
              </a:rPr>
              <a:t>0.82</a:t>
            </a:r>
            <a:endParaRPr sz="1588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27172" y="3697941"/>
            <a:ext cx="747656" cy="7490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2"/>
          <p:cNvSpPr txBox="1"/>
          <p:nvPr/>
        </p:nvSpPr>
        <p:spPr>
          <a:xfrm>
            <a:off x="876346" y="3895172"/>
            <a:ext cx="2028265" cy="523711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491964" algn="ctr">
              <a:lnSpc>
                <a:spcPts val="1341"/>
              </a:lnSpc>
              <a:spcBef>
                <a:spcPts val="84"/>
              </a:spcBef>
            </a:pPr>
            <a:r>
              <a:rPr sz="1600" spc="-119" dirty="0">
                <a:latin typeface="DejaVu Sans"/>
                <a:cs typeface="DejaVu Sans"/>
              </a:rPr>
              <a:t>1 </a:t>
            </a:r>
            <a:r>
              <a:rPr sz="1600" spc="-238" dirty="0">
                <a:latin typeface="DejaVu Sans"/>
                <a:cs typeface="DejaVu Sans"/>
              </a:rPr>
              <a:t>𝑖𝑓 </a:t>
            </a:r>
            <a:r>
              <a:rPr lang="el-GR" sz="1600" spc="971" dirty="0">
                <a:latin typeface="DejaVu Sans"/>
                <a:cs typeface="DejaVu Sans"/>
              </a:rPr>
              <a:t>Σ</a:t>
            </a:r>
            <a:r>
              <a:rPr sz="1600" spc="66" dirty="0">
                <a:latin typeface="DejaVu Sans"/>
                <a:cs typeface="DejaVu Sans"/>
              </a:rPr>
              <a:t>𝑤</a:t>
            </a:r>
            <a:r>
              <a:rPr sz="1600" spc="99" baseline="-14492" dirty="0">
                <a:latin typeface="DejaVu Sans"/>
                <a:cs typeface="DejaVu Sans"/>
              </a:rPr>
              <a:t>i</a:t>
            </a:r>
            <a:r>
              <a:rPr sz="1600" spc="66" dirty="0">
                <a:latin typeface="DejaVu Sans"/>
                <a:cs typeface="DejaVu Sans"/>
              </a:rPr>
              <a:t>x</a:t>
            </a:r>
            <a:r>
              <a:rPr sz="1600" spc="99" baseline="-14492" dirty="0">
                <a:latin typeface="DejaVu Sans"/>
                <a:cs typeface="DejaVu Sans"/>
              </a:rPr>
              <a:t>i </a:t>
            </a:r>
            <a:r>
              <a:rPr sz="1600" spc="-132" dirty="0">
                <a:latin typeface="DejaVu Sans"/>
                <a:cs typeface="DejaVu Sans"/>
              </a:rPr>
              <a:t>≥ </a:t>
            </a:r>
            <a:r>
              <a:rPr sz="1600" spc="-13" dirty="0">
                <a:latin typeface="DejaVu Sans"/>
                <a:cs typeface="DejaVu Sans"/>
              </a:rPr>
              <a:t>𝑇</a:t>
            </a:r>
            <a:endParaRPr sz="1600" dirty="0">
              <a:latin typeface="DejaVu Sans"/>
              <a:cs typeface="DejaVu Sans"/>
            </a:endParaRPr>
          </a:p>
          <a:p>
            <a:pPr marL="33619">
              <a:lnSpc>
                <a:spcPts val="1099"/>
              </a:lnSpc>
            </a:pPr>
            <a:r>
              <a:rPr sz="1600" spc="-62" dirty="0">
                <a:latin typeface="DejaVu Sans"/>
                <a:cs typeface="DejaVu Sans"/>
              </a:rPr>
              <a:t>𝑦 </a:t>
            </a:r>
            <a:r>
              <a:rPr sz="1600" spc="-132" dirty="0">
                <a:latin typeface="DejaVu Sans"/>
                <a:cs typeface="DejaVu Sans"/>
              </a:rPr>
              <a:t>=</a:t>
            </a:r>
            <a:r>
              <a:rPr sz="1600" spc="-40" dirty="0">
                <a:latin typeface="DejaVu Sans"/>
                <a:cs typeface="DejaVu Sans"/>
              </a:rPr>
              <a:t> </a:t>
            </a:r>
            <a:r>
              <a:rPr sz="1600" spc="9" dirty="0">
                <a:latin typeface="DejaVu Sans"/>
                <a:cs typeface="DejaVu Sans"/>
              </a:rPr>
              <a:t>{</a:t>
            </a:r>
            <a:endParaRPr sz="1600" dirty="0">
              <a:latin typeface="DejaVu Sans"/>
              <a:cs typeface="DejaVu Sans"/>
            </a:endParaRPr>
          </a:p>
          <a:p>
            <a:pPr marL="490284" algn="ctr">
              <a:lnSpc>
                <a:spcPts val="1610"/>
              </a:lnSpc>
            </a:pPr>
            <a:r>
              <a:rPr sz="1600" spc="-119" dirty="0">
                <a:latin typeface="DejaVu Sans"/>
                <a:cs typeface="DejaVu Sans"/>
              </a:rPr>
              <a:t>0</a:t>
            </a:r>
            <a:r>
              <a:rPr sz="1600" spc="-150" dirty="0">
                <a:latin typeface="DejaVu Sans"/>
                <a:cs typeface="DejaVu Sans"/>
              </a:rPr>
              <a:t> </a:t>
            </a:r>
            <a:r>
              <a:rPr sz="1600" spc="-229" dirty="0">
                <a:latin typeface="DejaVu Sans"/>
                <a:cs typeface="DejaVu Sans"/>
              </a:rPr>
              <a:t>𝑒𝑙𝑠𝑒</a:t>
            </a:r>
            <a:endParaRPr sz="1600" dirty="0">
              <a:latin typeface="DejaVu Sans"/>
              <a:cs typeface="DejaVu San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8805111" y="6921482"/>
            <a:ext cx="2838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7640">
              <a:lnSpc>
                <a:spcPts val="1240"/>
              </a:lnSpc>
            </a:pPr>
            <a:fld id="{81D60167-4931-47E6-BA6A-407CBD079E47}" type="slidenum">
              <a:rPr lang="en-US" spc="-60" smtClean="0"/>
              <a:pPr marL="167640">
                <a:lnSpc>
                  <a:spcPts val="1240"/>
                </a:lnSpc>
              </a:pPr>
              <a:t>4</a:t>
            </a:fld>
            <a:endParaRPr spc="-53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9B6454-DB0E-4A67-9DDA-B5EA9E4C1390}"/>
              </a:ext>
            </a:extLst>
          </p:cNvPr>
          <p:cNvSpPr txBox="1"/>
          <p:nvPr/>
        </p:nvSpPr>
        <p:spPr>
          <a:xfrm>
            <a:off x="0" y="6604084"/>
            <a:ext cx="9060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50" dirty="0" err="1"/>
              <a:t>Bhiksha</a:t>
            </a:r>
            <a:r>
              <a:rPr lang="en-US" sz="1050" dirty="0"/>
              <a:t> Raj</a:t>
            </a:r>
            <a:endParaRPr kumimoji="0" lang="en-US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9BB92315-4269-43DD-9CB6-FC9D8513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weights look for patterns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/>
          <p:cNvSpPr>
            <a:spLocks noGrp="1"/>
          </p:cNvSpPr>
          <p:nvPr>
            <p:ph type="title"/>
          </p:nvPr>
        </p:nvSpPr>
        <p:spPr>
          <a:xfrm>
            <a:off x="446088" y="-39688"/>
            <a:ext cx="8229600" cy="1143001"/>
          </a:xfrm>
        </p:spPr>
        <p:txBody>
          <a:bodyPr/>
          <a:lstStyle/>
          <a:p>
            <a:r>
              <a:rPr lang="en-US" dirty="0"/>
              <a:t>Convolution vs. correlation</a:t>
            </a:r>
          </a:p>
        </p:txBody>
      </p:sp>
      <p:pic>
        <p:nvPicPr>
          <p:cNvPr id="109571" name="Picture 10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3063" y="1530350"/>
            <a:ext cx="5988050" cy="89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9572" name="Picture 9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84238" y="2808288"/>
            <a:ext cx="1871662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9573" name="Picture 8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36550" y="3867150"/>
            <a:ext cx="5878513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9574" name="Picture 11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84238" y="5145088"/>
            <a:ext cx="189865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9575" name="TextBox 7"/>
          <p:cNvSpPr txBox="1">
            <a:spLocks noChangeArrowheads="1"/>
          </p:cNvSpPr>
          <p:nvPr/>
        </p:nvSpPr>
        <p:spPr bwMode="auto">
          <a:xfrm>
            <a:off x="190500" y="1092200"/>
            <a:ext cx="24828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Convolution</a:t>
            </a:r>
          </a:p>
        </p:txBody>
      </p:sp>
      <p:sp>
        <p:nvSpPr>
          <p:cNvPr id="109576" name="TextBox 8"/>
          <p:cNvSpPr txBox="1">
            <a:spLocks noChangeArrowheads="1"/>
          </p:cNvSpPr>
          <p:nvPr/>
        </p:nvSpPr>
        <p:spPr bwMode="auto">
          <a:xfrm>
            <a:off x="190500" y="3462338"/>
            <a:ext cx="2482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Cross-correlation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417513" y="5729288"/>
            <a:ext cx="87264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 a Gaussian or box filter, how will the outputs differ?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Kristen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Grauman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530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/>
          <p:cNvSpPr>
            <a:spLocks noGrp="1"/>
          </p:cNvSpPr>
          <p:nvPr>
            <p:ph type="title"/>
          </p:nvPr>
        </p:nvSpPr>
        <p:spPr>
          <a:xfrm>
            <a:off x="446088" y="-39688"/>
            <a:ext cx="8229600" cy="1143001"/>
          </a:xfrm>
        </p:spPr>
        <p:txBody>
          <a:bodyPr/>
          <a:lstStyle/>
          <a:p>
            <a:r>
              <a:rPr lang="en-US"/>
              <a:t>Convolution vs. correlation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90500" y="4212756"/>
            <a:ext cx="6170613" cy="1989138"/>
            <a:chOff x="190500" y="1295396"/>
            <a:chExt cx="6170613" cy="1989138"/>
          </a:xfrm>
        </p:grpSpPr>
        <p:pic>
          <p:nvPicPr>
            <p:cNvPr id="109571" name="Picture 10" descr="Edittex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73063" y="1733546"/>
              <a:ext cx="5988050" cy="893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9572" name="Picture 9" descr="Edittex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884238" y="3011484"/>
              <a:ext cx="1871662" cy="273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9575" name="TextBox 7"/>
            <p:cNvSpPr txBox="1">
              <a:spLocks noChangeArrowheads="1"/>
            </p:cNvSpPr>
            <p:nvPr/>
          </p:nvSpPr>
          <p:spPr bwMode="auto">
            <a:xfrm>
              <a:off x="190500" y="1295396"/>
              <a:ext cx="248285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90500" y="1343264"/>
            <a:ext cx="6024563" cy="1978025"/>
            <a:chOff x="190500" y="4122733"/>
            <a:chExt cx="6024563" cy="1978025"/>
          </a:xfrm>
        </p:grpSpPr>
        <p:pic>
          <p:nvPicPr>
            <p:cNvPr id="109573" name="Picture 8" descr="Edittex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36550" y="4527545"/>
              <a:ext cx="5878513" cy="865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9574" name="Picture 11" descr="Edittex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84238" y="5805483"/>
              <a:ext cx="1898650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9576" name="TextBox 8"/>
            <p:cNvSpPr txBox="1">
              <a:spLocks noChangeArrowheads="1"/>
            </p:cNvSpPr>
            <p:nvPr/>
          </p:nvSpPr>
          <p:spPr bwMode="auto">
            <a:xfrm>
              <a:off x="190500" y="4122733"/>
              <a:ext cx="248285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Cross-correlation</a:t>
              </a:r>
            </a:p>
          </p:txBody>
        </p:sp>
      </p:grp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6749147" y="1632806"/>
          <a:ext cx="1920240" cy="22938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3562"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992">
                <a:tc>
                  <a:txBody>
                    <a:bodyPr/>
                    <a:lstStyle/>
                    <a:p>
                      <a:r>
                        <a:rPr lang="en-US" sz="10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792690" y="1255481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49150" y="4586457"/>
          <a:ext cx="1152144" cy="11206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562">
                <a:tc>
                  <a:txBody>
                    <a:bodyPr/>
                    <a:lstStyle/>
                    <a:p>
                      <a:r>
                        <a:rPr lang="en-US" sz="1000" dirty="0"/>
                        <a:t>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/>
                        <a:t>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/>
                        <a:t>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792693" y="4209129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</a:t>
            </a:r>
          </a:p>
        </p:txBody>
      </p:sp>
      <p:sp>
        <p:nvSpPr>
          <p:cNvPr id="4" name="Rectangle 3"/>
          <p:cNvSpPr/>
          <p:nvPr/>
        </p:nvSpPr>
        <p:spPr>
          <a:xfrm>
            <a:off x="7503888" y="2365829"/>
            <a:ext cx="420915" cy="40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64000" y="273572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 = -1,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38914" y="2735731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 = -1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121629" y="4950145"/>
            <a:ext cx="420915" cy="40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81265" y="496465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(0, 0)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644850" y="236910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j)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119260" y="1988459"/>
            <a:ext cx="420915" cy="40640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737001" y="4572775"/>
            <a:ext cx="420915" cy="40640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7930" y="1335308"/>
            <a:ext cx="1979386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978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4" grpId="0" animBg="1"/>
      <p:bldP spid="7" grpId="0"/>
      <p:bldP spid="18" grpId="0"/>
      <p:bldP spid="19" grpId="0" animBg="1"/>
      <p:bldP spid="8" grpId="0"/>
      <p:bldP spid="25" grpId="0"/>
      <p:bldP spid="26" grpId="0" animBg="1"/>
      <p:bldP spid="27" grpId="0" animBg="1"/>
      <p:bldP spid="2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/>
          <p:cNvSpPr>
            <a:spLocks noGrp="1"/>
          </p:cNvSpPr>
          <p:nvPr>
            <p:ph type="title"/>
          </p:nvPr>
        </p:nvSpPr>
        <p:spPr>
          <a:xfrm>
            <a:off x="446088" y="-39688"/>
            <a:ext cx="8229600" cy="1143001"/>
          </a:xfrm>
        </p:spPr>
        <p:txBody>
          <a:bodyPr/>
          <a:lstStyle/>
          <a:p>
            <a:r>
              <a:rPr lang="en-US"/>
              <a:t>Convolution vs. correlation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90500" y="4212756"/>
            <a:ext cx="6170613" cy="1989138"/>
            <a:chOff x="190500" y="1295396"/>
            <a:chExt cx="6170613" cy="1989138"/>
          </a:xfrm>
        </p:grpSpPr>
        <p:pic>
          <p:nvPicPr>
            <p:cNvPr id="109571" name="Picture 10" descr="Edittex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73063" y="1733546"/>
              <a:ext cx="5988050" cy="893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9572" name="Picture 9" descr="Edittex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884238" y="3011484"/>
              <a:ext cx="1871662" cy="273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9575" name="TextBox 7"/>
            <p:cNvSpPr txBox="1">
              <a:spLocks noChangeArrowheads="1"/>
            </p:cNvSpPr>
            <p:nvPr/>
          </p:nvSpPr>
          <p:spPr bwMode="auto">
            <a:xfrm>
              <a:off x="190500" y="1295396"/>
              <a:ext cx="248285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90500" y="1343264"/>
            <a:ext cx="6024563" cy="1978025"/>
            <a:chOff x="190500" y="4122733"/>
            <a:chExt cx="6024563" cy="1978025"/>
          </a:xfrm>
        </p:grpSpPr>
        <p:pic>
          <p:nvPicPr>
            <p:cNvPr id="109573" name="Picture 8" descr="Edittex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36550" y="4527545"/>
              <a:ext cx="5878513" cy="865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9574" name="Picture 11" descr="Edittex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84238" y="5805483"/>
              <a:ext cx="1898650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9576" name="TextBox 8"/>
            <p:cNvSpPr txBox="1">
              <a:spLocks noChangeArrowheads="1"/>
            </p:cNvSpPr>
            <p:nvPr/>
          </p:nvSpPr>
          <p:spPr bwMode="auto">
            <a:xfrm>
              <a:off x="190500" y="4122733"/>
              <a:ext cx="248285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Cross-correlation</a:t>
              </a:r>
            </a:p>
          </p:txBody>
        </p:sp>
      </p:grp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6749147" y="1632806"/>
          <a:ext cx="1920240" cy="22938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3562"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992">
                <a:tc>
                  <a:txBody>
                    <a:bodyPr/>
                    <a:lstStyle/>
                    <a:p>
                      <a:r>
                        <a:rPr lang="en-US" sz="10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792690" y="1255481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49150" y="4586457"/>
          <a:ext cx="1152144" cy="11206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562">
                <a:tc>
                  <a:txBody>
                    <a:bodyPr/>
                    <a:lstStyle/>
                    <a:p>
                      <a:r>
                        <a:rPr lang="en-US" sz="1000" dirty="0"/>
                        <a:t>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/>
                        <a:t>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/>
                        <a:t>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792693" y="4209129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</a:t>
            </a:r>
          </a:p>
        </p:txBody>
      </p:sp>
      <p:sp>
        <p:nvSpPr>
          <p:cNvPr id="4" name="Rectangle 3"/>
          <p:cNvSpPr/>
          <p:nvPr/>
        </p:nvSpPr>
        <p:spPr>
          <a:xfrm>
            <a:off x="7503888" y="2365829"/>
            <a:ext cx="420915" cy="40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64000" y="273572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 = -1,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38914" y="2735731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 = -1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121629" y="4950145"/>
            <a:ext cx="420915" cy="40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38917" y="3062300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 = 0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81265" y="496465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(0, 0)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644850" y="236910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j)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503886" y="1988459"/>
            <a:ext cx="420915" cy="40640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121627" y="4572775"/>
            <a:ext cx="420915" cy="40640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7930" y="1335308"/>
            <a:ext cx="1979386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31577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/>
          <p:cNvSpPr>
            <a:spLocks noGrp="1"/>
          </p:cNvSpPr>
          <p:nvPr>
            <p:ph type="title"/>
          </p:nvPr>
        </p:nvSpPr>
        <p:spPr>
          <a:xfrm>
            <a:off x="446088" y="-39688"/>
            <a:ext cx="8229600" cy="1143001"/>
          </a:xfrm>
        </p:spPr>
        <p:txBody>
          <a:bodyPr/>
          <a:lstStyle/>
          <a:p>
            <a:r>
              <a:rPr lang="en-US"/>
              <a:t>Convolution vs. correlation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90500" y="4212756"/>
            <a:ext cx="6170613" cy="1989138"/>
            <a:chOff x="190500" y="1295396"/>
            <a:chExt cx="6170613" cy="1989138"/>
          </a:xfrm>
        </p:grpSpPr>
        <p:pic>
          <p:nvPicPr>
            <p:cNvPr id="109571" name="Picture 10" descr="Edittex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73063" y="1733546"/>
              <a:ext cx="5988050" cy="893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9572" name="Picture 9" descr="Edittex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884238" y="3011484"/>
              <a:ext cx="1871662" cy="273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9575" name="TextBox 7"/>
            <p:cNvSpPr txBox="1">
              <a:spLocks noChangeArrowheads="1"/>
            </p:cNvSpPr>
            <p:nvPr/>
          </p:nvSpPr>
          <p:spPr bwMode="auto">
            <a:xfrm>
              <a:off x="190500" y="1295396"/>
              <a:ext cx="248285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90500" y="1343264"/>
            <a:ext cx="6024563" cy="1978025"/>
            <a:chOff x="190500" y="4122733"/>
            <a:chExt cx="6024563" cy="1978025"/>
          </a:xfrm>
        </p:grpSpPr>
        <p:pic>
          <p:nvPicPr>
            <p:cNvPr id="109573" name="Picture 8" descr="Edittex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36550" y="4527545"/>
              <a:ext cx="5878513" cy="865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9574" name="Picture 11" descr="Edittex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84238" y="5805483"/>
              <a:ext cx="1898650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9576" name="TextBox 8"/>
            <p:cNvSpPr txBox="1">
              <a:spLocks noChangeArrowheads="1"/>
            </p:cNvSpPr>
            <p:nvPr/>
          </p:nvSpPr>
          <p:spPr bwMode="auto">
            <a:xfrm>
              <a:off x="190500" y="4122733"/>
              <a:ext cx="248285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Cross-correlation</a:t>
              </a:r>
            </a:p>
          </p:txBody>
        </p:sp>
      </p:grp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6749147" y="1632806"/>
          <a:ext cx="1920240" cy="22938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3562"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992">
                <a:tc>
                  <a:txBody>
                    <a:bodyPr/>
                    <a:lstStyle/>
                    <a:p>
                      <a:r>
                        <a:rPr lang="en-US" sz="10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792690" y="1255481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49150" y="4586457"/>
          <a:ext cx="1152144" cy="11206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562">
                <a:tc>
                  <a:txBody>
                    <a:bodyPr/>
                    <a:lstStyle/>
                    <a:p>
                      <a:r>
                        <a:rPr lang="en-US" sz="1000" dirty="0"/>
                        <a:t>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/>
                        <a:t>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/>
                        <a:t>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792693" y="4209129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</a:t>
            </a:r>
          </a:p>
        </p:txBody>
      </p:sp>
      <p:sp>
        <p:nvSpPr>
          <p:cNvPr id="4" name="Rectangle 3"/>
          <p:cNvSpPr/>
          <p:nvPr/>
        </p:nvSpPr>
        <p:spPr>
          <a:xfrm>
            <a:off x="7503888" y="2365829"/>
            <a:ext cx="420915" cy="40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64000" y="273572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 = -1,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38914" y="2735731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 = -1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121629" y="4950145"/>
            <a:ext cx="420915" cy="40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38917" y="3062300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 = 0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46177" y="3425158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 = +1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81265" y="496465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(0, 0)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644850" y="236910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j)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888515" y="1988459"/>
            <a:ext cx="420915" cy="40640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506256" y="4572775"/>
            <a:ext cx="420915" cy="40640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7930" y="1335308"/>
            <a:ext cx="1979386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11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/>
          <p:cNvSpPr>
            <a:spLocks noGrp="1"/>
          </p:cNvSpPr>
          <p:nvPr>
            <p:ph type="title"/>
          </p:nvPr>
        </p:nvSpPr>
        <p:spPr>
          <a:xfrm>
            <a:off x="446088" y="-39688"/>
            <a:ext cx="8229600" cy="1143001"/>
          </a:xfrm>
        </p:spPr>
        <p:txBody>
          <a:bodyPr/>
          <a:lstStyle/>
          <a:p>
            <a:r>
              <a:rPr lang="en-US"/>
              <a:t>Convolution vs. correlation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90500" y="4212756"/>
            <a:ext cx="6170613" cy="1989138"/>
            <a:chOff x="190500" y="1295396"/>
            <a:chExt cx="6170613" cy="1989138"/>
          </a:xfrm>
        </p:grpSpPr>
        <p:pic>
          <p:nvPicPr>
            <p:cNvPr id="109571" name="Picture 10" descr="Edittex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73063" y="1733546"/>
              <a:ext cx="5988050" cy="893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9572" name="Picture 9" descr="Edittex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884238" y="3011484"/>
              <a:ext cx="1871662" cy="273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9575" name="TextBox 7"/>
            <p:cNvSpPr txBox="1">
              <a:spLocks noChangeArrowheads="1"/>
            </p:cNvSpPr>
            <p:nvPr/>
          </p:nvSpPr>
          <p:spPr bwMode="auto">
            <a:xfrm>
              <a:off x="190500" y="1295396"/>
              <a:ext cx="248285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90500" y="1343264"/>
            <a:ext cx="6024563" cy="1978025"/>
            <a:chOff x="190500" y="4122733"/>
            <a:chExt cx="6024563" cy="1978025"/>
          </a:xfrm>
        </p:grpSpPr>
        <p:pic>
          <p:nvPicPr>
            <p:cNvPr id="109573" name="Picture 8" descr="Edittex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36550" y="4527545"/>
              <a:ext cx="5878513" cy="865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9574" name="Picture 11" descr="Edittex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84238" y="5805483"/>
              <a:ext cx="1898650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9576" name="TextBox 8"/>
            <p:cNvSpPr txBox="1">
              <a:spLocks noChangeArrowheads="1"/>
            </p:cNvSpPr>
            <p:nvPr/>
          </p:nvSpPr>
          <p:spPr bwMode="auto">
            <a:xfrm>
              <a:off x="190500" y="4122733"/>
              <a:ext cx="248285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Cross-correlation</a:t>
              </a:r>
            </a:p>
          </p:txBody>
        </p:sp>
      </p:grp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6749147" y="1632806"/>
          <a:ext cx="1920240" cy="22938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3562"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992">
                <a:tc>
                  <a:txBody>
                    <a:bodyPr/>
                    <a:lstStyle/>
                    <a:p>
                      <a:r>
                        <a:rPr lang="en-US" sz="10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792690" y="1255481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49150" y="4586457"/>
          <a:ext cx="1152144" cy="11206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562">
                <a:tc>
                  <a:txBody>
                    <a:bodyPr/>
                    <a:lstStyle/>
                    <a:p>
                      <a:r>
                        <a:rPr lang="en-US" sz="1000" dirty="0"/>
                        <a:t>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/>
                        <a:t>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/>
                        <a:t>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792693" y="4209129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</a:t>
            </a:r>
          </a:p>
        </p:txBody>
      </p:sp>
      <p:sp>
        <p:nvSpPr>
          <p:cNvPr id="4" name="Rectangle 3"/>
          <p:cNvSpPr/>
          <p:nvPr/>
        </p:nvSpPr>
        <p:spPr>
          <a:xfrm>
            <a:off x="7503888" y="2365829"/>
            <a:ext cx="420915" cy="40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64000" y="273572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 = -1,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38914" y="2735731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 = -1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121629" y="4950145"/>
            <a:ext cx="420915" cy="40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38917" y="3062300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 = 0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46177" y="3425158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 = +1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64003" y="3780755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 = 0,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38917" y="3780758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 = -1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81265" y="496465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(0, 0)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644850" y="236910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j)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119260" y="2358575"/>
            <a:ext cx="420915" cy="40640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737001" y="4942891"/>
            <a:ext cx="420915" cy="40640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7930" y="1335308"/>
            <a:ext cx="1979386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84096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/>
          <p:cNvSpPr>
            <a:spLocks noGrp="1"/>
          </p:cNvSpPr>
          <p:nvPr>
            <p:ph type="title"/>
          </p:nvPr>
        </p:nvSpPr>
        <p:spPr>
          <a:xfrm>
            <a:off x="446088" y="-39688"/>
            <a:ext cx="8229600" cy="1143001"/>
          </a:xfrm>
        </p:spPr>
        <p:txBody>
          <a:bodyPr/>
          <a:lstStyle/>
          <a:p>
            <a:r>
              <a:rPr lang="en-US"/>
              <a:t>Convolution vs. correlation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90500" y="4212756"/>
            <a:ext cx="6170613" cy="1989138"/>
            <a:chOff x="190500" y="1295396"/>
            <a:chExt cx="6170613" cy="1989138"/>
          </a:xfrm>
        </p:grpSpPr>
        <p:pic>
          <p:nvPicPr>
            <p:cNvPr id="109571" name="Picture 10" descr="Edittex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73063" y="1733546"/>
              <a:ext cx="5988050" cy="893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9572" name="Picture 9" descr="Edittex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884238" y="3011484"/>
              <a:ext cx="1871662" cy="273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9575" name="TextBox 7"/>
            <p:cNvSpPr txBox="1">
              <a:spLocks noChangeArrowheads="1"/>
            </p:cNvSpPr>
            <p:nvPr/>
          </p:nvSpPr>
          <p:spPr bwMode="auto">
            <a:xfrm>
              <a:off x="190500" y="1295396"/>
              <a:ext cx="248285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90500" y="1343264"/>
            <a:ext cx="6024563" cy="1978025"/>
            <a:chOff x="190500" y="4122733"/>
            <a:chExt cx="6024563" cy="1978025"/>
          </a:xfrm>
        </p:grpSpPr>
        <p:pic>
          <p:nvPicPr>
            <p:cNvPr id="109573" name="Picture 8" descr="Edittex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36550" y="4527545"/>
              <a:ext cx="5878513" cy="865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9574" name="Picture 11" descr="Edittex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84238" y="5805483"/>
              <a:ext cx="1898650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9576" name="TextBox 8"/>
            <p:cNvSpPr txBox="1">
              <a:spLocks noChangeArrowheads="1"/>
            </p:cNvSpPr>
            <p:nvPr/>
          </p:nvSpPr>
          <p:spPr bwMode="auto">
            <a:xfrm>
              <a:off x="190500" y="4122733"/>
              <a:ext cx="248285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Cross-correlation</a:t>
              </a:r>
            </a:p>
          </p:txBody>
        </p:sp>
      </p:grp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6749147" y="1632806"/>
          <a:ext cx="1920240" cy="22938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3562"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992">
                <a:tc>
                  <a:txBody>
                    <a:bodyPr/>
                    <a:lstStyle/>
                    <a:p>
                      <a:r>
                        <a:rPr lang="en-US" sz="10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792690" y="1255481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49150" y="4586457"/>
          <a:ext cx="1152144" cy="11206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562">
                <a:tc>
                  <a:txBody>
                    <a:bodyPr/>
                    <a:lstStyle/>
                    <a:p>
                      <a:r>
                        <a:rPr lang="en-US" sz="1000" dirty="0"/>
                        <a:t>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/>
                        <a:t>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/>
                        <a:t>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792693" y="4209129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</a:t>
            </a:r>
          </a:p>
        </p:txBody>
      </p:sp>
      <p:sp>
        <p:nvSpPr>
          <p:cNvPr id="4" name="Rectangle 3"/>
          <p:cNvSpPr/>
          <p:nvPr/>
        </p:nvSpPr>
        <p:spPr>
          <a:xfrm>
            <a:off x="7503888" y="2365829"/>
            <a:ext cx="420915" cy="40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64000" y="273572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 = -1,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38914" y="2735731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 = -1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121629" y="4950145"/>
            <a:ext cx="420915" cy="40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81265" y="496465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(0, 0)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644850" y="236910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j)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881258" y="2735945"/>
            <a:ext cx="420915" cy="40640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737001" y="4572775"/>
            <a:ext cx="420915" cy="40640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10673" y="4216381"/>
            <a:ext cx="1979386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822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  <p:bldP spid="26" grpId="0" animBg="1"/>
      <p:bldP spid="2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/>
          <p:cNvSpPr>
            <a:spLocks noGrp="1"/>
          </p:cNvSpPr>
          <p:nvPr>
            <p:ph type="title"/>
          </p:nvPr>
        </p:nvSpPr>
        <p:spPr>
          <a:xfrm>
            <a:off x="446088" y="-39688"/>
            <a:ext cx="8229600" cy="1143001"/>
          </a:xfrm>
        </p:spPr>
        <p:txBody>
          <a:bodyPr/>
          <a:lstStyle/>
          <a:p>
            <a:r>
              <a:rPr lang="en-US"/>
              <a:t>Convolution vs. correlation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90500" y="4212756"/>
            <a:ext cx="6170613" cy="1989138"/>
            <a:chOff x="190500" y="1295396"/>
            <a:chExt cx="6170613" cy="1989138"/>
          </a:xfrm>
        </p:grpSpPr>
        <p:pic>
          <p:nvPicPr>
            <p:cNvPr id="109571" name="Picture 10" descr="Edittex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73063" y="1733546"/>
              <a:ext cx="5988050" cy="893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9572" name="Picture 9" descr="Edittex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884238" y="3011484"/>
              <a:ext cx="1871662" cy="273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9575" name="TextBox 7"/>
            <p:cNvSpPr txBox="1">
              <a:spLocks noChangeArrowheads="1"/>
            </p:cNvSpPr>
            <p:nvPr/>
          </p:nvSpPr>
          <p:spPr bwMode="auto">
            <a:xfrm>
              <a:off x="190500" y="1295396"/>
              <a:ext cx="248285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90500" y="1343264"/>
            <a:ext cx="6024563" cy="1978025"/>
            <a:chOff x="190500" y="4122733"/>
            <a:chExt cx="6024563" cy="1978025"/>
          </a:xfrm>
        </p:grpSpPr>
        <p:pic>
          <p:nvPicPr>
            <p:cNvPr id="109573" name="Picture 8" descr="Edittex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36550" y="4527545"/>
              <a:ext cx="5878513" cy="865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9574" name="Picture 11" descr="Edittex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84238" y="5805483"/>
              <a:ext cx="1898650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9576" name="TextBox 8"/>
            <p:cNvSpPr txBox="1">
              <a:spLocks noChangeArrowheads="1"/>
            </p:cNvSpPr>
            <p:nvPr/>
          </p:nvSpPr>
          <p:spPr bwMode="auto">
            <a:xfrm>
              <a:off x="190500" y="4122733"/>
              <a:ext cx="248285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Cross-correlation</a:t>
              </a:r>
            </a:p>
          </p:txBody>
        </p:sp>
      </p:grp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6749147" y="1632806"/>
          <a:ext cx="1920240" cy="22938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3562"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992">
                <a:tc>
                  <a:txBody>
                    <a:bodyPr/>
                    <a:lstStyle/>
                    <a:p>
                      <a:r>
                        <a:rPr lang="en-US" sz="10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792690" y="1255481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49150" y="4586457"/>
          <a:ext cx="1152144" cy="11206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562">
                <a:tc>
                  <a:txBody>
                    <a:bodyPr/>
                    <a:lstStyle/>
                    <a:p>
                      <a:r>
                        <a:rPr lang="en-US" sz="1000" dirty="0"/>
                        <a:t>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/>
                        <a:t>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/>
                        <a:t>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792693" y="4209129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</a:t>
            </a:r>
          </a:p>
        </p:txBody>
      </p:sp>
      <p:sp>
        <p:nvSpPr>
          <p:cNvPr id="4" name="Rectangle 3"/>
          <p:cNvSpPr/>
          <p:nvPr/>
        </p:nvSpPr>
        <p:spPr>
          <a:xfrm>
            <a:off x="7503888" y="2365829"/>
            <a:ext cx="420915" cy="40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64000" y="273572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 = -1,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38914" y="2735731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 = -1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121629" y="4950145"/>
            <a:ext cx="420915" cy="40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38917" y="3062300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 = 0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81265" y="496465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(0, 0)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644850" y="236910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j)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503886" y="2735945"/>
            <a:ext cx="420915" cy="40640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121627" y="4572775"/>
            <a:ext cx="420915" cy="40640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0673" y="4216381"/>
            <a:ext cx="1979386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31877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/>
          <p:cNvSpPr>
            <a:spLocks noGrp="1"/>
          </p:cNvSpPr>
          <p:nvPr>
            <p:ph type="title"/>
          </p:nvPr>
        </p:nvSpPr>
        <p:spPr>
          <a:xfrm>
            <a:off x="446088" y="-39688"/>
            <a:ext cx="8229600" cy="1143001"/>
          </a:xfrm>
        </p:spPr>
        <p:txBody>
          <a:bodyPr/>
          <a:lstStyle/>
          <a:p>
            <a:r>
              <a:rPr lang="en-US"/>
              <a:t>Convolution vs. correlation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90500" y="4212756"/>
            <a:ext cx="6170613" cy="1989138"/>
            <a:chOff x="190500" y="1295396"/>
            <a:chExt cx="6170613" cy="1989138"/>
          </a:xfrm>
        </p:grpSpPr>
        <p:pic>
          <p:nvPicPr>
            <p:cNvPr id="109571" name="Picture 10" descr="Edittex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73063" y="1733546"/>
              <a:ext cx="5988050" cy="893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9572" name="Picture 9" descr="Edittex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884238" y="3011484"/>
              <a:ext cx="1871662" cy="273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9575" name="TextBox 7"/>
            <p:cNvSpPr txBox="1">
              <a:spLocks noChangeArrowheads="1"/>
            </p:cNvSpPr>
            <p:nvPr/>
          </p:nvSpPr>
          <p:spPr bwMode="auto">
            <a:xfrm>
              <a:off x="190500" y="1295396"/>
              <a:ext cx="248285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90500" y="1343264"/>
            <a:ext cx="6024563" cy="1978025"/>
            <a:chOff x="190500" y="4122733"/>
            <a:chExt cx="6024563" cy="1978025"/>
          </a:xfrm>
        </p:grpSpPr>
        <p:pic>
          <p:nvPicPr>
            <p:cNvPr id="109573" name="Picture 8" descr="Edittex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36550" y="4527545"/>
              <a:ext cx="5878513" cy="865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9574" name="Picture 11" descr="Edittex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84238" y="5805483"/>
              <a:ext cx="1898650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9576" name="TextBox 8"/>
            <p:cNvSpPr txBox="1">
              <a:spLocks noChangeArrowheads="1"/>
            </p:cNvSpPr>
            <p:nvPr/>
          </p:nvSpPr>
          <p:spPr bwMode="auto">
            <a:xfrm>
              <a:off x="190500" y="4122733"/>
              <a:ext cx="248285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Cross-correlation</a:t>
              </a:r>
            </a:p>
          </p:txBody>
        </p:sp>
      </p:grp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6749147" y="1632806"/>
          <a:ext cx="1920240" cy="22938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3562"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992">
                <a:tc>
                  <a:txBody>
                    <a:bodyPr/>
                    <a:lstStyle/>
                    <a:p>
                      <a:r>
                        <a:rPr lang="en-US" sz="10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792690" y="1255481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49150" y="4586457"/>
          <a:ext cx="1152144" cy="11206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562">
                <a:tc>
                  <a:txBody>
                    <a:bodyPr/>
                    <a:lstStyle/>
                    <a:p>
                      <a:r>
                        <a:rPr lang="en-US" sz="1000" dirty="0"/>
                        <a:t>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/>
                        <a:t>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/>
                        <a:t>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792693" y="4209129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</a:t>
            </a:r>
          </a:p>
        </p:txBody>
      </p:sp>
      <p:sp>
        <p:nvSpPr>
          <p:cNvPr id="4" name="Rectangle 3"/>
          <p:cNvSpPr/>
          <p:nvPr/>
        </p:nvSpPr>
        <p:spPr>
          <a:xfrm>
            <a:off x="7503888" y="2365829"/>
            <a:ext cx="420915" cy="40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64000" y="273572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 = -1,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38914" y="2735731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 = -1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121629" y="4950145"/>
            <a:ext cx="420915" cy="40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38917" y="3062300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 = 0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46177" y="3425158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 = +1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81265" y="496465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(0, 0)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644850" y="236910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j)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119258" y="2743199"/>
            <a:ext cx="420915" cy="40640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506256" y="4572775"/>
            <a:ext cx="420915" cy="40640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0673" y="4216381"/>
            <a:ext cx="1979386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75707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/>
          <p:cNvSpPr>
            <a:spLocks noGrp="1"/>
          </p:cNvSpPr>
          <p:nvPr>
            <p:ph type="title"/>
          </p:nvPr>
        </p:nvSpPr>
        <p:spPr>
          <a:xfrm>
            <a:off x="446088" y="-39688"/>
            <a:ext cx="8229600" cy="1143001"/>
          </a:xfrm>
        </p:spPr>
        <p:txBody>
          <a:bodyPr/>
          <a:lstStyle/>
          <a:p>
            <a:r>
              <a:rPr lang="en-US"/>
              <a:t>Convolution vs. correlation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90500" y="4212756"/>
            <a:ext cx="6170613" cy="1989138"/>
            <a:chOff x="190500" y="1295396"/>
            <a:chExt cx="6170613" cy="1989138"/>
          </a:xfrm>
        </p:grpSpPr>
        <p:pic>
          <p:nvPicPr>
            <p:cNvPr id="109571" name="Picture 10" descr="Edittex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73063" y="1733546"/>
              <a:ext cx="5988050" cy="893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9572" name="Picture 9" descr="Edittex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884238" y="3011484"/>
              <a:ext cx="1871662" cy="273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9575" name="TextBox 7"/>
            <p:cNvSpPr txBox="1">
              <a:spLocks noChangeArrowheads="1"/>
            </p:cNvSpPr>
            <p:nvPr/>
          </p:nvSpPr>
          <p:spPr bwMode="auto">
            <a:xfrm>
              <a:off x="190500" y="1295396"/>
              <a:ext cx="248285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90500" y="1343264"/>
            <a:ext cx="6024563" cy="1978025"/>
            <a:chOff x="190500" y="4122733"/>
            <a:chExt cx="6024563" cy="1978025"/>
          </a:xfrm>
        </p:grpSpPr>
        <p:pic>
          <p:nvPicPr>
            <p:cNvPr id="109573" name="Picture 8" descr="Edittex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36550" y="4527545"/>
              <a:ext cx="5878513" cy="865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9574" name="Picture 11" descr="Edittex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84238" y="5805483"/>
              <a:ext cx="1898650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9576" name="TextBox 8"/>
            <p:cNvSpPr txBox="1">
              <a:spLocks noChangeArrowheads="1"/>
            </p:cNvSpPr>
            <p:nvPr/>
          </p:nvSpPr>
          <p:spPr bwMode="auto">
            <a:xfrm>
              <a:off x="190500" y="4122733"/>
              <a:ext cx="248285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Cross-correlation</a:t>
              </a:r>
            </a:p>
          </p:txBody>
        </p:sp>
      </p:grp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6749147" y="1632806"/>
          <a:ext cx="1920240" cy="22938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3562"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992">
                <a:tc>
                  <a:txBody>
                    <a:bodyPr/>
                    <a:lstStyle/>
                    <a:p>
                      <a:r>
                        <a:rPr lang="en-US" sz="10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792690" y="1255481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49150" y="4586457"/>
          <a:ext cx="1152144" cy="11206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562">
                <a:tc>
                  <a:txBody>
                    <a:bodyPr/>
                    <a:lstStyle/>
                    <a:p>
                      <a:r>
                        <a:rPr lang="en-US" sz="1000" dirty="0"/>
                        <a:t>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/>
                        <a:t>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/>
                        <a:t>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792693" y="4209129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</a:t>
            </a:r>
          </a:p>
        </p:txBody>
      </p:sp>
      <p:sp>
        <p:nvSpPr>
          <p:cNvPr id="4" name="Rectangle 3"/>
          <p:cNvSpPr/>
          <p:nvPr/>
        </p:nvSpPr>
        <p:spPr>
          <a:xfrm>
            <a:off x="7503888" y="2365829"/>
            <a:ext cx="420915" cy="40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64000" y="273572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 = -1,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38914" y="2735731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 = -1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121629" y="4950145"/>
            <a:ext cx="420915" cy="40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38917" y="3062300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 = 0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46177" y="3425158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 = +1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64003" y="3780755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 = 0,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38917" y="3780758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 = -1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81265" y="496465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(0, 0)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644850" y="236910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j)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881259" y="2358575"/>
            <a:ext cx="420915" cy="40640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737001" y="4942891"/>
            <a:ext cx="420915" cy="40640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0673" y="4216381"/>
            <a:ext cx="1979386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03107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114"/>
          <p:cNvSpPr>
            <a:spLocks noChangeArrowheads="1"/>
          </p:cNvSpPr>
          <p:nvPr/>
        </p:nvSpPr>
        <p:spPr bwMode="auto">
          <a:xfrm>
            <a:off x="1530350" y="4225925"/>
            <a:ext cx="6061075" cy="2227263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0595" name="Rectangle 113"/>
          <p:cNvSpPr>
            <a:spLocks noChangeArrowheads="1"/>
          </p:cNvSpPr>
          <p:nvPr/>
        </p:nvSpPr>
        <p:spPr bwMode="auto">
          <a:xfrm>
            <a:off x="4852988" y="1524000"/>
            <a:ext cx="4198937" cy="2227263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0596" name="Rectangle 112"/>
          <p:cNvSpPr>
            <a:spLocks noChangeArrowheads="1"/>
          </p:cNvSpPr>
          <p:nvPr/>
        </p:nvSpPr>
        <p:spPr bwMode="auto">
          <a:xfrm>
            <a:off x="142875" y="1487488"/>
            <a:ext cx="4198938" cy="2227262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0597" name="Title 1"/>
          <p:cNvSpPr>
            <a:spLocks noGrp="1"/>
          </p:cNvSpPr>
          <p:nvPr>
            <p:ph type="title"/>
          </p:nvPr>
        </p:nvSpPr>
        <p:spPr>
          <a:xfrm>
            <a:off x="482600" y="9048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Predict the outputs using correlation filtering</a:t>
            </a:r>
          </a:p>
        </p:txBody>
      </p:sp>
      <p:grpSp>
        <p:nvGrpSpPr>
          <p:cNvPr id="110598" name="Group 3"/>
          <p:cNvGrpSpPr>
            <a:grpSpLocks/>
          </p:cNvGrpSpPr>
          <p:nvPr/>
        </p:nvGrpSpPr>
        <p:grpSpPr bwMode="auto">
          <a:xfrm>
            <a:off x="2260600" y="1993900"/>
            <a:ext cx="1225550" cy="1295400"/>
            <a:chOff x="144" y="144"/>
            <a:chExt cx="1152" cy="1136"/>
          </a:xfrm>
        </p:grpSpPr>
        <p:sp>
          <p:nvSpPr>
            <p:cNvPr id="110665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0666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0667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0668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0669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 pitchFamily="34" charset="0"/>
                </a:rPr>
                <a:t>1</a:t>
              </a:r>
            </a:p>
          </p:txBody>
        </p:sp>
        <p:sp>
          <p:nvSpPr>
            <p:cNvPr id="110670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0671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0672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0673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0674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0675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0676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0677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0678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0679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0680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0681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110599" name="Picture 2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2413" y="1779588"/>
            <a:ext cx="1679575" cy="166211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0600" name="TextBox 23"/>
          <p:cNvSpPr txBox="1">
            <a:spLocks noChangeArrowheads="1"/>
          </p:cNvSpPr>
          <p:nvPr/>
        </p:nvSpPr>
        <p:spPr bwMode="auto">
          <a:xfrm>
            <a:off x="1931988" y="2400300"/>
            <a:ext cx="1168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*</a:t>
            </a:r>
          </a:p>
        </p:txBody>
      </p:sp>
      <p:sp>
        <p:nvSpPr>
          <p:cNvPr id="110601" name="TextBox 24"/>
          <p:cNvSpPr txBox="1">
            <a:spLocks noChangeArrowheads="1"/>
          </p:cNvSpPr>
          <p:nvPr/>
        </p:nvSpPr>
        <p:spPr bwMode="auto">
          <a:xfrm>
            <a:off x="3538538" y="2327275"/>
            <a:ext cx="1168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= ?</a:t>
            </a:r>
          </a:p>
        </p:txBody>
      </p:sp>
      <p:grpSp>
        <p:nvGrpSpPr>
          <p:cNvPr id="110602" name="Group 3"/>
          <p:cNvGrpSpPr>
            <a:grpSpLocks/>
          </p:cNvGrpSpPr>
          <p:nvPr/>
        </p:nvGrpSpPr>
        <p:grpSpPr bwMode="auto">
          <a:xfrm>
            <a:off x="7108825" y="2108200"/>
            <a:ext cx="1225550" cy="1295400"/>
            <a:chOff x="144" y="144"/>
            <a:chExt cx="1152" cy="1136"/>
          </a:xfrm>
        </p:grpSpPr>
        <p:sp>
          <p:nvSpPr>
            <p:cNvPr id="110648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0649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0650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0651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 pitchFamily="34" charset="0"/>
                </a:rPr>
                <a:t>1</a:t>
              </a:r>
            </a:p>
          </p:txBody>
        </p:sp>
        <p:sp>
          <p:nvSpPr>
            <p:cNvPr id="110652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0653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0654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0655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0656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0657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0658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0659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0660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0661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0662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0663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0664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110603" name="Picture 2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0638" y="1779588"/>
            <a:ext cx="1679575" cy="166211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0604" name="TextBox 44"/>
          <p:cNvSpPr txBox="1">
            <a:spLocks noChangeArrowheads="1"/>
          </p:cNvSpPr>
          <p:nvPr/>
        </p:nvSpPr>
        <p:spPr bwMode="auto">
          <a:xfrm>
            <a:off x="6780213" y="2400300"/>
            <a:ext cx="1168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*</a:t>
            </a:r>
          </a:p>
        </p:txBody>
      </p:sp>
      <p:sp>
        <p:nvSpPr>
          <p:cNvPr id="110605" name="TextBox 45"/>
          <p:cNvSpPr txBox="1">
            <a:spLocks noChangeArrowheads="1"/>
          </p:cNvSpPr>
          <p:nvPr/>
        </p:nvSpPr>
        <p:spPr bwMode="auto">
          <a:xfrm>
            <a:off x="8386763" y="2357438"/>
            <a:ext cx="11684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= ?</a:t>
            </a:r>
          </a:p>
        </p:txBody>
      </p:sp>
      <p:grpSp>
        <p:nvGrpSpPr>
          <p:cNvPr id="110606" name="Group 5"/>
          <p:cNvGrpSpPr>
            <a:grpSpLocks/>
          </p:cNvGrpSpPr>
          <p:nvPr/>
        </p:nvGrpSpPr>
        <p:grpSpPr bwMode="auto">
          <a:xfrm>
            <a:off x="5364163" y="4776788"/>
            <a:ext cx="1371600" cy="1066800"/>
            <a:chOff x="3799" y="2064"/>
            <a:chExt cx="1433" cy="1136"/>
          </a:xfrm>
        </p:grpSpPr>
        <p:grpSp>
          <p:nvGrpSpPr>
            <p:cNvPr id="110629" name="Group 6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10631" name="Rectangle 7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0632" name="Rectangle 8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0633" name="Rectangle 9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0634" name="Rectangle 10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0635" name="Rectangle 11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0636" name="Rectangle 12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0637" name="Rectangle 13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0638" name="Rectangle 14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0639" name="Rectangle 15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0640" name="Line 1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0641" name="Line 17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0642" name="Line 18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0643" name="Line 19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0644" name="Line 20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0645" name="Line 21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0646" name="Line 22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0647" name="Line 23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pic>
          <p:nvPicPr>
            <p:cNvPr id="110630" name="Picture 2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10607" name="Group 25"/>
          <p:cNvGrpSpPr>
            <a:grpSpLocks/>
          </p:cNvGrpSpPr>
          <p:nvPr/>
        </p:nvGrpSpPr>
        <p:grpSpPr bwMode="auto">
          <a:xfrm>
            <a:off x="3794125" y="4776788"/>
            <a:ext cx="1149350" cy="1066800"/>
            <a:chOff x="144" y="144"/>
            <a:chExt cx="1152" cy="1136"/>
          </a:xfrm>
        </p:grpSpPr>
        <p:sp>
          <p:nvSpPr>
            <p:cNvPr id="110612" name="Rectangle 2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0613" name="Rectangle 2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0614" name="Rectangle 2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0615" name="Rectangle 2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0616" name="Rectangle 3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 pitchFamily="34" charset="0"/>
                </a:rPr>
                <a:t>2</a:t>
              </a:r>
            </a:p>
          </p:txBody>
        </p:sp>
        <p:sp>
          <p:nvSpPr>
            <p:cNvPr id="110617" name="Rectangle 3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0618" name="Rectangle 3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0619" name="Rectangle 3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0620" name="Rectangle 34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0621" name="Line 3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0622" name="Line 3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0623" name="Line 3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0624" name="Line 3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0625" name="Line 3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0626" name="Line 4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0627" name="Line 4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0628" name="Line 4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10608" name="Text Box 43"/>
          <p:cNvSpPr txBox="1">
            <a:spLocks noChangeArrowheads="1"/>
          </p:cNvSpPr>
          <p:nvPr/>
        </p:nvSpPr>
        <p:spPr bwMode="auto">
          <a:xfrm>
            <a:off x="4946650" y="4700588"/>
            <a:ext cx="438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18" charset="0"/>
                <a:ea typeface="+mn-ea"/>
                <a:cs typeface="Arial" pitchFamily="34" charset="0"/>
              </a:rPr>
              <a:t>-</a:t>
            </a:r>
          </a:p>
        </p:txBody>
      </p:sp>
      <p:pic>
        <p:nvPicPr>
          <p:cNvPr id="110609" name="Picture 2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49425" y="4445000"/>
            <a:ext cx="1679575" cy="166211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0610" name="TextBox 110"/>
          <p:cNvSpPr txBox="1">
            <a:spLocks noChangeArrowheads="1"/>
          </p:cNvSpPr>
          <p:nvPr/>
        </p:nvSpPr>
        <p:spPr bwMode="auto">
          <a:xfrm>
            <a:off x="3429000" y="5102225"/>
            <a:ext cx="1168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*</a:t>
            </a:r>
          </a:p>
        </p:txBody>
      </p:sp>
      <p:sp>
        <p:nvSpPr>
          <p:cNvPr id="110611" name="TextBox 111"/>
          <p:cNvSpPr txBox="1">
            <a:spLocks noChangeArrowheads="1"/>
          </p:cNvSpPr>
          <p:nvPr/>
        </p:nvSpPr>
        <p:spPr bwMode="auto">
          <a:xfrm>
            <a:off x="6751638" y="5022850"/>
            <a:ext cx="1168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= ?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Kristen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Grauman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8033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10813" y="4767904"/>
            <a:ext cx="7543251" cy="1486628"/>
          </a:xfrm>
          <a:prstGeom prst="rect">
            <a:avLst/>
          </a:prstGeom>
        </p:spPr>
        <p:txBody>
          <a:bodyPr vert="horz" wrap="square" lIns="0" tIns="91888" rIns="0" bIns="0" rtlCol="0">
            <a:spAutoFit/>
          </a:bodyPr>
          <a:lstStyle/>
          <a:p>
            <a:pPr marL="313221" indent="-302575">
              <a:spcBef>
                <a:spcPts val="724"/>
              </a:spcBef>
              <a:buChar char="•"/>
              <a:tabLst>
                <a:tab pos="313221" algn="l"/>
                <a:tab pos="313781" algn="l"/>
              </a:tabLst>
            </a:pPr>
            <a:r>
              <a:rPr sz="2647" dirty="0">
                <a:latin typeface="Arial"/>
                <a:cs typeface="Arial"/>
              </a:rPr>
              <a:t>Does this signal contain the word “Welcome”?</a:t>
            </a:r>
          </a:p>
          <a:p>
            <a:pPr marL="313221" indent="-302575">
              <a:spcBef>
                <a:spcPts val="635"/>
              </a:spcBef>
              <a:buChar char="•"/>
              <a:tabLst>
                <a:tab pos="313221" algn="l"/>
                <a:tab pos="313781" algn="l"/>
              </a:tabLst>
            </a:pPr>
            <a:r>
              <a:rPr sz="2647" dirty="0">
                <a:latin typeface="Arial"/>
                <a:cs typeface="Arial"/>
              </a:rPr>
              <a:t>Compose a</a:t>
            </a:r>
            <a:r>
              <a:rPr lang="en-US" sz="2647" dirty="0">
                <a:latin typeface="Arial"/>
                <a:cs typeface="Arial"/>
              </a:rPr>
              <a:t> NN</a:t>
            </a:r>
            <a:r>
              <a:rPr sz="2647" dirty="0">
                <a:latin typeface="Arial"/>
                <a:cs typeface="Arial"/>
              </a:rPr>
              <a:t> for this problem</a:t>
            </a:r>
          </a:p>
          <a:p>
            <a:pPr marL="414079">
              <a:lnSpc>
                <a:spcPts val="2418"/>
              </a:lnSpc>
              <a:spcBef>
                <a:spcPts val="574"/>
              </a:spcBef>
            </a:pPr>
            <a:r>
              <a:rPr sz="2294" dirty="0">
                <a:latin typeface="Arial"/>
                <a:cs typeface="Arial"/>
              </a:rPr>
              <a:t>– Assuming all recordings are exactly the same length</a:t>
            </a:r>
          </a:p>
          <a:p>
            <a:pPr marR="4483" algn="r">
              <a:lnSpc>
                <a:spcPts val="935"/>
              </a:lnSpc>
            </a:pPr>
            <a:endParaRPr sz="1059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10235" y="1479177"/>
            <a:ext cx="6858000" cy="28373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57041-5FDA-4285-A46F-72024CED6CDF}"/>
              </a:ext>
            </a:extLst>
          </p:cNvPr>
          <p:cNvSpPr txBox="1"/>
          <p:nvPr/>
        </p:nvSpPr>
        <p:spPr>
          <a:xfrm>
            <a:off x="0" y="6604084"/>
            <a:ext cx="9060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50" dirty="0" err="1"/>
              <a:t>Bhiksha</a:t>
            </a:r>
            <a:r>
              <a:rPr lang="en-US" sz="1050" dirty="0"/>
              <a:t> Raj</a:t>
            </a:r>
            <a:endParaRPr kumimoji="0" lang="en-US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06F74E6B-FCD7-4A93-A63E-B546F32D057C}"/>
              </a:ext>
            </a:extLst>
          </p:cNvPr>
          <p:cNvSpPr txBox="1">
            <a:spLocks/>
          </p:cNvSpPr>
          <p:nvPr/>
        </p:nvSpPr>
        <p:spPr>
          <a:xfrm>
            <a:off x="2618991" y="477700"/>
            <a:ext cx="3908051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206">
              <a:spcBef>
                <a:spcPts val="88"/>
              </a:spcBef>
            </a:pPr>
            <a:r>
              <a:rPr lang="en-US" spc="-229" dirty="0"/>
              <a:t>A problem</a:t>
            </a:r>
            <a:endParaRPr lang="en-US" spc="-207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Practice with linear filters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111624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1625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1626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1627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1628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1</a:t>
              </a:r>
            </a:p>
          </p:txBody>
        </p:sp>
        <p:sp>
          <p:nvSpPr>
            <p:cNvPr id="111629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1630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1631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1632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1633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634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635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636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637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638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639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640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1620" name="Text Box 22"/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18" charset="0"/>
                <a:ea typeface="+mn-ea"/>
                <a:cs typeface="Arial" pitchFamily="34" charset="0"/>
              </a:rPr>
              <a:t>Original</a:t>
            </a:r>
          </a:p>
        </p:txBody>
      </p:sp>
      <p:sp>
        <p:nvSpPr>
          <p:cNvPr id="111621" name="Text Box 23"/>
          <p:cNvSpPr txBox="1">
            <a:spLocks noChangeArrowheads="1"/>
          </p:cNvSpPr>
          <p:nvPr/>
        </p:nvSpPr>
        <p:spPr bwMode="auto">
          <a:xfrm>
            <a:off x="6858000" y="2971800"/>
            <a:ext cx="565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18" charset="0"/>
                <a:ea typeface="+mn-ea"/>
                <a:cs typeface="Arial" pitchFamily="34" charset="0"/>
              </a:rPr>
              <a:t>?</a:t>
            </a:r>
          </a:p>
        </p:txBody>
      </p:sp>
      <p:pic>
        <p:nvPicPr>
          <p:cNvPr id="111622" name="Picture 2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1623" name="Text Box 25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24129080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Practice with linear filters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112649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2650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2651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2652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2653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1</a:t>
              </a:r>
            </a:p>
          </p:txBody>
        </p:sp>
        <p:sp>
          <p:nvSpPr>
            <p:cNvPr id="112654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2655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2656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2657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2658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659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660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661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662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663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664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665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12644" name="Picture 2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8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2645" name="Text Box 23"/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18" charset="0"/>
                <a:ea typeface="+mn-ea"/>
                <a:cs typeface="Arial" pitchFamily="34" charset="0"/>
              </a:rPr>
              <a:t>Original</a:t>
            </a:r>
          </a:p>
        </p:txBody>
      </p:sp>
      <p:sp>
        <p:nvSpPr>
          <p:cNvPr id="112646" name="Text Box 24"/>
          <p:cNvSpPr txBox="1">
            <a:spLocks noChangeArrowheads="1"/>
          </p:cNvSpPr>
          <p:nvPr/>
        </p:nvSpPr>
        <p:spPr bwMode="auto">
          <a:xfrm>
            <a:off x="6324600" y="4724400"/>
            <a:ext cx="21336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18" charset="0"/>
                <a:ea typeface="+mn-ea"/>
                <a:cs typeface="Arial" pitchFamily="34" charset="0"/>
              </a:rPr>
              <a:t>Filtered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18" charset="0"/>
                <a:ea typeface="+mn-ea"/>
                <a:cs typeface="Arial" pitchFamily="34" charset="0"/>
              </a:rPr>
              <a:t>(no change)</a:t>
            </a:r>
          </a:p>
        </p:txBody>
      </p:sp>
      <p:pic>
        <p:nvPicPr>
          <p:cNvPr id="112647" name="Picture 2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2648" name="Text Box 26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33847883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Practice with linear filters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113672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3673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3674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3675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1</a:t>
              </a:r>
            </a:p>
          </p:txBody>
        </p:sp>
        <p:sp>
          <p:nvSpPr>
            <p:cNvPr id="113676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3677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3678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3679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3680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3681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682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683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684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685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686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687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688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13668" name="Picture 2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3669" name="Text Box 22"/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18" charset="0"/>
                <a:ea typeface="+mn-ea"/>
                <a:cs typeface="Arial" pitchFamily="34" charset="0"/>
              </a:rPr>
              <a:t>Original</a:t>
            </a:r>
          </a:p>
        </p:txBody>
      </p:sp>
      <p:sp>
        <p:nvSpPr>
          <p:cNvPr id="113670" name="Text Box 23"/>
          <p:cNvSpPr txBox="1">
            <a:spLocks noChangeArrowheads="1"/>
          </p:cNvSpPr>
          <p:nvPr/>
        </p:nvSpPr>
        <p:spPr bwMode="auto">
          <a:xfrm>
            <a:off x="6858000" y="2971800"/>
            <a:ext cx="565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18" charset="0"/>
                <a:ea typeface="+mn-ea"/>
                <a:cs typeface="Arial" pitchFamily="34" charset="0"/>
              </a:rPr>
              <a:t>?</a:t>
            </a:r>
          </a:p>
        </p:txBody>
      </p:sp>
      <p:sp>
        <p:nvSpPr>
          <p:cNvPr id="113671" name="Text Box 24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34866748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Practice with linear filters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114698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4699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4700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4701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1</a:t>
              </a:r>
            </a:p>
          </p:txBody>
        </p:sp>
        <p:sp>
          <p:nvSpPr>
            <p:cNvPr id="114702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4703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4704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4705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4706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4707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708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709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710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711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712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713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714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14692" name="Picture 2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4693" name="Text Box 22"/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18" charset="0"/>
                <a:ea typeface="+mn-ea"/>
                <a:cs typeface="Arial" pitchFamily="34" charset="0"/>
              </a:rPr>
              <a:t>Original</a:t>
            </a:r>
          </a:p>
        </p:txBody>
      </p:sp>
      <p:pic>
        <p:nvPicPr>
          <p:cNvPr id="114694" name="Picture 23"/>
          <p:cNvPicPr>
            <a:picLocks noChangeAspect="1" noChangeArrowheads="1"/>
          </p:cNvPicPr>
          <p:nvPr/>
        </p:nvPicPr>
        <p:blipFill>
          <a:blip r:embed="rId3" cstate="print"/>
          <a:srcRect l="8000"/>
          <a:stretch>
            <a:fillRect/>
          </a:stretch>
        </p:blipFill>
        <p:spPr bwMode="auto">
          <a:xfrm>
            <a:off x="6477000" y="2667000"/>
            <a:ext cx="1828800" cy="18573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sp>
        <p:nvSpPr>
          <p:cNvPr id="114695" name="Rectangle 24"/>
          <p:cNvSpPr>
            <a:spLocks noChangeArrowheads="1"/>
          </p:cNvSpPr>
          <p:nvPr/>
        </p:nvSpPr>
        <p:spPr bwMode="auto">
          <a:xfrm>
            <a:off x="6477000" y="2667000"/>
            <a:ext cx="1905000" cy="1828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 pitchFamily="34" charset="0"/>
            </a:endParaRPr>
          </a:p>
        </p:txBody>
      </p:sp>
      <p:sp>
        <p:nvSpPr>
          <p:cNvPr id="114696" name="Text Box 25"/>
          <p:cNvSpPr txBox="1">
            <a:spLocks noChangeArrowheads="1"/>
          </p:cNvSpPr>
          <p:nvPr/>
        </p:nvSpPr>
        <p:spPr bwMode="auto">
          <a:xfrm>
            <a:off x="6434138" y="4743450"/>
            <a:ext cx="2008187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18" charset="0"/>
                <a:ea typeface="+mn-ea"/>
                <a:cs typeface="Arial" pitchFamily="34" charset="0"/>
              </a:rPr>
              <a:t>Shifted left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18" charset="0"/>
                <a:ea typeface="+mn-ea"/>
                <a:cs typeface="Arial" pitchFamily="34" charset="0"/>
              </a:rPr>
              <a:t>by 1 pixel with correlation</a:t>
            </a:r>
          </a:p>
        </p:txBody>
      </p:sp>
      <p:sp>
        <p:nvSpPr>
          <p:cNvPr id="114697" name="Text Box 26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8370518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Practice with linear filters</a:t>
            </a:r>
          </a:p>
        </p:txBody>
      </p:sp>
      <p:pic>
        <p:nvPicPr>
          <p:cNvPr id="1157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5716" name="Text Box 4"/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18" charset="0"/>
                <a:ea typeface="+mn-ea"/>
                <a:cs typeface="Arial" pitchFamily="34" charset="0"/>
              </a:rPr>
              <a:t>Original</a:t>
            </a:r>
          </a:p>
        </p:txBody>
      </p:sp>
      <p:sp>
        <p:nvSpPr>
          <p:cNvPr id="115717" name="Text Box 5"/>
          <p:cNvSpPr txBox="1">
            <a:spLocks noChangeArrowheads="1"/>
          </p:cNvSpPr>
          <p:nvPr/>
        </p:nvSpPr>
        <p:spPr bwMode="auto">
          <a:xfrm>
            <a:off x="6858000" y="2971800"/>
            <a:ext cx="565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18" charset="0"/>
                <a:ea typeface="+mn-ea"/>
                <a:cs typeface="Arial" pitchFamily="34" charset="0"/>
              </a:rPr>
              <a:t>?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3733800" y="3048000"/>
            <a:ext cx="1676400" cy="1295400"/>
            <a:chOff x="3799" y="2064"/>
            <a:chExt cx="1433" cy="1136"/>
          </a:xfrm>
        </p:grpSpPr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15722" name="Rectangle 8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5723" name="Rectangle 9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5724" name="Rectangle 10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5725" name="Rectangle 11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5726" name="Rectangle 12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5727" name="Rectangle 13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5728" name="Rectangle 14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5729" name="Rectangle 15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5730" name="Rectangle 16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5731" name="Line 17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5732" name="Line 18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5733" name="Line 19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5734" name="Line 20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5735" name="Line 21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5736" name="Line 22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5737" name="Line 23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5738" name="Line 24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115721" name="Picture 25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5719" name="Text Box 26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13353638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Practice with linear filters</a:t>
            </a:r>
          </a:p>
        </p:txBody>
      </p:sp>
      <p:pic>
        <p:nvPicPr>
          <p:cNvPr id="1167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6740" name="Text Box 4"/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18" charset="0"/>
                <a:ea typeface="+mn-ea"/>
                <a:cs typeface="Arial" pitchFamily="34" charset="0"/>
              </a:rPr>
              <a:t>Original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733800" y="3048000"/>
            <a:ext cx="1676400" cy="1295400"/>
            <a:chOff x="3799" y="2064"/>
            <a:chExt cx="1433" cy="1136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16747" name="Rectangle 7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6748" name="Rectangle 8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6749" name="Rectangle 9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6750" name="Rectangle 10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6751" name="Rectangle 11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6752" name="Rectangle 12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6753" name="Rectangle 13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6754" name="Rectangle 14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6755" name="Rectangle 15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6756" name="Line 1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6757" name="Line 17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6758" name="Line 18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6759" name="Line 19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6760" name="Line 20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6761" name="Line 21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6762" name="Line 22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6763" name="Line 23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116746" name="Picture 2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6742" name="Picture 2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77000" y="2667000"/>
            <a:ext cx="1857375" cy="18669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6743" name="Text Box 26"/>
          <p:cNvSpPr txBox="1">
            <a:spLocks noChangeArrowheads="1"/>
          </p:cNvSpPr>
          <p:nvPr/>
        </p:nvSpPr>
        <p:spPr bwMode="auto">
          <a:xfrm>
            <a:off x="6477000" y="4800600"/>
            <a:ext cx="16557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18" charset="0"/>
                <a:ea typeface="+mn-ea"/>
                <a:cs typeface="Arial" pitchFamily="34" charset="0"/>
              </a:rPr>
              <a:t>Blur (with 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18" charset="0"/>
                <a:ea typeface="+mn-ea"/>
                <a:cs typeface="Arial" pitchFamily="34" charset="0"/>
              </a:rPr>
              <a:t>box filter)</a:t>
            </a:r>
          </a:p>
        </p:txBody>
      </p:sp>
      <p:sp>
        <p:nvSpPr>
          <p:cNvPr id="116744" name="Text Box 27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38537428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Practice with linear filters</a:t>
            </a:r>
          </a:p>
        </p:txBody>
      </p:sp>
      <p:pic>
        <p:nvPicPr>
          <p:cNvPr id="11776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25908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7764" name="Text Box 4"/>
          <p:cNvSpPr txBox="1">
            <a:spLocks noChangeArrowheads="1"/>
          </p:cNvSpPr>
          <p:nvPr/>
        </p:nvSpPr>
        <p:spPr bwMode="auto">
          <a:xfrm>
            <a:off x="669925" y="4613275"/>
            <a:ext cx="1198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18" charset="0"/>
                <a:ea typeface="+mn-ea"/>
                <a:cs typeface="Arial" pitchFamily="34" charset="0"/>
              </a:rPr>
              <a:t>Original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953000" y="2895600"/>
            <a:ext cx="1371600" cy="1066800"/>
            <a:chOff x="3799" y="2064"/>
            <a:chExt cx="1433" cy="1136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17789" name="Rectangle 7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7790" name="Rectangle 8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7791" name="Rectangle 9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7792" name="Rectangle 10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7793" name="Rectangle 11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7794" name="Rectangle 12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7795" name="Rectangle 13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7796" name="Rectangle 14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7797" name="Rectangle 15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7798" name="Line 1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7799" name="Line 17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7800" name="Line 18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7801" name="Line 19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7802" name="Line 20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7803" name="Line 21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7804" name="Line 22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7805" name="Line 23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117788" name="Picture 2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2971800" y="2895600"/>
            <a:ext cx="1149350" cy="1066800"/>
            <a:chOff x="144" y="144"/>
            <a:chExt cx="1152" cy="1136"/>
          </a:xfrm>
        </p:grpSpPr>
        <p:sp>
          <p:nvSpPr>
            <p:cNvPr id="117770" name="Rectangle 2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7771" name="Rectangle 2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7772" name="Rectangle 2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7773" name="Rectangle 2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7774" name="Rectangle 3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2</a:t>
              </a:r>
            </a:p>
          </p:txBody>
        </p:sp>
        <p:sp>
          <p:nvSpPr>
            <p:cNvPr id="117775" name="Rectangle 3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7776" name="Rectangle 3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7777" name="Rectangle 3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7778" name="Rectangle 34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7779" name="Line 3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780" name="Line 3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781" name="Line 3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782" name="Line 3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783" name="Line 3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784" name="Line 4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785" name="Line 4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786" name="Line 4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7767" name="Text Box 43"/>
          <p:cNvSpPr txBox="1">
            <a:spLocks noChangeArrowheads="1"/>
          </p:cNvSpPr>
          <p:nvPr/>
        </p:nvSpPr>
        <p:spPr bwMode="auto">
          <a:xfrm>
            <a:off x="4343400" y="2819400"/>
            <a:ext cx="438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18" charset="0"/>
                <a:ea typeface="+mn-ea"/>
                <a:cs typeface="Arial" pitchFamily="34" charset="0"/>
              </a:rPr>
              <a:t>-</a:t>
            </a:r>
          </a:p>
        </p:txBody>
      </p:sp>
      <p:sp>
        <p:nvSpPr>
          <p:cNvPr id="117768" name="Text Box 44"/>
          <p:cNvSpPr txBox="1">
            <a:spLocks noChangeArrowheads="1"/>
          </p:cNvSpPr>
          <p:nvPr/>
        </p:nvSpPr>
        <p:spPr bwMode="auto">
          <a:xfrm>
            <a:off x="7467600" y="2895600"/>
            <a:ext cx="565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18" charset="0"/>
                <a:ea typeface="+mn-ea"/>
                <a:cs typeface="Arial" pitchFamily="34" charset="0"/>
              </a:rPr>
              <a:t>?</a:t>
            </a:r>
          </a:p>
        </p:txBody>
      </p:sp>
      <p:sp>
        <p:nvSpPr>
          <p:cNvPr id="117769" name="Text Box 46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38921297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with linear filters</a:t>
            </a:r>
          </a:p>
        </p:txBody>
      </p:sp>
      <p:pic>
        <p:nvPicPr>
          <p:cNvPr id="1187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25908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8788" name="Text Box 4"/>
          <p:cNvSpPr txBox="1">
            <a:spLocks noChangeArrowheads="1"/>
          </p:cNvSpPr>
          <p:nvPr/>
        </p:nvSpPr>
        <p:spPr bwMode="auto">
          <a:xfrm>
            <a:off x="669925" y="4613275"/>
            <a:ext cx="1198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18" charset="0"/>
                <a:ea typeface="+mn-ea"/>
                <a:cs typeface="Arial" pitchFamily="34" charset="0"/>
              </a:rPr>
              <a:t>Original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953000" y="2895600"/>
            <a:ext cx="1371600" cy="1066800"/>
            <a:chOff x="3799" y="2064"/>
            <a:chExt cx="1433" cy="1136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18815" name="Rectangle 7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8816" name="Rectangle 8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8817" name="Rectangle 9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8818" name="Rectangle 10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8819" name="Rectangle 11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8820" name="Rectangle 12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8821" name="Rectangle 13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8822" name="Rectangle 14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8823" name="Rectangle 15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8824" name="Line 1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825" name="Line 17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826" name="Line 18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827" name="Line 19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828" name="Line 20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829" name="Line 21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830" name="Line 22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831" name="Line 23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118814" name="Picture 2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2971800" y="2895600"/>
            <a:ext cx="1149350" cy="1066800"/>
            <a:chOff x="144" y="144"/>
            <a:chExt cx="1152" cy="1136"/>
          </a:xfrm>
        </p:grpSpPr>
        <p:sp>
          <p:nvSpPr>
            <p:cNvPr id="118796" name="Rectangle 2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8797" name="Rectangle 2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8798" name="Rectangle 2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8799" name="Rectangle 2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8800" name="Rectangle 3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2</a:t>
              </a:r>
            </a:p>
          </p:txBody>
        </p:sp>
        <p:sp>
          <p:nvSpPr>
            <p:cNvPr id="118801" name="Rectangle 3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8802" name="Rectangle 3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8803" name="Rectangle 3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8804" name="Rectangle 34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8805" name="Line 3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806" name="Line 3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807" name="Line 3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808" name="Line 3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809" name="Line 3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810" name="Line 4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811" name="Line 4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812" name="Line 4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8791" name="Text Box 43"/>
          <p:cNvSpPr txBox="1">
            <a:spLocks noChangeArrowheads="1"/>
          </p:cNvSpPr>
          <p:nvPr/>
        </p:nvSpPr>
        <p:spPr bwMode="auto">
          <a:xfrm>
            <a:off x="4343400" y="2819400"/>
            <a:ext cx="438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18" charset="0"/>
                <a:ea typeface="+mn-ea"/>
                <a:cs typeface="Arial" pitchFamily="34" charset="0"/>
              </a:rPr>
              <a:t>-</a:t>
            </a:r>
          </a:p>
        </p:txBody>
      </p:sp>
      <p:sp>
        <p:nvSpPr>
          <p:cNvPr id="118792" name="Text Box 44"/>
          <p:cNvSpPr txBox="1">
            <a:spLocks noChangeArrowheads="1"/>
          </p:cNvSpPr>
          <p:nvPr/>
        </p:nvSpPr>
        <p:spPr bwMode="auto">
          <a:xfrm>
            <a:off x="4419600" y="4724400"/>
            <a:ext cx="44196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Sharpening filter: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accentuates differences with local average</a:t>
            </a:r>
          </a:p>
        </p:txBody>
      </p:sp>
      <p:pic>
        <p:nvPicPr>
          <p:cNvPr id="118793" name="Picture 4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81800" y="2514600"/>
            <a:ext cx="1876425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Text Box 46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27326327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0175" y="1657350"/>
            <a:ext cx="6343650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Sharpening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Kristen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Grauman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88524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2"/>
          <p:cNvPicPr>
            <a:picLocks noChangeAspect="1" noChangeArrowheads="1"/>
          </p:cNvPicPr>
          <p:nvPr/>
        </p:nvPicPr>
        <p:blipFill>
          <a:blip r:embed="rId2" cstate="print"/>
          <a:srcRect l="61539" t="12923" r="12308" b="45232"/>
          <a:stretch>
            <a:fillRect/>
          </a:stretch>
        </p:blipFill>
        <p:spPr bwMode="auto">
          <a:xfrm rot="10800000">
            <a:off x="3962400" y="4133856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"/>
          <p:cNvGrpSpPr>
            <a:grpSpLocks noChangeAspect="1"/>
          </p:cNvGrpSpPr>
          <p:nvPr/>
        </p:nvGrpSpPr>
        <p:grpSpPr bwMode="auto">
          <a:xfrm>
            <a:off x="3664744" y="1516860"/>
            <a:ext cx="1390650" cy="1371600"/>
            <a:chOff x="144" y="144"/>
            <a:chExt cx="1152" cy="1136"/>
          </a:xfrm>
        </p:grpSpPr>
        <p:sp>
          <p:nvSpPr>
            <p:cNvPr id="31753" name="Rectangle 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-1</a:t>
              </a:r>
            </a:p>
          </p:txBody>
        </p:sp>
        <p:sp>
          <p:nvSpPr>
            <p:cNvPr id="31754" name="Rectangle 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31755" name="Rectangle 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1756" name="Rectangle 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-2</a:t>
              </a:r>
            </a:p>
          </p:txBody>
        </p:sp>
        <p:sp>
          <p:nvSpPr>
            <p:cNvPr id="31757" name="Rectangle 1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31758" name="Rectangle 1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1759" name="Rectangle 1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-1</a:t>
              </a:r>
            </a:p>
          </p:txBody>
        </p:sp>
        <p:sp>
          <p:nvSpPr>
            <p:cNvPr id="31760" name="Rectangle 1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31761" name="Rectangle 14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1762" name="Line 1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1763" name="Line 1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1764" name="Line 1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1765" name="Line 1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1766" name="Line 1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1767" name="Line 2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1768" name="Line 2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1769" name="Line 2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pic>
        <p:nvPicPr>
          <p:cNvPr id="31749" name="Picture 3"/>
          <p:cNvPicPr>
            <a:picLocks noChangeAspect="1" noChangeArrowheads="1"/>
          </p:cNvPicPr>
          <p:nvPr/>
        </p:nvPicPr>
        <p:blipFill>
          <a:blip r:embed="rId3" cstate="print"/>
          <a:srcRect l="24074" t="59259" r="44444" b="5185"/>
          <a:stretch>
            <a:fillRect/>
          </a:stretch>
        </p:blipFill>
        <p:spPr bwMode="auto">
          <a:xfrm>
            <a:off x="5473700" y="3143256"/>
            <a:ext cx="36703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0" name="Picture 3"/>
          <p:cNvPicPr>
            <a:picLocks noChangeAspect="1" noChangeArrowheads="1"/>
          </p:cNvPicPr>
          <p:nvPr/>
        </p:nvPicPr>
        <p:blipFill>
          <a:blip r:embed="rId3" cstate="print"/>
          <a:srcRect l="22221" t="14815" r="44444" b="46667"/>
          <a:stretch>
            <a:fillRect/>
          </a:stretch>
        </p:blipFill>
        <p:spPr bwMode="auto">
          <a:xfrm>
            <a:off x="0" y="3067056"/>
            <a:ext cx="3352800" cy="2420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extBox 29"/>
          <p:cNvSpPr txBox="1"/>
          <p:nvPr/>
        </p:nvSpPr>
        <p:spPr>
          <a:xfrm>
            <a:off x="3352800" y="3981456"/>
            <a:ext cx="623888" cy="14462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*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00600" y="4032256"/>
            <a:ext cx="633413" cy="10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=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7056438" y="6608763"/>
            <a:ext cx="38163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Slide credit: Derek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Hoiem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 for computing </a:t>
            </a:r>
            <a:r>
              <a:rPr lang="en-US" i="1" dirty="0"/>
              <a:t>gradients</a:t>
            </a:r>
          </a:p>
        </p:txBody>
      </p:sp>
    </p:spTree>
    <p:extLst>
      <p:ext uri="{BB962C8B-B14F-4D97-AF65-F5344CB8AC3E}">
        <p14:creationId xmlns:p14="http://schemas.microsoft.com/office/powerpoint/2010/main" val="369247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8991" y="477700"/>
            <a:ext cx="3908051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pc="-229" dirty="0"/>
              <a:t>Finding </a:t>
            </a:r>
            <a:r>
              <a:rPr spc="-150" dirty="0"/>
              <a:t>a</a:t>
            </a:r>
            <a:r>
              <a:rPr spc="-424" dirty="0"/>
              <a:t> </a:t>
            </a:r>
            <a:r>
              <a:rPr spc="-207" dirty="0"/>
              <a:t>Welcome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0687" y="4847178"/>
            <a:ext cx="6604187" cy="8805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13781" marR="4483" indent="-303135">
              <a:spcBef>
                <a:spcPts val="88"/>
              </a:spcBef>
              <a:buChar char="•"/>
              <a:tabLst>
                <a:tab pos="313221" algn="l"/>
                <a:tab pos="314342" algn="l"/>
                <a:tab pos="2697400" algn="l"/>
              </a:tabLst>
            </a:pPr>
            <a:r>
              <a:rPr sz="2824" dirty="0">
                <a:latin typeface="Arial"/>
                <a:cs typeface="Arial"/>
              </a:rPr>
              <a:t>Trivial solution:	Train a</a:t>
            </a:r>
            <a:r>
              <a:rPr lang="en-US" sz="2824" dirty="0">
                <a:latin typeface="Arial"/>
                <a:cs typeface="Arial"/>
              </a:rPr>
              <a:t> NN </a:t>
            </a:r>
            <a:r>
              <a:rPr sz="2824" dirty="0">
                <a:latin typeface="Arial"/>
                <a:cs typeface="Arial"/>
              </a:rPr>
              <a:t>for the entire  recording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198132" y="2678653"/>
            <a:ext cx="6870326" cy="2041712"/>
            <a:chOff x="1205483" y="3035807"/>
            <a:chExt cx="7786370" cy="2313940"/>
          </a:xfrm>
        </p:grpSpPr>
        <p:sp>
          <p:nvSpPr>
            <p:cNvPr id="5" name="object 5"/>
            <p:cNvSpPr/>
            <p:nvPr/>
          </p:nvSpPr>
          <p:spPr>
            <a:xfrm>
              <a:off x="1219199" y="3733799"/>
              <a:ext cx="7772400" cy="16154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" name="object 6"/>
            <p:cNvSpPr/>
            <p:nvPr/>
          </p:nvSpPr>
          <p:spPr>
            <a:xfrm>
              <a:off x="1773935" y="3099815"/>
              <a:ext cx="228600" cy="228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" name="object 7"/>
            <p:cNvSpPr/>
            <p:nvPr/>
          </p:nvSpPr>
          <p:spPr>
            <a:xfrm>
              <a:off x="1760219" y="3087623"/>
              <a:ext cx="254635" cy="253365"/>
            </a:xfrm>
            <a:custGeom>
              <a:avLst/>
              <a:gdLst/>
              <a:ahLst/>
              <a:cxnLst/>
              <a:rect l="l" t="t" r="r" b="b"/>
              <a:pathLst>
                <a:path w="254635" h="253364">
                  <a:moveTo>
                    <a:pt x="141732" y="252984"/>
                  </a:moveTo>
                  <a:lnTo>
                    <a:pt x="115824" y="252984"/>
                  </a:lnTo>
                  <a:lnTo>
                    <a:pt x="102108" y="251460"/>
                  </a:lnTo>
                  <a:lnTo>
                    <a:pt x="56388" y="231648"/>
                  </a:lnTo>
                  <a:lnTo>
                    <a:pt x="22860" y="198120"/>
                  </a:lnTo>
                  <a:lnTo>
                    <a:pt x="3048" y="152400"/>
                  </a:lnTo>
                  <a:lnTo>
                    <a:pt x="0" y="126492"/>
                  </a:lnTo>
                  <a:lnTo>
                    <a:pt x="3048" y="102108"/>
                  </a:lnTo>
                  <a:lnTo>
                    <a:pt x="21336" y="56388"/>
                  </a:lnTo>
                  <a:lnTo>
                    <a:pt x="56388" y="21336"/>
                  </a:lnTo>
                  <a:lnTo>
                    <a:pt x="100584" y="1524"/>
                  </a:lnTo>
                  <a:lnTo>
                    <a:pt x="114300" y="0"/>
                  </a:lnTo>
                  <a:lnTo>
                    <a:pt x="140208" y="0"/>
                  </a:lnTo>
                  <a:lnTo>
                    <a:pt x="187452" y="13716"/>
                  </a:lnTo>
                  <a:lnTo>
                    <a:pt x="198120" y="21336"/>
                  </a:lnTo>
                  <a:lnTo>
                    <a:pt x="202692" y="24384"/>
                  </a:lnTo>
                  <a:lnTo>
                    <a:pt x="128016" y="24384"/>
                  </a:lnTo>
                  <a:lnTo>
                    <a:pt x="117348" y="25908"/>
                  </a:lnTo>
                  <a:lnTo>
                    <a:pt x="108204" y="25908"/>
                  </a:lnTo>
                  <a:lnTo>
                    <a:pt x="71628" y="41148"/>
                  </a:lnTo>
                  <a:lnTo>
                    <a:pt x="44196" y="68580"/>
                  </a:lnTo>
                  <a:lnTo>
                    <a:pt x="27432" y="105156"/>
                  </a:lnTo>
                  <a:lnTo>
                    <a:pt x="25908" y="115824"/>
                  </a:lnTo>
                  <a:lnTo>
                    <a:pt x="25908" y="135636"/>
                  </a:lnTo>
                  <a:lnTo>
                    <a:pt x="42672" y="182880"/>
                  </a:lnTo>
                  <a:lnTo>
                    <a:pt x="70104" y="210312"/>
                  </a:lnTo>
                  <a:lnTo>
                    <a:pt x="79248" y="214884"/>
                  </a:lnTo>
                  <a:lnTo>
                    <a:pt x="86868" y="219456"/>
                  </a:lnTo>
                  <a:lnTo>
                    <a:pt x="97536" y="222504"/>
                  </a:lnTo>
                  <a:lnTo>
                    <a:pt x="106680" y="225552"/>
                  </a:lnTo>
                  <a:lnTo>
                    <a:pt x="115824" y="227076"/>
                  </a:lnTo>
                  <a:lnTo>
                    <a:pt x="126492" y="228600"/>
                  </a:lnTo>
                  <a:lnTo>
                    <a:pt x="203301" y="228600"/>
                  </a:lnTo>
                  <a:lnTo>
                    <a:pt x="199644" y="231648"/>
                  </a:lnTo>
                  <a:lnTo>
                    <a:pt x="178308" y="243840"/>
                  </a:lnTo>
                  <a:lnTo>
                    <a:pt x="141732" y="252984"/>
                  </a:lnTo>
                  <a:close/>
                </a:path>
                <a:path w="254635" h="253364">
                  <a:moveTo>
                    <a:pt x="203301" y="228600"/>
                  </a:moveTo>
                  <a:lnTo>
                    <a:pt x="126492" y="228600"/>
                  </a:lnTo>
                  <a:lnTo>
                    <a:pt x="147828" y="225552"/>
                  </a:lnTo>
                  <a:lnTo>
                    <a:pt x="156972" y="224028"/>
                  </a:lnTo>
                  <a:lnTo>
                    <a:pt x="166116" y="220980"/>
                  </a:lnTo>
                  <a:lnTo>
                    <a:pt x="175260" y="216408"/>
                  </a:lnTo>
                  <a:lnTo>
                    <a:pt x="184404" y="210312"/>
                  </a:lnTo>
                  <a:lnTo>
                    <a:pt x="192024" y="205740"/>
                  </a:lnTo>
                  <a:lnTo>
                    <a:pt x="220980" y="166116"/>
                  </a:lnTo>
                  <a:lnTo>
                    <a:pt x="228600" y="137160"/>
                  </a:lnTo>
                  <a:lnTo>
                    <a:pt x="228600" y="115824"/>
                  </a:lnTo>
                  <a:lnTo>
                    <a:pt x="227076" y="106680"/>
                  </a:lnTo>
                  <a:lnTo>
                    <a:pt x="225552" y="96012"/>
                  </a:lnTo>
                  <a:lnTo>
                    <a:pt x="220980" y="86868"/>
                  </a:lnTo>
                  <a:lnTo>
                    <a:pt x="217932" y="77724"/>
                  </a:lnTo>
                  <a:lnTo>
                    <a:pt x="199644" y="54864"/>
                  </a:lnTo>
                  <a:lnTo>
                    <a:pt x="176784" y="36576"/>
                  </a:lnTo>
                  <a:lnTo>
                    <a:pt x="167640" y="33528"/>
                  </a:lnTo>
                  <a:lnTo>
                    <a:pt x="158496" y="28956"/>
                  </a:lnTo>
                  <a:lnTo>
                    <a:pt x="149352" y="27432"/>
                  </a:lnTo>
                  <a:lnTo>
                    <a:pt x="128016" y="24384"/>
                  </a:lnTo>
                  <a:lnTo>
                    <a:pt x="202692" y="24384"/>
                  </a:lnTo>
                  <a:lnTo>
                    <a:pt x="233172" y="54864"/>
                  </a:lnTo>
                  <a:lnTo>
                    <a:pt x="254508" y="112776"/>
                  </a:lnTo>
                  <a:lnTo>
                    <a:pt x="254508" y="138684"/>
                  </a:lnTo>
                  <a:lnTo>
                    <a:pt x="245364" y="175260"/>
                  </a:lnTo>
                  <a:lnTo>
                    <a:pt x="233172" y="196596"/>
                  </a:lnTo>
                  <a:lnTo>
                    <a:pt x="225552" y="207264"/>
                  </a:lnTo>
                  <a:lnTo>
                    <a:pt x="217932" y="216408"/>
                  </a:lnTo>
                  <a:lnTo>
                    <a:pt x="203301" y="228600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" name="object 8"/>
            <p:cNvSpPr/>
            <p:nvPr/>
          </p:nvSpPr>
          <p:spPr>
            <a:xfrm>
              <a:off x="1205483" y="3328415"/>
              <a:ext cx="683260" cy="411480"/>
            </a:xfrm>
            <a:custGeom>
              <a:avLst/>
              <a:gdLst/>
              <a:ahLst/>
              <a:cxnLst/>
              <a:rect l="l" t="t" r="r" b="b"/>
              <a:pathLst>
                <a:path w="683260" h="411479">
                  <a:moveTo>
                    <a:pt x="614165" y="33810"/>
                  </a:moveTo>
                  <a:lnTo>
                    <a:pt x="597408" y="6096"/>
                  </a:lnTo>
                  <a:lnTo>
                    <a:pt x="682752" y="0"/>
                  </a:lnTo>
                  <a:lnTo>
                    <a:pt x="665242" y="27432"/>
                  </a:lnTo>
                  <a:lnTo>
                    <a:pt x="624840" y="27432"/>
                  </a:lnTo>
                  <a:lnTo>
                    <a:pt x="614165" y="33810"/>
                  </a:lnTo>
                  <a:close/>
                </a:path>
                <a:path w="683260" h="411479">
                  <a:moveTo>
                    <a:pt x="620522" y="44323"/>
                  </a:moveTo>
                  <a:lnTo>
                    <a:pt x="614165" y="33810"/>
                  </a:lnTo>
                  <a:lnTo>
                    <a:pt x="624840" y="27432"/>
                  </a:lnTo>
                  <a:lnTo>
                    <a:pt x="630936" y="38100"/>
                  </a:lnTo>
                  <a:lnTo>
                    <a:pt x="620522" y="44323"/>
                  </a:lnTo>
                  <a:close/>
                </a:path>
                <a:path w="683260" h="411479">
                  <a:moveTo>
                    <a:pt x="637032" y="71628"/>
                  </a:moveTo>
                  <a:lnTo>
                    <a:pt x="620522" y="44323"/>
                  </a:lnTo>
                  <a:lnTo>
                    <a:pt x="630936" y="38100"/>
                  </a:lnTo>
                  <a:lnTo>
                    <a:pt x="624840" y="27432"/>
                  </a:lnTo>
                  <a:lnTo>
                    <a:pt x="665242" y="27432"/>
                  </a:lnTo>
                  <a:lnTo>
                    <a:pt x="637032" y="71628"/>
                  </a:lnTo>
                  <a:close/>
                </a:path>
                <a:path w="683260" h="411479">
                  <a:moveTo>
                    <a:pt x="6096" y="411480"/>
                  </a:moveTo>
                  <a:lnTo>
                    <a:pt x="0" y="400812"/>
                  </a:lnTo>
                  <a:lnTo>
                    <a:pt x="614165" y="33810"/>
                  </a:lnTo>
                  <a:lnTo>
                    <a:pt x="620522" y="44323"/>
                  </a:lnTo>
                  <a:lnTo>
                    <a:pt x="6096" y="411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" name="object 9"/>
            <p:cNvSpPr/>
            <p:nvPr/>
          </p:nvSpPr>
          <p:spPr>
            <a:xfrm>
              <a:off x="2154936" y="3099815"/>
              <a:ext cx="228600" cy="228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" name="object 10"/>
            <p:cNvSpPr/>
            <p:nvPr/>
          </p:nvSpPr>
          <p:spPr>
            <a:xfrm>
              <a:off x="2141219" y="3087623"/>
              <a:ext cx="254635" cy="253365"/>
            </a:xfrm>
            <a:custGeom>
              <a:avLst/>
              <a:gdLst/>
              <a:ahLst/>
              <a:cxnLst/>
              <a:rect l="l" t="t" r="r" b="b"/>
              <a:pathLst>
                <a:path w="254635" h="253364">
                  <a:moveTo>
                    <a:pt x="141732" y="252984"/>
                  </a:moveTo>
                  <a:lnTo>
                    <a:pt x="115824" y="252984"/>
                  </a:lnTo>
                  <a:lnTo>
                    <a:pt x="102108" y="251460"/>
                  </a:lnTo>
                  <a:lnTo>
                    <a:pt x="56388" y="231648"/>
                  </a:lnTo>
                  <a:lnTo>
                    <a:pt x="22860" y="198120"/>
                  </a:lnTo>
                  <a:lnTo>
                    <a:pt x="3048" y="152400"/>
                  </a:lnTo>
                  <a:lnTo>
                    <a:pt x="0" y="126492"/>
                  </a:lnTo>
                  <a:lnTo>
                    <a:pt x="3048" y="102108"/>
                  </a:lnTo>
                  <a:lnTo>
                    <a:pt x="21336" y="56388"/>
                  </a:lnTo>
                  <a:lnTo>
                    <a:pt x="56388" y="21336"/>
                  </a:lnTo>
                  <a:lnTo>
                    <a:pt x="100584" y="1524"/>
                  </a:lnTo>
                  <a:lnTo>
                    <a:pt x="114300" y="0"/>
                  </a:lnTo>
                  <a:lnTo>
                    <a:pt x="140208" y="0"/>
                  </a:lnTo>
                  <a:lnTo>
                    <a:pt x="187452" y="13716"/>
                  </a:lnTo>
                  <a:lnTo>
                    <a:pt x="198120" y="21336"/>
                  </a:lnTo>
                  <a:lnTo>
                    <a:pt x="202692" y="24384"/>
                  </a:lnTo>
                  <a:lnTo>
                    <a:pt x="128016" y="24384"/>
                  </a:lnTo>
                  <a:lnTo>
                    <a:pt x="117348" y="25908"/>
                  </a:lnTo>
                  <a:lnTo>
                    <a:pt x="108204" y="25908"/>
                  </a:lnTo>
                  <a:lnTo>
                    <a:pt x="71628" y="41148"/>
                  </a:lnTo>
                  <a:lnTo>
                    <a:pt x="44196" y="68580"/>
                  </a:lnTo>
                  <a:lnTo>
                    <a:pt x="27432" y="105156"/>
                  </a:lnTo>
                  <a:lnTo>
                    <a:pt x="25908" y="115824"/>
                  </a:lnTo>
                  <a:lnTo>
                    <a:pt x="25908" y="135636"/>
                  </a:lnTo>
                  <a:lnTo>
                    <a:pt x="42672" y="182880"/>
                  </a:lnTo>
                  <a:lnTo>
                    <a:pt x="70104" y="210312"/>
                  </a:lnTo>
                  <a:lnTo>
                    <a:pt x="79248" y="214884"/>
                  </a:lnTo>
                  <a:lnTo>
                    <a:pt x="86868" y="219456"/>
                  </a:lnTo>
                  <a:lnTo>
                    <a:pt x="97536" y="222504"/>
                  </a:lnTo>
                  <a:lnTo>
                    <a:pt x="106680" y="225552"/>
                  </a:lnTo>
                  <a:lnTo>
                    <a:pt x="115824" y="227076"/>
                  </a:lnTo>
                  <a:lnTo>
                    <a:pt x="126492" y="228600"/>
                  </a:lnTo>
                  <a:lnTo>
                    <a:pt x="203301" y="228600"/>
                  </a:lnTo>
                  <a:lnTo>
                    <a:pt x="199644" y="231648"/>
                  </a:lnTo>
                  <a:lnTo>
                    <a:pt x="178308" y="243840"/>
                  </a:lnTo>
                  <a:lnTo>
                    <a:pt x="141732" y="252984"/>
                  </a:lnTo>
                  <a:close/>
                </a:path>
                <a:path w="254635" h="253364">
                  <a:moveTo>
                    <a:pt x="203301" y="228600"/>
                  </a:moveTo>
                  <a:lnTo>
                    <a:pt x="126492" y="228600"/>
                  </a:lnTo>
                  <a:lnTo>
                    <a:pt x="147828" y="225552"/>
                  </a:lnTo>
                  <a:lnTo>
                    <a:pt x="156972" y="224028"/>
                  </a:lnTo>
                  <a:lnTo>
                    <a:pt x="166116" y="220980"/>
                  </a:lnTo>
                  <a:lnTo>
                    <a:pt x="175260" y="216408"/>
                  </a:lnTo>
                  <a:lnTo>
                    <a:pt x="184404" y="210312"/>
                  </a:lnTo>
                  <a:lnTo>
                    <a:pt x="192024" y="205740"/>
                  </a:lnTo>
                  <a:lnTo>
                    <a:pt x="220980" y="166116"/>
                  </a:lnTo>
                  <a:lnTo>
                    <a:pt x="228600" y="137160"/>
                  </a:lnTo>
                  <a:lnTo>
                    <a:pt x="228600" y="115824"/>
                  </a:lnTo>
                  <a:lnTo>
                    <a:pt x="227076" y="106680"/>
                  </a:lnTo>
                  <a:lnTo>
                    <a:pt x="225552" y="96012"/>
                  </a:lnTo>
                  <a:lnTo>
                    <a:pt x="220980" y="86868"/>
                  </a:lnTo>
                  <a:lnTo>
                    <a:pt x="217932" y="77724"/>
                  </a:lnTo>
                  <a:lnTo>
                    <a:pt x="199644" y="54864"/>
                  </a:lnTo>
                  <a:lnTo>
                    <a:pt x="176784" y="36576"/>
                  </a:lnTo>
                  <a:lnTo>
                    <a:pt x="167640" y="33528"/>
                  </a:lnTo>
                  <a:lnTo>
                    <a:pt x="158496" y="28956"/>
                  </a:lnTo>
                  <a:lnTo>
                    <a:pt x="149352" y="27432"/>
                  </a:lnTo>
                  <a:lnTo>
                    <a:pt x="128016" y="24384"/>
                  </a:lnTo>
                  <a:lnTo>
                    <a:pt x="202692" y="24384"/>
                  </a:lnTo>
                  <a:lnTo>
                    <a:pt x="233172" y="54864"/>
                  </a:lnTo>
                  <a:lnTo>
                    <a:pt x="254508" y="112776"/>
                  </a:lnTo>
                  <a:lnTo>
                    <a:pt x="254508" y="138684"/>
                  </a:lnTo>
                  <a:lnTo>
                    <a:pt x="245364" y="175260"/>
                  </a:lnTo>
                  <a:lnTo>
                    <a:pt x="233172" y="196596"/>
                  </a:lnTo>
                  <a:lnTo>
                    <a:pt x="225552" y="207264"/>
                  </a:lnTo>
                  <a:lnTo>
                    <a:pt x="217932" y="216408"/>
                  </a:lnTo>
                  <a:lnTo>
                    <a:pt x="203301" y="228600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" name="object 11"/>
            <p:cNvSpPr/>
            <p:nvPr/>
          </p:nvSpPr>
          <p:spPr>
            <a:xfrm>
              <a:off x="2535936" y="3099815"/>
              <a:ext cx="228600" cy="228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" name="object 12"/>
            <p:cNvSpPr/>
            <p:nvPr/>
          </p:nvSpPr>
          <p:spPr>
            <a:xfrm>
              <a:off x="2522219" y="3087623"/>
              <a:ext cx="254635" cy="253365"/>
            </a:xfrm>
            <a:custGeom>
              <a:avLst/>
              <a:gdLst/>
              <a:ahLst/>
              <a:cxnLst/>
              <a:rect l="l" t="t" r="r" b="b"/>
              <a:pathLst>
                <a:path w="254635" h="253364">
                  <a:moveTo>
                    <a:pt x="141732" y="252984"/>
                  </a:moveTo>
                  <a:lnTo>
                    <a:pt x="115824" y="252984"/>
                  </a:lnTo>
                  <a:lnTo>
                    <a:pt x="102108" y="251460"/>
                  </a:lnTo>
                  <a:lnTo>
                    <a:pt x="56388" y="231648"/>
                  </a:lnTo>
                  <a:lnTo>
                    <a:pt x="22860" y="198120"/>
                  </a:lnTo>
                  <a:lnTo>
                    <a:pt x="3048" y="152400"/>
                  </a:lnTo>
                  <a:lnTo>
                    <a:pt x="0" y="126492"/>
                  </a:lnTo>
                  <a:lnTo>
                    <a:pt x="3048" y="102108"/>
                  </a:lnTo>
                  <a:lnTo>
                    <a:pt x="21336" y="56388"/>
                  </a:lnTo>
                  <a:lnTo>
                    <a:pt x="56388" y="21336"/>
                  </a:lnTo>
                  <a:lnTo>
                    <a:pt x="100584" y="1524"/>
                  </a:lnTo>
                  <a:lnTo>
                    <a:pt x="114300" y="0"/>
                  </a:lnTo>
                  <a:lnTo>
                    <a:pt x="140208" y="0"/>
                  </a:lnTo>
                  <a:lnTo>
                    <a:pt x="187452" y="13716"/>
                  </a:lnTo>
                  <a:lnTo>
                    <a:pt x="198120" y="21336"/>
                  </a:lnTo>
                  <a:lnTo>
                    <a:pt x="202692" y="24384"/>
                  </a:lnTo>
                  <a:lnTo>
                    <a:pt x="128016" y="24384"/>
                  </a:lnTo>
                  <a:lnTo>
                    <a:pt x="117348" y="25908"/>
                  </a:lnTo>
                  <a:lnTo>
                    <a:pt x="108204" y="25908"/>
                  </a:lnTo>
                  <a:lnTo>
                    <a:pt x="71628" y="41148"/>
                  </a:lnTo>
                  <a:lnTo>
                    <a:pt x="44196" y="68580"/>
                  </a:lnTo>
                  <a:lnTo>
                    <a:pt x="27432" y="105156"/>
                  </a:lnTo>
                  <a:lnTo>
                    <a:pt x="25908" y="115824"/>
                  </a:lnTo>
                  <a:lnTo>
                    <a:pt x="25908" y="135636"/>
                  </a:lnTo>
                  <a:lnTo>
                    <a:pt x="42672" y="182880"/>
                  </a:lnTo>
                  <a:lnTo>
                    <a:pt x="70104" y="210312"/>
                  </a:lnTo>
                  <a:lnTo>
                    <a:pt x="79248" y="214884"/>
                  </a:lnTo>
                  <a:lnTo>
                    <a:pt x="86868" y="219456"/>
                  </a:lnTo>
                  <a:lnTo>
                    <a:pt x="97536" y="222504"/>
                  </a:lnTo>
                  <a:lnTo>
                    <a:pt x="106680" y="225552"/>
                  </a:lnTo>
                  <a:lnTo>
                    <a:pt x="115824" y="227076"/>
                  </a:lnTo>
                  <a:lnTo>
                    <a:pt x="126492" y="228600"/>
                  </a:lnTo>
                  <a:lnTo>
                    <a:pt x="203301" y="228600"/>
                  </a:lnTo>
                  <a:lnTo>
                    <a:pt x="199644" y="231648"/>
                  </a:lnTo>
                  <a:lnTo>
                    <a:pt x="178308" y="243840"/>
                  </a:lnTo>
                  <a:lnTo>
                    <a:pt x="141732" y="252984"/>
                  </a:lnTo>
                  <a:close/>
                </a:path>
                <a:path w="254635" h="253364">
                  <a:moveTo>
                    <a:pt x="203301" y="228600"/>
                  </a:moveTo>
                  <a:lnTo>
                    <a:pt x="126492" y="228600"/>
                  </a:lnTo>
                  <a:lnTo>
                    <a:pt x="147828" y="225552"/>
                  </a:lnTo>
                  <a:lnTo>
                    <a:pt x="156972" y="224028"/>
                  </a:lnTo>
                  <a:lnTo>
                    <a:pt x="166116" y="220980"/>
                  </a:lnTo>
                  <a:lnTo>
                    <a:pt x="175260" y="216408"/>
                  </a:lnTo>
                  <a:lnTo>
                    <a:pt x="184404" y="210312"/>
                  </a:lnTo>
                  <a:lnTo>
                    <a:pt x="192024" y="205740"/>
                  </a:lnTo>
                  <a:lnTo>
                    <a:pt x="220980" y="166116"/>
                  </a:lnTo>
                  <a:lnTo>
                    <a:pt x="228600" y="137160"/>
                  </a:lnTo>
                  <a:lnTo>
                    <a:pt x="228600" y="115824"/>
                  </a:lnTo>
                  <a:lnTo>
                    <a:pt x="227076" y="106680"/>
                  </a:lnTo>
                  <a:lnTo>
                    <a:pt x="225552" y="96012"/>
                  </a:lnTo>
                  <a:lnTo>
                    <a:pt x="220980" y="86868"/>
                  </a:lnTo>
                  <a:lnTo>
                    <a:pt x="217932" y="77724"/>
                  </a:lnTo>
                  <a:lnTo>
                    <a:pt x="199644" y="54864"/>
                  </a:lnTo>
                  <a:lnTo>
                    <a:pt x="176784" y="36576"/>
                  </a:lnTo>
                  <a:lnTo>
                    <a:pt x="167640" y="33528"/>
                  </a:lnTo>
                  <a:lnTo>
                    <a:pt x="158496" y="28956"/>
                  </a:lnTo>
                  <a:lnTo>
                    <a:pt x="149352" y="27432"/>
                  </a:lnTo>
                  <a:lnTo>
                    <a:pt x="128016" y="24384"/>
                  </a:lnTo>
                  <a:lnTo>
                    <a:pt x="202692" y="24384"/>
                  </a:lnTo>
                  <a:lnTo>
                    <a:pt x="233172" y="54864"/>
                  </a:lnTo>
                  <a:lnTo>
                    <a:pt x="254508" y="112776"/>
                  </a:lnTo>
                  <a:lnTo>
                    <a:pt x="254508" y="138684"/>
                  </a:lnTo>
                  <a:lnTo>
                    <a:pt x="245364" y="175260"/>
                  </a:lnTo>
                  <a:lnTo>
                    <a:pt x="233172" y="196596"/>
                  </a:lnTo>
                  <a:lnTo>
                    <a:pt x="225552" y="207264"/>
                  </a:lnTo>
                  <a:lnTo>
                    <a:pt x="217932" y="216408"/>
                  </a:lnTo>
                  <a:lnTo>
                    <a:pt x="203301" y="228600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" name="object 13"/>
            <p:cNvSpPr/>
            <p:nvPr/>
          </p:nvSpPr>
          <p:spPr>
            <a:xfrm>
              <a:off x="2916935" y="3099815"/>
              <a:ext cx="228600" cy="228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4" name="object 14"/>
            <p:cNvSpPr/>
            <p:nvPr/>
          </p:nvSpPr>
          <p:spPr>
            <a:xfrm>
              <a:off x="2903219" y="3087623"/>
              <a:ext cx="254635" cy="253365"/>
            </a:xfrm>
            <a:custGeom>
              <a:avLst/>
              <a:gdLst/>
              <a:ahLst/>
              <a:cxnLst/>
              <a:rect l="l" t="t" r="r" b="b"/>
              <a:pathLst>
                <a:path w="254635" h="253364">
                  <a:moveTo>
                    <a:pt x="141732" y="252984"/>
                  </a:moveTo>
                  <a:lnTo>
                    <a:pt x="115824" y="252984"/>
                  </a:lnTo>
                  <a:lnTo>
                    <a:pt x="102108" y="251460"/>
                  </a:lnTo>
                  <a:lnTo>
                    <a:pt x="56388" y="231648"/>
                  </a:lnTo>
                  <a:lnTo>
                    <a:pt x="22860" y="198120"/>
                  </a:lnTo>
                  <a:lnTo>
                    <a:pt x="3048" y="152400"/>
                  </a:lnTo>
                  <a:lnTo>
                    <a:pt x="0" y="126492"/>
                  </a:lnTo>
                  <a:lnTo>
                    <a:pt x="3048" y="102108"/>
                  </a:lnTo>
                  <a:lnTo>
                    <a:pt x="21336" y="56388"/>
                  </a:lnTo>
                  <a:lnTo>
                    <a:pt x="56388" y="21336"/>
                  </a:lnTo>
                  <a:lnTo>
                    <a:pt x="100584" y="1524"/>
                  </a:lnTo>
                  <a:lnTo>
                    <a:pt x="114300" y="0"/>
                  </a:lnTo>
                  <a:lnTo>
                    <a:pt x="140208" y="0"/>
                  </a:lnTo>
                  <a:lnTo>
                    <a:pt x="187452" y="13716"/>
                  </a:lnTo>
                  <a:lnTo>
                    <a:pt x="198120" y="21336"/>
                  </a:lnTo>
                  <a:lnTo>
                    <a:pt x="202692" y="24384"/>
                  </a:lnTo>
                  <a:lnTo>
                    <a:pt x="128016" y="24384"/>
                  </a:lnTo>
                  <a:lnTo>
                    <a:pt x="117348" y="25908"/>
                  </a:lnTo>
                  <a:lnTo>
                    <a:pt x="108204" y="25908"/>
                  </a:lnTo>
                  <a:lnTo>
                    <a:pt x="71628" y="41148"/>
                  </a:lnTo>
                  <a:lnTo>
                    <a:pt x="44196" y="68580"/>
                  </a:lnTo>
                  <a:lnTo>
                    <a:pt x="27432" y="105156"/>
                  </a:lnTo>
                  <a:lnTo>
                    <a:pt x="25908" y="115824"/>
                  </a:lnTo>
                  <a:lnTo>
                    <a:pt x="25908" y="135636"/>
                  </a:lnTo>
                  <a:lnTo>
                    <a:pt x="42672" y="182880"/>
                  </a:lnTo>
                  <a:lnTo>
                    <a:pt x="70104" y="210312"/>
                  </a:lnTo>
                  <a:lnTo>
                    <a:pt x="79248" y="214884"/>
                  </a:lnTo>
                  <a:lnTo>
                    <a:pt x="86868" y="219456"/>
                  </a:lnTo>
                  <a:lnTo>
                    <a:pt x="97536" y="222504"/>
                  </a:lnTo>
                  <a:lnTo>
                    <a:pt x="106680" y="225552"/>
                  </a:lnTo>
                  <a:lnTo>
                    <a:pt x="115824" y="227076"/>
                  </a:lnTo>
                  <a:lnTo>
                    <a:pt x="126492" y="228600"/>
                  </a:lnTo>
                  <a:lnTo>
                    <a:pt x="203301" y="228600"/>
                  </a:lnTo>
                  <a:lnTo>
                    <a:pt x="199644" y="231648"/>
                  </a:lnTo>
                  <a:lnTo>
                    <a:pt x="178308" y="243840"/>
                  </a:lnTo>
                  <a:lnTo>
                    <a:pt x="141732" y="252984"/>
                  </a:lnTo>
                  <a:close/>
                </a:path>
                <a:path w="254635" h="253364">
                  <a:moveTo>
                    <a:pt x="203301" y="228600"/>
                  </a:moveTo>
                  <a:lnTo>
                    <a:pt x="126492" y="228600"/>
                  </a:lnTo>
                  <a:lnTo>
                    <a:pt x="147828" y="225552"/>
                  </a:lnTo>
                  <a:lnTo>
                    <a:pt x="156972" y="224028"/>
                  </a:lnTo>
                  <a:lnTo>
                    <a:pt x="166116" y="220980"/>
                  </a:lnTo>
                  <a:lnTo>
                    <a:pt x="175260" y="216408"/>
                  </a:lnTo>
                  <a:lnTo>
                    <a:pt x="184404" y="210312"/>
                  </a:lnTo>
                  <a:lnTo>
                    <a:pt x="192024" y="205740"/>
                  </a:lnTo>
                  <a:lnTo>
                    <a:pt x="220980" y="166116"/>
                  </a:lnTo>
                  <a:lnTo>
                    <a:pt x="228600" y="137160"/>
                  </a:lnTo>
                  <a:lnTo>
                    <a:pt x="228600" y="115824"/>
                  </a:lnTo>
                  <a:lnTo>
                    <a:pt x="227076" y="106680"/>
                  </a:lnTo>
                  <a:lnTo>
                    <a:pt x="225552" y="96012"/>
                  </a:lnTo>
                  <a:lnTo>
                    <a:pt x="220980" y="86868"/>
                  </a:lnTo>
                  <a:lnTo>
                    <a:pt x="217932" y="77724"/>
                  </a:lnTo>
                  <a:lnTo>
                    <a:pt x="199644" y="54864"/>
                  </a:lnTo>
                  <a:lnTo>
                    <a:pt x="176784" y="36576"/>
                  </a:lnTo>
                  <a:lnTo>
                    <a:pt x="167640" y="33528"/>
                  </a:lnTo>
                  <a:lnTo>
                    <a:pt x="158496" y="28956"/>
                  </a:lnTo>
                  <a:lnTo>
                    <a:pt x="149352" y="27432"/>
                  </a:lnTo>
                  <a:lnTo>
                    <a:pt x="128016" y="24384"/>
                  </a:lnTo>
                  <a:lnTo>
                    <a:pt x="202692" y="24384"/>
                  </a:lnTo>
                  <a:lnTo>
                    <a:pt x="233172" y="54864"/>
                  </a:lnTo>
                  <a:lnTo>
                    <a:pt x="254508" y="112776"/>
                  </a:lnTo>
                  <a:lnTo>
                    <a:pt x="254508" y="138684"/>
                  </a:lnTo>
                  <a:lnTo>
                    <a:pt x="245364" y="175260"/>
                  </a:lnTo>
                  <a:lnTo>
                    <a:pt x="233172" y="196596"/>
                  </a:lnTo>
                  <a:lnTo>
                    <a:pt x="225552" y="207264"/>
                  </a:lnTo>
                  <a:lnTo>
                    <a:pt x="217932" y="216408"/>
                  </a:lnTo>
                  <a:lnTo>
                    <a:pt x="203301" y="228600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5" name="object 15"/>
            <p:cNvSpPr/>
            <p:nvPr/>
          </p:nvSpPr>
          <p:spPr>
            <a:xfrm>
              <a:off x="7152131" y="3099815"/>
              <a:ext cx="228600" cy="2286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" name="object 16"/>
            <p:cNvSpPr/>
            <p:nvPr/>
          </p:nvSpPr>
          <p:spPr>
            <a:xfrm>
              <a:off x="7139939" y="3087623"/>
              <a:ext cx="254635" cy="253365"/>
            </a:xfrm>
            <a:custGeom>
              <a:avLst/>
              <a:gdLst/>
              <a:ahLst/>
              <a:cxnLst/>
              <a:rect l="l" t="t" r="r" b="b"/>
              <a:pathLst>
                <a:path w="254634" h="253364">
                  <a:moveTo>
                    <a:pt x="140208" y="252984"/>
                  </a:moveTo>
                  <a:lnTo>
                    <a:pt x="114300" y="252984"/>
                  </a:lnTo>
                  <a:lnTo>
                    <a:pt x="102108" y="251460"/>
                  </a:lnTo>
                  <a:lnTo>
                    <a:pt x="56388" y="231648"/>
                  </a:lnTo>
                  <a:lnTo>
                    <a:pt x="21336" y="198120"/>
                  </a:lnTo>
                  <a:lnTo>
                    <a:pt x="0" y="140208"/>
                  </a:lnTo>
                  <a:lnTo>
                    <a:pt x="0" y="114300"/>
                  </a:lnTo>
                  <a:lnTo>
                    <a:pt x="3048" y="102108"/>
                  </a:lnTo>
                  <a:lnTo>
                    <a:pt x="6096" y="88392"/>
                  </a:lnTo>
                  <a:lnTo>
                    <a:pt x="28956" y="45720"/>
                  </a:lnTo>
                  <a:lnTo>
                    <a:pt x="76200" y="9144"/>
                  </a:lnTo>
                  <a:lnTo>
                    <a:pt x="112776" y="0"/>
                  </a:lnTo>
                  <a:lnTo>
                    <a:pt x="138684" y="0"/>
                  </a:lnTo>
                  <a:lnTo>
                    <a:pt x="152400" y="1524"/>
                  </a:lnTo>
                  <a:lnTo>
                    <a:pt x="164592" y="4572"/>
                  </a:lnTo>
                  <a:lnTo>
                    <a:pt x="175260" y="9144"/>
                  </a:lnTo>
                  <a:lnTo>
                    <a:pt x="187452" y="13716"/>
                  </a:lnTo>
                  <a:lnTo>
                    <a:pt x="196596" y="21336"/>
                  </a:lnTo>
                  <a:lnTo>
                    <a:pt x="201930" y="24384"/>
                  </a:lnTo>
                  <a:lnTo>
                    <a:pt x="128016" y="24384"/>
                  </a:lnTo>
                  <a:lnTo>
                    <a:pt x="117348" y="25908"/>
                  </a:lnTo>
                  <a:lnTo>
                    <a:pt x="106680" y="25908"/>
                  </a:lnTo>
                  <a:lnTo>
                    <a:pt x="88392" y="32004"/>
                  </a:lnTo>
                  <a:lnTo>
                    <a:pt x="48768" y="60960"/>
                  </a:lnTo>
                  <a:lnTo>
                    <a:pt x="27432" y="105156"/>
                  </a:lnTo>
                  <a:lnTo>
                    <a:pt x="25908" y="115824"/>
                  </a:lnTo>
                  <a:lnTo>
                    <a:pt x="25908" y="135636"/>
                  </a:lnTo>
                  <a:lnTo>
                    <a:pt x="27432" y="146304"/>
                  </a:lnTo>
                  <a:lnTo>
                    <a:pt x="28956" y="155448"/>
                  </a:lnTo>
                  <a:lnTo>
                    <a:pt x="33528" y="164592"/>
                  </a:lnTo>
                  <a:lnTo>
                    <a:pt x="36576" y="173736"/>
                  </a:lnTo>
                  <a:lnTo>
                    <a:pt x="70104" y="210312"/>
                  </a:lnTo>
                  <a:lnTo>
                    <a:pt x="105156" y="225552"/>
                  </a:lnTo>
                  <a:lnTo>
                    <a:pt x="126492" y="228600"/>
                  </a:lnTo>
                  <a:lnTo>
                    <a:pt x="201777" y="228600"/>
                  </a:lnTo>
                  <a:lnTo>
                    <a:pt x="198120" y="231648"/>
                  </a:lnTo>
                  <a:lnTo>
                    <a:pt x="176784" y="243840"/>
                  </a:lnTo>
                  <a:lnTo>
                    <a:pt x="140208" y="252984"/>
                  </a:lnTo>
                  <a:close/>
                </a:path>
                <a:path w="254634" h="253364">
                  <a:moveTo>
                    <a:pt x="201777" y="228600"/>
                  </a:moveTo>
                  <a:lnTo>
                    <a:pt x="126492" y="228600"/>
                  </a:lnTo>
                  <a:lnTo>
                    <a:pt x="137160" y="227076"/>
                  </a:lnTo>
                  <a:lnTo>
                    <a:pt x="146304" y="225552"/>
                  </a:lnTo>
                  <a:lnTo>
                    <a:pt x="156972" y="224028"/>
                  </a:lnTo>
                  <a:lnTo>
                    <a:pt x="166116" y="220980"/>
                  </a:lnTo>
                  <a:lnTo>
                    <a:pt x="175260" y="216408"/>
                  </a:lnTo>
                  <a:lnTo>
                    <a:pt x="182880" y="210312"/>
                  </a:lnTo>
                  <a:lnTo>
                    <a:pt x="190500" y="205740"/>
                  </a:lnTo>
                  <a:lnTo>
                    <a:pt x="216408" y="175260"/>
                  </a:lnTo>
                  <a:lnTo>
                    <a:pt x="228600" y="137160"/>
                  </a:lnTo>
                  <a:lnTo>
                    <a:pt x="228600" y="115824"/>
                  </a:lnTo>
                  <a:lnTo>
                    <a:pt x="216408" y="77724"/>
                  </a:lnTo>
                  <a:lnTo>
                    <a:pt x="184404" y="42672"/>
                  </a:lnTo>
                  <a:lnTo>
                    <a:pt x="167640" y="33528"/>
                  </a:lnTo>
                  <a:lnTo>
                    <a:pt x="156972" y="28956"/>
                  </a:lnTo>
                  <a:lnTo>
                    <a:pt x="138684" y="25908"/>
                  </a:lnTo>
                  <a:lnTo>
                    <a:pt x="128016" y="24384"/>
                  </a:lnTo>
                  <a:lnTo>
                    <a:pt x="201930" y="24384"/>
                  </a:lnTo>
                  <a:lnTo>
                    <a:pt x="231648" y="54864"/>
                  </a:lnTo>
                  <a:lnTo>
                    <a:pt x="251460" y="100584"/>
                  </a:lnTo>
                  <a:lnTo>
                    <a:pt x="254508" y="124968"/>
                  </a:lnTo>
                  <a:lnTo>
                    <a:pt x="252984" y="138684"/>
                  </a:lnTo>
                  <a:lnTo>
                    <a:pt x="239268" y="185928"/>
                  </a:lnTo>
                  <a:lnTo>
                    <a:pt x="207264" y="224028"/>
                  </a:lnTo>
                  <a:lnTo>
                    <a:pt x="201777" y="228600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7" name="object 17"/>
            <p:cNvSpPr/>
            <p:nvPr/>
          </p:nvSpPr>
          <p:spPr>
            <a:xfrm>
              <a:off x="7533131" y="3099815"/>
              <a:ext cx="228600" cy="2286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8" name="object 18"/>
            <p:cNvSpPr/>
            <p:nvPr/>
          </p:nvSpPr>
          <p:spPr>
            <a:xfrm>
              <a:off x="7520939" y="3087623"/>
              <a:ext cx="254635" cy="253365"/>
            </a:xfrm>
            <a:custGeom>
              <a:avLst/>
              <a:gdLst/>
              <a:ahLst/>
              <a:cxnLst/>
              <a:rect l="l" t="t" r="r" b="b"/>
              <a:pathLst>
                <a:path w="254634" h="253364">
                  <a:moveTo>
                    <a:pt x="140208" y="252984"/>
                  </a:moveTo>
                  <a:lnTo>
                    <a:pt x="114300" y="252984"/>
                  </a:lnTo>
                  <a:lnTo>
                    <a:pt x="102108" y="251460"/>
                  </a:lnTo>
                  <a:lnTo>
                    <a:pt x="56388" y="231648"/>
                  </a:lnTo>
                  <a:lnTo>
                    <a:pt x="21336" y="198120"/>
                  </a:lnTo>
                  <a:lnTo>
                    <a:pt x="0" y="140208"/>
                  </a:lnTo>
                  <a:lnTo>
                    <a:pt x="0" y="114300"/>
                  </a:lnTo>
                  <a:lnTo>
                    <a:pt x="3048" y="102108"/>
                  </a:lnTo>
                  <a:lnTo>
                    <a:pt x="6096" y="88392"/>
                  </a:lnTo>
                  <a:lnTo>
                    <a:pt x="28956" y="45720"/>
                  </a:lnTo>
                  <a:lnTo>
                    <a:pt x="76200" y="9144"/>
                  </a:lnTo>
                  <a:lnTo>
                    <a:pt x="112776" y="0"/>
                  </a:lnTo>
                  <a:lnTo>
                    <a:pt x="138684" y="0"/>
                  </a:lnTo>
                  <a:lnTo>
                    <a:pt x="152400" y="1524"/>
                  </a:lnTo>
                  <a:lnTo>
                    <a:pt x="164592" y="4572"/>
                  </a:lnTo>
                  <a:lnTo>
                    <a:pt x="175260" y="9144"/>
                  </a:lnTo>
                  <a:lnTo>
                    <a:pt x="187452" y="13716"/>
                  </a:lnTo>
                  <a:lnTo>
                    <a:pt x="196596" y="21336"/>
                  </a:lnTo>
                  <a:lnTo>
                    <a:pt x="201930" y="24384"/>
                  </a:lnTo>
                  <a:lnTo>
                    <a:pt x="128016" y="24384"/>
                  </a:lnTo>
                  <a:lnTo>
                    <a:pt x="117348" y="25908"/>
                  </a:lnTo>
                  <a:lnTo>
                    <a:pt x="106680" y="25908"/>
                  </a:lnTo>
                  <a:lnTo>
                    <a:pt x="88392" y="32004"/>
                  </a:lnTo>
                  <a:lnTo>
                    <a:pt x="48768" y="60960"/>
                  </a:lnTo>
                  <a:lnTo>
                    <a:pt x="27432" y="105156"/>
                  </a:lnTo>
                  <a:lnTo>
                    <a:pt x="25908" y="115824"/>
                  </a:lnTo>
                  <a:lnTo>
                    <a:pt x="25908" y="135636"/>
                  </a:lnTo>
                  <a:lnTo>
                    <a:pt x="27432" y="146304"/>
                  </a:lnTo>
                  <a:lnTo>
                    <a:pt x="28956" y="155448"/>
                  </a:lnTo>
                  <a:lnTo>
                    <a:pt x="33528" y="164592"/>
                  </a:lnTo>
                  <a:lnTo>
                    <a:pt x="36576" y="173736"/>
                  </a:lnTo>
                  <a:lnTo>
                    <a:pt x="70104" y="210312"/>
                  </a:lnTo>
                  <a:lnTo>
                    <a:pt x="105156" y="225552"/>
                  </a:lnTo>
                  <a:lnTo>
                    <a:pt x="126492" y="228600"/>
                  </a:lnTo>
                  <a:lnTo>
                    <a:pt x="201777" y="228600"/>
                  </a:lnTo>
                  <a:lnTo>
                    <a:pt x="198120" y="231648"/>
                  </a:lnTo>
                  <a:lnTo>
                    <a:pt x="176784" y="243840"/>
                  </a:lnTo>
                  <a:lnTo>
                    <a:pt x="140208" y="252984"/>
                  </a:lnTo>
                  <a:close/>
                </a:path>
                <a:path w="254634" h="253364">
                  <a:moveTo>
                    <a:pt x="201777" y="228600"/>
                  </a:moveTo>
                  <a:lnTo>
                    <a:pt x="126492" y="228600"/>
                  </a:lnTo>
                  <a:lnTo>
                    <a:pt x="137160" y="227076"/>
                  </a:lnTo>
                  <a:lnTo>
                    <a:pt x="146304" y="225552"/>
                  </a:lnTo>
                  <a:lnTo>
                    <a:pt x="156972" y="224028"/>
                  </a:lnTo>
                  <a:lnTo>
                    <a:pt x="166116" y="220980"/>
                  </a:lnTo>
                  <a:lnTo>
                    <a:pt x="175260" y="216408"/>
                  </a:lnTo>
                  <a:lnTo>
                    <a:pt x="182880" y="210312"/>
                  </a:lnTo>
                  <a:lnTo>
                    <a:pt x="190500" y="205740"/>
                  </a:lnTo>
                  <a:lnTo>
                    <a:pt x="216408" y="175260"/>
                  </a:lnTo>
                  <a:lnTo>
                    <a:pt x="228600" y="137160"/>
                  </a:lnTo>
                  <a:lnTo>
                    <a:pt x="228600" y="115824"/>
                  </a:lnTo>
                  <a:lnTo>
                    <a:pt x="216408" y="77724"/>
                  </a:lnTo>
                  <a:lnTo>
                    <a:pt x="184404" y="42672"/>
                  </a:lnTo>
                  <a:lnTo>
                    <a:pt x="167640" y="33528"/>
                  </a:lnTo>
                  <a:lnTo>
                    <a:pt x="156972" y="28956"/>
                  </a:lnTo>
                  <a:lnTo>
                    <a:pt x="138684" y="25908"/>
                  </a:lnTo>
                  <a:lnTo>
                    <a:pt x="128016" y="24384"/>
                  </a:lnTo>
                  <a:lnTo>
                    <a:pt x="201930" y="24384"/>
                  </a:lnTo>
                  <a:lnTo>
                    <a:pt x="231648" y="54864"/>
                  </a:lnTo>
                  <a:lnTo>
                    <a:pt x="251460" y="100584"/>
                  </a:lnTo>
                  <a:lnTo>
                    <a:pt x="254508" y="124968"/>
                  </a:lnTo>
                  <a:lnTo>
                    <a:pt x="252984" y="138684"/>
                  </a:lnTo>
                  <a:lnTo>
                    <a:pt x="239268" y="185928"/>
                  </a:lnTo>
                  <a:lnTo>
                    <a:pt x="207264" y="224028"/>
                  </a:lnTo>
                  <a:lnTo>
                    <a:pt x="201777" y="228600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9" name="object 19"/>
            <p:cNvSpPr/>
            <p:nvPr/>
          </p:nvSpPr>
          <p:spPr>
            <a:xfrm>
              <a:off x="7914131" y="3099815"/>
              <a:ext cx="228600" cy="2286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0" name="object 20"/>
            <p:cNvSpPr/>
            <p:nvPr/>
          </p:nvSpPr>
          <p:spPr>
            <a:xfrm>
              <a:off x="7901940" y="3087623"/>
              <a:ext cx="254635" cy="253365"/>
            </a:xfrm>
            <a:custGeom>
              <a:avLst/>
              <a:gdLst/>
              <a:ahLst/>
              <a:cxnLst/>
              <a:rect l="l" t="t" r="r" b="b"/>
              <a:pathLst>
                <a:path w="254634" h="253364">
                  <a:moveTo>
                    <a:pt x="140208" y="252984"/>
                  </a:moveTo>
                  <a:lnTo>
                    <a:pt x="114300" y="252984"/>
                  </a:lnTo>
                  <a:lnTo>
                    <a:pt x="102108" y="251460"/>
                  </a:lnTo>
                  <a:lnTo>
                    <a:pt x="56388" y="231648"/>
                  </a:lnTo>
                  <a:lnTo>
                    <a:pt x="21336" y="198120"/>
                  </a:lnTo>
                  <a:lnTo>
                    <a:pt x="0" y="140208"/>
                  </a:lnTo>
                  <a:lnTo>
                    <a:pt x="0" y="114300"/>
                  </a:lnTo>
                  <a:lnTo>
                    <a:pt x="3048" y="102108"/>
                  </a:lnTo>
                  <a:lnTo>
                    <a:pt x="6096" y="88392"/>
                  </a:lnTo>
                  <a:lnTo>
                    <a:pt x="28956" y="45720"/>
                  </a:lnTo>
                  <a:lnTo>
                    <a:pt x="76200" y="9144"/>
                  </a:lnTo>
                  <a:lnTo>
                    <a:pt x="112776" y="0"/>
                  </a:lnTo>
                  <a:lnTo>
                    <a:pt x="138684" y="0"/>
                  </a:lnTo>
                  <a:lnTo>
                    <a:pt x="152400" y="1524"/>
                  </a:lnTo>
                  <a:lnTo>
                    <a:pt x="164592" y="4572"/>
                  </a:lnTo>
                  <a:lnTo>
                    <a:pt x="175260" y="9144"/>
                  </a:lnTo>
                  <a:lnTo>
                    <a:pt x="187452" y="13716"/>
                  </a:lnTo>
                  <a:lnTo>
                    <a:pt x="196596" y="21336"/>
                  </a:lnTo>
                  <a:lnTo>
                    <a:pt x="201930" y="24384"/>
                  </a:lnTo>
                  <a:lnTo>
                    <a:pt x="128016" y="24384"/>
                  </a:lnTo>
                  <a:lnTo>
                    <a:pt x="117348" y="25908"/>
                  </a:lnTo>
                  <a:lnTo>
                    <a:pt x="106680" y="25908"/>
                  </a:lnTo>
                  <a:lnTo>
                    <a:pt x="88392" y="32004"/>
                  </a:lnTo>
                  <a:lnTo>
                    <a:pt x="48768" y="60960"/>
                  </a:lnTo>
                  <a:lnTo>
                    <a:pt x="27432" y="105156"/>
                  </a:lnTo>
                  <a:lnTo>
                    <a:pt x="25908" y="115824"/>
                  </a:lnTo>
                  <a:lnTo>
                    <a:pt x="25908" y="135636"/>
                  </a:lnTo>
                  <a:lnTo>
                    <a:pt x="27432" y="146304"/>
                  </a:lnTo>
                  <a:lnTo>
                    <a:pt x="28956" y="155448"/>
                  </a:lnTo>
                  <a:lnTo>
                    <a:pt x="33528" y="164592"/>
                  </a:lnTo>
                  <a:lnTo>
                    <a:pt x="36576" y="173736"/>
                  </a:lnTo>
                  <a:lnTo>
                    <a:pt x="70104" y="210312"/>
                  </a:lnTo>
                  <a:lnTo>
                    <a:pt x="105156" y="225552"/>
                  </a:lnTo>
                  <a:lnTo>
                    <a:pt x="126492" y="228600"/>
                  </a:lnTo>
                  <a:lnTo>
                    <a:pt x="201777" y="228600"/>
                  </a:lnTo>
                  <a:lnTo>
                    <a:pt x="198120" y="231648"/>
                  </a:lnTo>
                  <a:lnTo>
                    <a:pt x="176784" y="243840"/>
                  </a:lnTo>
                  <a:lnTo>
                    <a:pt x="140208" y="252984"/>
                  </a:lnTo>
                  <a:close/>
                </a:path>
                <a:path w="254634" h="253364">
                  <a:moveTo>
                    <a:pt x="201777" y="228600"/>
                  </a:moveTo>
                  <a:lnTo>
                    <a:pt x="126492" y="228600"/>
                  </a:lnTo>
                  <a:lnTo>
                    <a:pt x="137160" y="227076"/>
                  </a:lnTo>
                  <a:lnTo>
                    <a:pt x="146304" y="225552"/>
                  </a:lnTo>
                  <a:lnTo>
                    <a:pt x="156972" y="224028"/>
                  </a:lnTo>
                  <a:lnTo>
                    <a:pt x="166116" y="220980"/>
                  </a:lnTo>
                  <a:lnTo>
                    <a:pt x="175260" y="216408"/>
                  </a:lnTo>
                  <a:lnTo>
                    <a:pt x="182880" y="210312"/>
                  </a:lnTo>
                  <a:lnTo>
                    <a:pt x="190500" y="205740"/>
                  </a:lnTo>
                  <a:lnTo>
                    <a:pt x="216408" y="175260"/>
                  </a:lnTo>
                  <a:lnTo>
                    <a:pt x="228600" y="137160"/>
                  </a:lnTo>
                  <a:lnTo>
                    <a:pt x="228600" y="115824"/>
                  </a:lnTo>
                  <a:lnTo>
                    <a:pt x="216408" y="77724"/>
                  </a:lnTo>
                  <a:lnTo>
                    <a:pt x="184404" y="42672"/>
                  </a:lnTo>
                  <a:lnTo>
                    <a:pt x="167640" y="33528"/>
                  </a:lnTo>
                  <a:lnTo>
                    <a:pt x="156972" y="28956"/>
                  </a:lnTo>
                  <a:lnTo>
                    <a:pt x="138684" y="25908"/>
                  </a:lnTo>
                  <a:lnTo>
                    <a:pt x="128016" y="24384"/>
                  </a:lnTo>
                  <a:lnTo>
                    <a:pt x="201930" y="24384"/>
                  </a:lnTo>
                  <a:lnTo>
                    <a:pt x="231648" y="54864"/>
                  </a:lnTo>
                  <a:lnTo>
                    <a:pt x="251460" y="100584"/>
                  </a:lnTo>
                  <a:lnTo>
                    <a:pt x="254508" y="124968"/>
                  </a:lnTo>
                  <a:lnTo>
                    <a:pt x="252984" y="138684"/>
                  </a:lnTo>
                  <a:lnTo>
                    <a:pt x="239268" y="185928"/>
                  </a:lnTo>
                  <a:lnTo>
                    <a:pt x="207264" y="224028"/>
                  </a:lnTo>
                  <a:lnTo>
                    <a:pt x="201777" y="228600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1" name="object 21"/>
            <p:cNvSpPr/>
            <p:nvPr/>
          </p:nvSpPr>
          <p:spPr>
            <a:xfrm>
              <a:off x="8295131" y="3099815"/>
              <a:ext cx="228600" cy="2286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2" name="object 22"/>
            <p:cNvSpPr/>
            <p:nvPr/>
          </p:nvSpPr>
          <p:spPr>
            <a:xfrm>
              <a:off x="8282940" y="3087623"/>
              <a:ext cx="254635" cy="253365"/>
            </a:xfrm>
            <a:custGeom>
              <a:avLst/>
              <a:gdLst/>
              <a:ahLst/>
              <a:cxnLst/>
              <a:rect l="l" t="t" r="r" b="b"/>
              <a:pathLst>
                <a:path w="254634" h="253364">
                  <a:moveTo>
                    <a:pt x="140208" y="252984"/>
                  </a:moveTo>
                  <a:lnTo>
                    <a:pt x="114300" y="252984"/>
                  </a:lnTo>
                  <a:lnTo>
                    <a:pt x="102108" y="251460"/>
                  </a:lnTo>
                  <a:lnTo>
                    <a:pt x="56388" y="231648"/>
                  </a:lnTo>
                  <a:lnTo>
                    <a:pt x="21336" y="198120"/>
                  </a:lnTo>
                  <a:lnTo>
                    <a:pt x="0" y="140208"/>
                  </a:lnTo>
                  <a:lnTo>
                    <a:pt x="0" y="114300"/>
                  </a:lnTo>
                  <a:lnTo>
                    <a:pt x="3048" y="102108"/>
                  </a:lnTo>
                  <a:lnTo>
                    <a:pt x="6096" y="88392"/>
                  </a:lnTo>
                  <a:lnTo>
                    <a:pt x="28956" y="45720"/>
                  </a:lnTo>
                  <a:lnTo>
                    <a:pt x="76200" y="9144"/>
                  </a:lnTo>
                  <a:lnTo>
                    <a:pt x="112776" y="0"/>
                  </a:lnTo>
                  <a:lnTo>
                    <a:pt x="138684" y="0"/>
                  </a:lnTo>
                  <a:lnTo>
                    <a:pt x="152400" y="1524"/>
                  </a:lnTo>
                  <a:lnTo>
                    <a:pt x="164592" y="4572"/>
                  </a:lnTo>
                  <a:lnTo>
                    <a:pt x="175260" y="9144"/>
                  </a:lnTo>
                  <a:lnTo>
                    <a:pt x="187452" y="13716"/>
                  </a:lnTo>
                  <a:lnTo>
                    <a:pt x="196596" y="21336"/>
                  </a:lnTo>
                  <a:lnTo>
                    <a:pt x="201930" y="24384"/>
                  </a:lnTo>
                  <a:lnTo>
                    <a:pt x="128016" y="24384"/>
                  </a:lnTo>
                  <a:lnTo>
                    <a:pt x="117348" y="25908"/>
                  </a:lnTo>
                  <a:lnTo>
                    <a:pt x="106680" y="25908"/>
                  </a:lnTo>
                  <a:lnTo>
                    <a:pt x="88392" y="32004"/>
                  </a:lnTo>
                  <a:lnTo>
                    <a:pt x="48768" y="60960"/>
                  </a:lnTo>
                  <a:lnTo>
                    <a:pt x="27432" y="105156"/>
                  </a:lnTo>
                  <a:lnTo>
                    <a:pt x="25908" y="115824"/>
                  </a:lnTo>
                  <a:lnTo>
                    <a:pt x="25908" y="135636"/>
                  </a:lnTo>
                  <a:lnTo>
                    <a:pt x="27432" y="146304"/>
                  </a:lnTo>
                  <a:lnTo>
                    <a:pt x="28956" y="155448"/>
                  </a:lnTo>
                  <a:lnTo>
                    <a:pt x="33528" y="164592"/>
                  </a:lnTo>
                  <a:lnTo>
                    <a:pt x="36576" y="173736"/>
                  </a:lnTo>
                  <a:lnTo>
                    <a:pt x="70104" y="210312"/>
                  </a:lnTo>
                  <a:lnTo>
                    <a:pt x="105156" y="225552"/>
                  </a:lnTo>
                  <a:lnTo>
                    <a:pt x="126492" y="228600"/>
                  </a:lnTo>
                  <a:lnTo>
                    <a:pt x="201777" y="228600"/>
                  </a:lnTo>
                  <a:lnTo>
                    <a:pt x="198120" y="231648"/>
                  </a:lnTo>
                  <a:lnTo>
                    <a:pt x="176784" y="243840"/>
                  </a:lnTo>
                  <a:lnTo>
                    <a:pt x="140208" y="252984"/>
                  </a:lnTo>
                  <a:close/>
                </a:path>
                <a:path w="254634" h="253364">
                  <a:moveTo>
                    <a:pt x="201777" y="228600"/>
                  </a:moveTo>
                  <a:lnTo>
                    <a:pt x="126492" y="228600"/>
                  </a:lnTo>
                  <a:lnTo>
                    <a:pt x="137160" y="227076"/>
                  </a:lnTo>
                  <a:lnTo>
                    <a:pt x="146304" y="225552"/>
                  </a:lnTo>
                  <a:lnTo>
                    <a:pt x="156972" y="224028"/>
                  </a:lnTo>
                  <a:lnTo>
                    <a:pt x="166116" y="220980"/>
                  </a:lnTo>
                  <a:lnTo>
                    <a:pt x="175260" y="216408"/>
                  </a:lnTo>
                  <a:lnTo>
                    <a:pt x="182880" y="210312"/>
                  </a:lnTo>
                  <a:lnTo>
                    <a:pt x="190500" y="205740"/>
                  </a:lnTo>
                  <a:lnTo>
                    <a:pt x="216408" y="175260"/>
                  </a:lnTo>
                  <a:lnTo>
                    <a:pt x="228600" y="137160"/>
                  </a:lnTo>
                  <a:lnTo>
                    <a:pt x="228600" y="115824"/>
                  </a:lnTo>
                  <a:lnTo>
                    <a:pt x="216408" y="77724"/>
                  </a:lnTo>
                  <a:lnTo>
                    <a:pt x="184404" y="42672"/>
                  </a:lnTo>
                  <a:lnTo>
                    <a:pt x="167640" y="33528"/>
                  </a:lnTo>
                  <a:lnTo>
                    <a:pt x="156972" y="28956"/>
                  </a:lnTo>
                  <a:lnTo>
                    <a:pt x="138684" y="25908"/>
                  </a:lnTo>
                  <a:lnTo>
                    <a:pt x="128016" y="24384"/>
                  </a:lnTo>
                  <a:lnTo>
                    <a:pt x="201930" y="24384"/>
                  </a:lnTo>
                  <a:lnTo>
                    <a:pt x="231648" y="54864"/>
                  </a:lnTo>
                  <a:lnTo>
                    <a:pt x="251460" y="100584"/>
                  </a:lnTo>
                  <a:lnTo>
                    <a:pt x="254508" y="124968"/>
                  </a:lnTo>
                  <a:lnTo>
                    <a:pt x="252984" y="138684"/>
                  </a:lnTo>
                  <a:lnTo>
                    <a:pt x="239268" y="185928"/>
                  </a:lnTo>
                  <a:lnTo>
                    <a:pt x="207264" y="224028"/>
                  </a:lnTo>
                  <a:lnTo>
                    <a:pt x="201777" y="228600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3" name="object 23"/>
            <p:cNvSpPr/>
            <p:nvPr/>
          </p:nvSpPr>
          <p:spPr>
            <a:xfrm>
              <a:off x="3395472" y="3188207"/>
              <a:ext cx="82296" cy="822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4" name="object 24"/>
            <p:cNvSpPr/>
            <p:nvPr/>
          </p:nvSpPr>
          <p:spPr>
            <a:xfrm>
              <a:off x="3776472" y="3188207"/>
              <a:ext cx="82296" cy="822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5" name="object 25"/>
            <p:cNvSpPr/>
            <p:nvPr/>
          </p:nvSpPr>
          <p:spPr>
            <a:xfrm>
              <a:off x="4157472" y="3188207"/>
              <a:ext cx="82296" cy="822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6" name="object 26"/>
            <p:cNvSpPr/>
            <p:nvPr/>
          </p:nvSpPr>
          <p:spPr>
            <a:xfrm>
              <a:off x="4538472" y="3188207"/>
              <a:ext cx="71628" cy="716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7" name="object 27"/>
            <p:cNvSpPr/>
            <p:nvPr/>
          </p:nvSpPr>
          <p:spPr>
            <a:xfrm>
              <a:off x="4919472" y="3188207"/>
              <a:ext cx="82296" cy="822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8" name="object 28"/>
            <p:cNvSpPr/>
            <p:nvPr/>
          </p:nvSpPr>
          <p:spPr>
            <a:xfrm>
              <a:off x="5300472" y="3188207"/>
              <a:ext cx="82296" cy="822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9" name="object 29"/>
            <p:cNvSpPr/>
            <p:nvPr/>
          </p:nvSpPr>
          <p:spPr>
            <a:xfrm>
              <a:off x="5681472" y="3188207"/>
              <a:ext cx="82296" cy="822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0" name="object 30"/>
            <p:cNvSpPr/>
            <p:nvPr/>
          </p:nvSpPr>
          <p:spPr>
            <a:xfrm>
              <a:off x="6062472" y="3188207"/>
              <a:ext cx="71628" cy="716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1" name="object 31"/>
            <p:cNvSpPr/>
            <p:nvPr/>
          </p:nvSpPr>
          <p:spPr>
            <a:xfrm>
              <a:off x="6473951" y="3188207"/>
              <a:ext cx="82296" cy="8229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2" name="object 32"/>
            <p:cNvSpPr/>
            <p:nvPr/>
          </p:nvSpPr>
          <p:spPr>
            <a:xfrm>
              <a:off x="6854951" y="3188207"/>
              <a:ext cx="82296" cy="8229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3" name="object 33"/>
            <p:cNvSpPr/>
            <p:nvPr/>
          </p:nvSpPr>
          <p:spPr>
            <a:xfrm>
              <a:off x="1208532" y="3294887"/>
              <a:ext cx="7777480" cy="447040"/>
            </a:xfrm>
            <a:custGeom>
              <a:avLst/>
              <a:gdLst/>
              <a:ahLst/>
              <a:cxnLst/>
              <a:rect l="l" t="t" r="r" b="b"/>
              <a:pathLst>
                <a:path w="7777480" h="447039">
                  <a:moveTo>
                    <a:pt x="7193826" y="30480"/>
                  </a:moveTo>
                  <a:lnTo>
                    <a:pt x="7123176" y="0"/>
                  </a:lnTo>
                  <a:lnTo>
                    <a:pt x="7125005" y="30480"/>
                  </a:lnTo>
                  <a:lnTo>
                    <a:pt x="7136892" y="30480"/>
                  </a:lnTo>
                  <a:lnTo>
                    <a:pt x="7193826" y="30480"/>
                  </a:lnTo>
                  <a:close/>
                </a:path>
                <a:path w="7777480" h="447039">
                  <a:moveTo>
                    <a:pt x="7776972" y="434340"/>
                  </a:moveTo>
                  <a:lnTo>
                    <a:pt x="7266648" y="72186"/>
                  </a:lnTo>
                  <a:lnTo>
                    <a:pt x="7271182" y="65532"/>
                  </a:lnTo>
                  <a:lnTo>
                    <a:pt x="7284707" y="45720"/>
                  </a:lnTo>
                  <a:lnTo>
                    <a:pt x="7200887" y="33540"/>
                  </a:lnTo>
                  <a:lnTo>
                    <a:pt x="7242035" y="108204"/>
                  </a:lnTo>
                  <a:lnTo>
                    <a:pt x="7259942" y="82003"/>
                  </a:lnTo>
                  <a:lnTo>
                    <a:pt x="7750480" y="431571"/>
                  </a:lnTo>
                  <a:lnTo>
                    <a:pt x="4029456" y="218579"/>
                  </a:lnTo>
                  <a:lnTo>
                    <a:pt x="7125767" y="43395"/>
                  </a:lnTo>
                  <a:lnTo>
                    <a:pt x="7127748" y="76200"/>
                  </a:lnTo>
                  <a:lnTo>
                    <a:pt x="7200887" y="33540"/>
                  </a:lnTo>
                  <a:lnTo>
                    <a:pt x="7195375" y="31153"/>
                  </a:lnTo>
                  <a:lnTo>
                    <a:pt x="7136968" y="31153"/>
                  </a:lnTo>
                  <a:lnTo>
                    <a:pt x="7125043" y="31153"/>
                  </a:lnTo>
                  <a:lnTo>
                    <a:pt x="3915867" y="212077"/>
                  </a:lnTo>
                  <a:lnTo>
                    <a:pt x="755548" y="31165"/>
                  </a:lnTo>
                  <a:lnTo>
                    <a:pt x="755586" y="30480"/>
                  </a:lnTo>
                  <a:lnTo>
                    <a:pt x="757415" y="0"/>
                  </a:lnTo>
                  <a:lnTo>
                    <a:pt x="679691" y="33528"/>
                  </a:lnTo>
                  <a:lnTo>
                    <a:pt x="752843" y="76200"/>
                  </a:lnTo>
                  <a:lnTo>
                    <a:pt x="754811" y="43408"/>
                  </a:lnTo>
                  <a:lnTo>
                    <a:pt x="3802265" y="218478"/>
                  </a:lnTo>
                  <a:lnTo>
                    <a:pt x="0" y="432816"/>
                  </a:lnTo>
                  <a:lnTo>
                    <a:pt x="0" y="446532"/>
                  </a:lnTo>
                  <a:lnTo>
                    <a:pt x="3915854" y="225005"/>
                  </a:lnTo>
                  <a:lnTo>
                    <a:pt x="7772400" y="446532"/>
                  </a:lnTo>
                  <a:lnTo>
                    <a:pt x="7772400" y="440740"/>
                  </a:lnTo>
                  <a:lnTo>
                    <a:pt x="7776972" y="4343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4" name="object 34"/>
            <p:cNvSpPr/>
            <p:nvPr/>
          </p:nvSpPr>
          <p:spPr>
            <a:xfrm>
              <a:off x="4930139" y="3035807"/>
              <a:ext cx="80772" cy="8229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5" name="object 35"/>
            <p:cNvSpPr/>
            <p:nvPr/>
          </p:nvSpPr>
          <p:spPr>
            <a:xfrm>
              <a:off x="5311139" y="3035807"/>
              <a:ext cx="80772" cy="8229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2359959" y="1411942"/>
            <a:ext cx="4635313" cy="977713"/>
            <a:chOff x="2522220" y="1600200"/>
            <a:chExt cx="5253355" cy="1108075"/>
          </a:xfrm>
        </p:grpSpPr>
        <p:sp>
          <p:nvSpPr>
            <p:cNvPr id="37" name="object 37"/>
            <p:cNvSpPr/>
            <p:nvPr/>
          </p:nvSpPr>
          <p:spPr>
            <a:xfrm>
              <a:off x="2535936" y="2465832"/>
              <a:ext cx="228600" cy="2286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8" name="object 38"/>
            <p:cNvSpPr/>
            <p:nvPr/>
          </p:nvSpPr>
          <p:spPr>
            <a:xfrm>
              <a:off x="2522220" y="2453639"/>
              <a:ext cx="254635" cy="254635"/>
            </a:xfrm>
            <a:custGeom>
              <a:avLst/>
              <a:gdLst/>
              <a:ahLst/>
              <a:cxnLst/>
              <a:rect l="l" t="t" r="r" b="b"/>
              <a:pathLst>
                <a:path w="254635" h="254635">
                  <a:moveTo>
                    <a:pt x="128016" y="254508"/>
                  </a:moveTo>
                  <a:lnTo>
                    <a:pt x="115824" y="252984"/>
                  </a:lnTo>
                  <a:lnTo>
                    <a:pt x="102108" y="251460"/>
                  </a:lnTo>
                  <a:lnTo>
                    <a:pt x="89916" y="248412"/>
                  </a:lnTo>
                  <a:lnTo>
                    <a:pt x="79248" y="243840"/>
                  </a:lnTo>
                  <a:lnTo>
                    <a:pt x="67056" y="239268"/>
                  </a:lnTo>
                  <a:lnTo>
                    <a:pt x="56388" y="233172"/>
                  </a:lnTo>
                  <a:lnTo>
                    <a:pt x="22860" y="198120"/>
                  </a:lnTo>
                  <a:lnTo>
                    <a:pt x="3048" y="153924"/>
                  </a:lnTo>
                  <a:lnTo>
                    <a:pt x="1524" y="140208"/>
                  </a:lnTo>
                  <a:lnTo>
                    <a:pt x="0" y="128016"/>
                  </a:lnTo>
                  <a:lnTo>
                    <a:pt x="6096" y="89916"/>
                  </a:lnTo>
                  <a:lnTo>
                    <a:pt x="28956" y="47244"/>
                  </a:lnTo>
                  <a:lnTo>
                    <a:pt x="38100" y="38100"/>
                  </a:lnTo>
                  <a:lnTo>
                    <a:pt x="45720" y="28956"/>
                  </a:lnTo>
                  <a:lnTo>
                    <a:pt x="56388" y="22860"/>
                  </a:lnTo>
                  <a:lnTo>
                    <a:pt x="67056" y="15240"/>
                  </a:lnTo>
                  <a:lnTo>
                    <a:pt x="77724" y="10668"/>
                  </a:lnTo>
                  <a:lnTo>
                    <a:pt x="89916" y="6096"/>
                  </a:lnTo>
                  <a:lnTo>
                    <a:pt x="100584" y="3048"/>
                  </a:lnTo>
                  <a:lnTo>
                    <a:pt x="114300" y="1524"/>
                  </a:lnTo>
                  <a:lnTo>
                    <a:pt x="126492" y="0"/>
                  </a:lnTo>
                  <a:lnTo>
                    <a:pt x="140208" y="0"/>
                  </a:lnTo>
                  <a:lnTo>
                    <a:pt x="176784" y="9144"/>
                  </a:lnTo>
                  <a:lnTo>
                    <a:pt x="198120" y="21336"/>
                  </a:lnTo>
                  <a:lnTo>
                    <a:pt x="203606" y="25908"/>
                  </a:lnTo>
                  <a:lnTo>
                    <a:pt x="117348" y="25908"/>
                  </a:lnTo>
                  <a:lnTo>
                    <a:pt x="108204" y="27432"/>
                  </a:lnTo>
                  <a:lnTo>
                    <a:pt x="71628" y="42672"/>
                  </a:lnTo>
                  <a:lnTo>
                    <a:pt x="38100" y="77724"/>
                  </a:lnTo>
                  <a:lnTo>
                    <a:pt x="25908" y="115824"/>
                  </a:lnTo>
                  <a:lnTo>
                    <a:pt x="25908" y="137160"/>
                  </a:lnTo>
                  <a:lnTo>
                    <a:pt x="38100" y="175260"/>
                  </a:lnTo>
                  <a:lnTo>
                    <a:pt x="62484" y="205740"/>
                  </a:lnTo>
                  <a:lnTo>
                    <a:pt x="70104" y="210312"/>
                  </a:lnTo>
                  <a:lnTo>
                    <a:pt x="79248" y="216408"/>
                  </a:lnTo>
                  <a:lnTo>
                    <a:pt x="86868" y="220980"/>
                  </a:lnTo>
                  <a:lnTo>
                    <a:pt x="97536" y="224028"/>
                  </a:lnTo>
                  <a:lnTo>
                    <a:pt x="106680" y="227076"/>
                  </a:lnTo>
                  <a:lnTo>
                    <a:pt x="115824" y="228600"/>
                  </a:lnTo>
                  <a:lnTo>
                    <a:pt x="204216" y="228600"/>
                  </a:lnTo>
                  <a:lnTo>
                    <a:pt x="199644" y="231648"/>
                  </a:lnTo>
                  <a:lnTo>
                    <a:pt x="178308" y="243840"/>
                  </a:lnTo>
                  <a:lnTo>
                    <a:pt x="166116" y="248412"/>
                  </a:lnTo>
                  <a:lnTo>
                    <a:pt x="153924" y="251460"/>
                  </a:lnTo>
                  <a:lnTo>
                    <a:pt x="141732" y="252984"/>
                  </a:lnTo>
                  <a:lnTo>
                    <a:pt x="128016" y="254508"/>
                  </a:lnTo>
                  <a:close/>
                </a:path>
                <a:path w="254635" h="254635">
                  <a:moveTo>
                    <a:pt x="204216" y="228600"/>
                  </a:moveTo>
                  <a:lnTo>
                    <a:pt x="137160" y="228600"/>
                  </a:lnTo>
                  <a:lnTo>
                    <a:pt x="147828" y="227076"/>
                  </a:lnTo>
                  <a:lnTo>
                    <a:pt x="166116" y="220980"/>
                  </a:lnTo>
                  <a:lnTo>
                    <a:pt x="199644" y="199644"/>
                  </a:lnTo>
                  <a:lnTo>
                    <a:pt x="220980" y="167640"/>
                  </a:lnTo>
                  <a:lnTo>
                    <a:pt x="228600" y="138684"/>
                  </a:lnTo>
                  <a:lnTo>
                    <a:pt x="228600" y="117348"/>
                  </a:lnTo>
                  <a:lnTo>
                    <a:pt x="227076" y="106680"/>
                  </a:lnTo>
                  <a:lnTo>
                    <a:pt x="225552" y="97536"/>
                  </a:lnTo>
                  <a:lnTo>
                    <a:pt x="220980" y="88392"/>
                  </a:lnTo>
                  <a:lnTo>
                    <a:pt x="217932" y="79248"/>
                  </a:lnTo>
                  <a:lnTo>
                    <a:pt x="192024" y="48768"/>
                  </a:lnTo>
                  <a:lnTo>
                    <a:pt x="149352" y="27432"/>
                  </a:lnTo>
                  <a:lnTo>
                    <a:pt x="138684" y="25908"/>
                  </a:lnTo>
                  <a:lnTo>
                    <a:pt x="203606" y="25908"/>
                  </a:lnTo>
                  <a:lnTo>
                    <a:pt x="233172" y="54864"/>
                  </a:lnTo>
                  <a:lnTo>
                    <a:pt x="243840" y="77724"/>
                  </a:lnTo>
                  <a:lnTo>
                    <a:pt x="248412" y="88392"/>
                  </a:lnTo>
                  <a:lnTo>
                    <a:pt x="254508" y="112776"/>
                  </a:lnTo>
                  <a:lnTo>
                    <a:pt x="254508" y="140208"/>
                  </a:lnTo>
                  <a:lnTo>
                    <a:pt x="239268" y="187452"/>
                  </a:lnTo>
                  <a:lnTo>
                    <a:pt x="208788" y="225552"/>
                  </a:lnTo>
                  <a:lnTo>
                    <a:pt x="204216" y="228600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9" name="object 39"/>
            <p:cNvSpPr/>
            <p:nvPr/>
          </p:nvSpPr>
          <p:spPr>
            <a:xfrm>
              <a:off x="2916936" y="2465832"/>
              <a:ext cx="228600" cy="2286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0" name="object 40"/>
            <p:cNvSpPr/>
            <p:nvPr/>
          </p:nvSpPr>
          <p:spPr>
            <a:xfrm>
              <a:off x="2903220" y="2453639"/>
              <a:ext cx="254635" cy="254635"/>
            </a:xfrm>
            <a:custGeom>
              <a:avLst/>
              <a:gdLst/>
              <a:ahLst/>
              <a:cxnLst/>
              <a:rect l="l" t="t" r="r" b="b"/>
              <a:pathLst>
                <a:path w="254635" h="254635">
                  <a:moveTo>
                    <a:pt x="128016" y="254508"/>
                  </a:moveTo>
                  <a:lnTo>
                    <a:pt x="115824" y="252984"/>
                  </a:lnTo>
                  <a:lnTo>
                    <a:pt x="102108" y="251460"/>
                  </a:lnTo>
                  <a:lnTo>
                    <a:pt x="89916" y="248412"/>
                  </a:lnTo>
                  <a:lnTo>
                    <a:pt x="79248" y="243840"/>
                  </a:lnTo>
                  <a:lnTo>
                    <a:pt x="67056" y="239268"/>
                  </a:lnTo>
                  <a:lnTo>
                    <a:pt x="56388" y="233172"/>
                  </a:lnTo>
                  <a:lnTo>
                    <a:pt x="22860" y="198120"/>
                  </a:lnTo>
                  <a:lnTo>
                    <a:pt x="3048" y="153924"/>
                  </a:lnTo>
                  <a:lnTo>
                    <a:pt x="1524" y="140208"/>
                  </a:lnTo>
                  <a:lnTo>
                    <a:pt x="0" y="128016"/>
                  </a:lnTo>
                  <a:lnTo>
                    <a:pt x="6096" y="89916"/>
                  </a:lnTo>
                  <a:lnTo>
                    <a:pt x="28956" y="47244"/>
                  </a:lnTo>
                  <a:lnTo>
                    <a:pt x="38100" y="38100"/>
                  </a:lnTo>
                  <a:lnTo>
                    <a:pt x="45720" y="28956"/>
                  </a:lnTo>
                  <a:lnTo>
                    <a:pt x="56388" y="22860"/>
                  </a:lnTo>
                  <a:lnTo>
                    <a:pt x="67056" y="15240"/>
                  </a:lnTo>
                  <a:lnTo>
                    <a:pt x="77724" y="10668"/>
                  </a:lnTo>
                  <a:lnTo>
                    <a:pt x="89916" y="6096"/>
                  </a:lnTo>
                  <a:lnTo>
                    <a:pt x="100584" y="3048"/>
                  </a:lnTo>
                  <a:lnTo>
                    <a:pt x="114300" y="1524"/>
                  </a:lnTo>
                  <a:lnTo>
                    <a:pt x="126492" y="0"/>
                  </a:lnTo>
                  <a:lnTo>
                    <a:pt x="140208" y="0"/>
                  </a:lnTo>
                  <a:lnTo>
                    <a:pt x="176784" y="9144"/>
                  </a:lnTo>
                  <a:lnTo>
                    <a:pt x="198120" y="21336"/>
                  </a:lnTo>
                  <a:lnTo>
                    <a:pt x="203606" y="25908"/>
                  </a:lnTo>
                  <a:lnTo>
                    <a:pt x="117348" y="25908"/>
                  </a:lnTo>
                  <a:lnTo>
                    <a:pt x="108204" y="27432"/>
                  </a:lnTo>
                  <a:lnTo>
                    <a:pt x="71628" y="42672"/>
                  </a:lnTo>
                  <a:lnTo>
                    <a:pt x="38100" y="77724"/>
                  </a:lnTo>
                  <a:lnTo>
                    <a:pt x="25908" y="115824"/>
                  </a:lnTo>
                  <a:lnTo>
                    <a:pt x="25908" y="137160"/>
                  </a:lnTo>
                  <a:lnTo>
                    <a:pt x="38100" y="175260"/>
                  </a:lnTo>
                  <a:lnTo>
                    <a:pt x="62484" y="205740"/>
                  </a:lnTo>
                  <a:lnTo>
                    <a:pt x="70104" y="210312"/>
                  </a:lnTo>
                  <a:lnTo>
                    <a:pt x="79248" y="216408"/>
                  </a:lnTo>
                  <a:lnTo>
                    <a:pt x="86868" y="220980"/>
                  </a:lnTo>
                  <a:lnTo>
                    <a:pt x="97536" y="224028"/>
                  </a:lnTo>
                  <a:lnTo>
                    <a:pt x="106680" y="227076"/>
                  </a:lnTo>
                  <a:lnTo>
                    <a:pt x="115824" y="228600"/>
                  </a:lnTo>
                  <a:lnTo>
                    <a:pt x="204216" y="228600"/>
                  </a:lnTo>
                  <a:lnTo>
                    <a:pt x="199644" y="231648"/>
                  </a:lnTo>
                  <a:lnTo>
                    <a:pt x="178308" y="243840"/>
                  </a:lnTo>
                  <a:lnTo>
                    <a:pt x="166116" y="248412"/>
                  </a:lnTo>
                  <a:lnTo>
                    <a:pt x="153924" y="251460"/>
                  </a:lnTo>
                  <a:lnTo>
                    <a:pt x="141732" y="252984"/>
                  </a:lnTo>
                  <a:lnTo>
                    <a:pt x="128016" y="254508"/>
                  </a:lnTo>
                  <a:close/>
                </a:path>
                <a:path w="254635" h="254635">
                  <a:moveTo>
                    <a:pt x="204216" y="228600"/>
                  </a:moveTo>
                  <a:lnTo>
                    <a:pt x="137160" y="228600"/>
                  </a:lnTo>
                  <a:lnTo>
                    <a:pt x="147828" y="227076"/>
                  </a:lnTo>
                  <a:lnTo>
                    <a:pt x="166116" y="220980"/>
                  </a:lnTo>
                  <a:lnTo>
                    <a:pt x="199644" y="199644"/>
                  </a:lnTo>
                  <a:lnTo>
                    <a:pt x="220980" y="167640"/>
                  </a:lnTo>
                  <a:lnTo>
                    <a:pt x="228600" y="138684"/>
                  </a:lnTo>
                  <a:lnTo>
                    <a:pt x="228600" y="117348"/>
                  </a:lnTo>
                  <a:lnTo>
                    <a:pt x="227076" y="106680"/>
                  </a:lnTo>
                  <a:lnTo>
                    <a:pt x="225552" y="97536"/>
                  </a:lnTo>
                  <a:lnTo>
                    <a:pt x="220980" y="88392"/>
                  </a:lnTo>
                  <a:lnTo>
                    <a:pt x="217932" y="79248"/>
                  </a:lnTo>
                  <a:lnTo>
                    <a:pt x="192024" y="48768"/>
                  </a:lnTo>
                  <a:lnTo>
                    <a:pt x="149352" y="27432"/>
                  </a:lnTo>
                  <a:lnTo>
                    <a:pt x="138684" y="25908"/>
                  </a:lnTo>
                  <a:lnTo>
                    <a:pt x="203606" y="25908"/>
                  </a:lnTo>
                  <a:lnTo>
                    <a:pt x="233172" y="54864"/>
                  </a:lnTo>
                  <a:lnTo>
                    <a:pt x="243840" y="77724"/>
                  </a:lnTo>
                  <a:lnTo>
                    <a:pt x="248412" y="88392"/>
                  </a:lnTo>
                  <a:lnTo>
                    <a:pt x="254508" y="112776"/>
                  </a:lnTo>
                  <a:lnTo>
                    <a:pt x="254508" y="140208"/>
                  </a:lnTo>
                  <a:lnTo>
                    <a:pt x="239268" y="187452"/>
                  </a:lnTo>
                  <a:lnTo>
                    <a:pt x="208788" y="225552"/>
                  </a:lnTo>
                  <a:lnTo>
                    <a:pt x="204216" y="228600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1" name="object 41"/>
            <p:cNvSpPr/>
            <p:nvPr/>
          </p:nvSpPr>
          <p:spPr>
            <a:xfrm>
              <a:off x="5032248" y="1905000"/>
              <a:ext cx="228600" cy="2286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2" name="object 42"/>
            <p:cNvSpPr/>
            <p:nvPr/>
          </p:nvSpPr>
          <p:spPr>
            <a:xfrm>
              <a:off x="5018532" y="1892808"/>
              <a:ext cx="254635" cy="254635"/>
            </a:xfrm>
            <a:custGeom>
              <a:avLst/>
              <a:gdLst/>
              <a:ahLst/>
              <a:cxnLst/>
              <a:rect l="l" t="t" r="r" b="b"/>
              <a:pathLst>
                <a:path w="254635" h="254635">
                  <a:moveTo>
                    <a:pt x="128016" y="254508"/>
                  </a:moveTo>
                  <a:lnTo>
                    <a:pt x="114300" y="252984"/>
                  </a:lnTo>
                  <a:lnTo>
                    <a:pt x="102108" y="251460"/>
                  </a:lnTo>
                  <a:lnTo>
                    <a:pt x="89916" y="248412"/>
                  </a:lnTo>
                  <a:lnTo>
                    <a:pt x="79248" y="243840"/>
                  </a:lnTo>
                  <a:lnTo>
                    <a:pt x="67056" y="239268"/>
                  </a:lnTo>
                  <a:lnTo>
                    <a:pt x="56388" y="233172"/>
                  </a:lnTo>
                  <a:lnTo>
                    <a:pt x="38100" y="217932"/>
                  </a:lnTo>
                  <a:lnTo>
                    <a:pt x="30480" y="208788"/>
                  </a:lnTo>
                  <a:lnTo>
                    <a:pt x="22860" y="198120"/>
                  </a:lnTo>
                  <a:lnTo>
                    <a:pt x="15240" y="188976"/>
                  </a:lnTo>
                  <a:lnTo>
                    <a:pt x="10668" y="176784"/>
                  </a:lnTo>
                  <a:lnTo>
                    <a:pt x="6096" y="166116"/>
                  </a:lnTo>
                  <a:lnTo>
                    <a:pt x="3048" y="153924"/>
                  </a:lnTo>
                  <a:lnTo>
                    <a:pt x="1524" y="140208"/>
                  </a:lnTo>
                  <a:lnTo>
                    <a:pt x="0" y="128016"/>
                  </a:lnTo>
                  <a:lnTo>
                    <a:pt x="1524" y="114300"/>
                  </a:lnTo>
                  <a:lnTo>
                    <a:pt x="15240" y="67056"/>
                  </a:lnTo>
                  <a:lnTo>
                    <a:pt x="45720" y="28956"/>
                  </a:lnTo>
                  <a:lnTo>
                    <a:pt x="56388" y="22860"/>
                  </a:lnTo>
                  <a:lnTo>
                    <a:pt x="65532" y="15240"/>
                  </a:lnTo>
                  <a:lnTo>
                    <a:pt x="77724" y="10668"/>
                  </a:lnTo>
                  <a:lnTo>
                    <a:pt x="88392" y="6096"/>
                  </a:lnTo>
                  <a:lnTo>
                    <a:pt x="100584" y="3048"/>
                  </a:lnTo>
                  <a:lnTo>
                    <a:pt x="114300" y="1524"/>
                  </a:lnTo>
                  <a:lnTo>
                    <a:pt x="126492" y="0"/>
                  </a:lnTo>
                  <a:lnTo>
                    <a:pt x="140208" y="1524"/>
                  </a:lnTo>
                  <a:lnTo>
                    <a:pt x="187452" y="15240"/>
                  </a:lnTo>
                  <a:lnTo>
                    <a:pt x="203606" y="25908"/>
                  </a:lnTo>
                  <a:lnTo>
                    <a:pt x="117348" y="25908"/>
                  </a:lnTo>
                  <a:lnTo>
                    <a:pt x="108204" y="27432"/>
                  </a:lnTo>
                  <a:lnTo>
                    <a:pt x="71628" y="42672"/>
                  </a:lnTo>
                  <a:lnTo>
                    <a:pt x="42672" y="70104"/>
                  </a:lnTo>
                  <a:lnTo>
                    <a:pt x="27432" y="106680"/>
                  </a:lnTo>
                  <a:lnTo>
                    <a:pt x="25908" y="115824"/>
                  </a:lnTo>
                  <a:lnTo>
                    <a:pt x="25908" y="137160"/>
                  </a:lnTo>
                  <a:lnTo>
                    <a:pt x="38100" y="175260"/>
                  </a:lnTo>
                  <a:lnTo>
                    <a:pt x="62484" y="205740"/>
                  </a:lnTo>
                  <a:lnTo>
                    <a:pt x="96012" y="224028"/>
                  </a:lnTo>
                  <a:lnTo>
                    <a:pt x="115824" y="228600"/>
                  </a:lnTo>
                  <a:lnTo>
                    <a:pt x="203454" y="228600"/>
                  </a:lnTo>
                  <a:lnTo>
                    <a:pt x="198120" y="231648"/>
                  </a:lnTo>
                  <a:lnTo>
                    <a:pt x="188976" y="239268"/>
                  </a:lnTo>
                  <a:lnTo>
                    <a:pt x="176784" y="243840"/>
                  </a:lnTo>
                  <a:lnTo>
                    <a:pt x="166116" y="248412"/>
                  </a:lnTo>
                  <a:lnTo>
                    <a:pt x="153924" y="251460"/>
                  </a:lnTo>
                  <a:lnTo>
                    <a:pt x="140208" y="252984"/>
                  </a:lnTo>
                  <a:lnTo>
                    <a:pt x="128016" y="254508"/>
                  </a:lnTo>
                  <a:close/>
                </a:path>
                <a:path w="254635" h="254635">
                  <a:moveTo>
                    <a:pt x="203454" y="228600"/>
                  </a:moveTo>
                  <a:lnTo>
                    <a:pt x="137160" y="228600"/>
                  </a:lnTo>
                  <a:lnTo>
                    <a:pt x="147828" y="227076"/>
                  </a:lnTo>
                  <a:lnTo>
                    <a:pt x="166116" y="220980"/>
                  </a:lnTo>
                  <a:lnTo>
                    <a:pt x="205740" y="192024"/>
                  </a:lnTo>
                  <a:lnTo>
                    <a:pt x="224028" y="158496"/>
                  </a:lnTo>
                  <a:lnTo>
                    <a:pt x="228600" y="138684"/>
                  </a:lnTo>
                  <a:lnTo>
                    <a:pt x="228600" y="117348"/>
                  </a:lnTo>
                  <a:lnTo>
                    <a:pt x="216408" y="79248"/>
                  </a:lnTo>
                  <a:lnTo>
                    <a:pt x="192024" y="48768"/>
                  </a:lnTo>
                  <a:lnTo>
                    <a:pt x="158496" y="30480"/>
                  </a:lnTo>
                  <a:lnTo>
                    <a:pt x="138684" y="25908"/>
                  </a:lnTo>
                  <a:lnTo>
                    <a:pt x="203606" y="25908"/>
                  </a:lnTo>
                  <a:lnTo>
                    <a:pt x="216408" y="36576"/>
                  </a:lnTo>
                  <a:lnTo>
                    <a:pt x="225552" y="45720"/>
                  </a:lnTo>
                  <a:lnTo>
                    <a:pt x="231648" y="56388"/>
                  </a:lnTo>
                  <a:lnTo>
                    <a:pt x="239268" y="65532"/>
                  </a:lnTo>
                  <a:lnTo>
                    <a:pt x="243840" y="77724"/>
                  </a:lnTo>
                  <a:lnTo>
                    <a:pt x="248412" y="88392"/>
                  </a:lnTo>
                  <a:lnTo>
                    <a:pt x="251460" y="100584"/>
                  </a:lnTo>
                  <a:lnTo>
                    <a:pt x="252984" y="114300"/>
                  </a:lnTo>
                  <a:lnTo>
                    <a:pt x="254508" y="126492"/>
                  </a:lnTo>
                  <a:lnTo>
                    <a:pt x="254508" y="140208"/>
                  </a:lnTo>
                  <a:lnTo>
                    <a:pt x="245364" y="176784"/>
                  </a:lnTo>
                  <a:lnTo>
                    <a:pt x="233172" y="198120"/>
                  </a:lnTo>
                  <a:lnTo>
                    <a:pt x="217932" y="216408"/>
                  </a:lnTo>
                  <a:lnTo>
                    <a:pt x="208788" y="225552"/>
                  </a:lnTo>
                  <a:lnTo>
                    <a:pt x="203454" y="228600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3" name="object 43"/>
            <p:cNvSpPr/>
            <p:nvPr/>
          </p:nvSpPr>
          <p:spPr>
            <a:xfrm>
              <a:off x="2648712" y="2106168"/>
              <a:ext cx="2498090" cy="367665"/>
            </a:xfrm>
            <a:custGeom>
              <a:avLst/>
              <a:gdLst/>
              <a:ahLst/>
              <a:cxnLst/>
              <a:rect l="l" t="t" r="r" b="b"/>
              <a:pathLst>
                <a:path w="2498090" h="367664">
                  <a:moveTo>
                    <a:pt x="2420927" y="32192"/>
                  </a:moveTo>
                  <a:lnTo>
                    <a:pt x="2417064" y="0"/>
                  </a:lnTo>
                  <a:lnTo>
                    <a:pt x="2497836" y="27432"/>
                  </a:lnTo>
                  <a:lnTo>
                    <a:pt x="2493359" y="30480"/>
                  </a:lnTo>
                  <a:lnTo>
                    <a:pt x="2433828" y="30480"/>
                  </a:lnTo>
                  <a:lnTo>
                    <a:pt x="2420927" y="32192"/>
                  </a:lnTo>
                  <a:close/>
                </a:path>
                <a:path w="2498090" h="367664">
                  <a:moveTo>
                    <a:pt x="2422392" y="44400"/>
                  </a:moveTo>
                  <a:lnTo>
                    <a:pt x="2420927" y="32192"/>
                  </a:lnTo>
                  <a:lnTo>
                    <a:pt x="2433828" y="30480"/>
                  </a:lnTo>
                  <a:lnTo>
                    <a:pt x="2435352" y="42672"/>
                  </a:lnTo>
                  <a:lnTo>
                    <a:pt x="2422392" y="44400"/>
                  </a:lnTo>
                  <a:close/>
                </a:path>
                <a:path w="2498090" h="367664">
                  <a:moveTo>
                    <a:pt x="2426208" y="76200"/>
                  </a:moveTo>
                  <a:lnTo>
                    <a:pt x="2422392" y="44400"/>
                  </a:lnTo>
                  <a:lnTo>
                    <a:pt x="2435352" y="42672"/>
                  </a:lnTo>
                  <a:lnTo>
                    <a:pt x="2433828" y="30480"/>
                  </a:lnTo>
                  <a:lnTo>
                    <a:pt x="2493359" y="30480"/>
                  </a:lnTo>
                  <a:lnTo>
                    <a:pt x="2426208" y="76200"/>
                  </a:lnTo>
                  <a:close/>
                </a:path>
                <a:path w="2498090" h="367664">
                  <a:moveTo>
                    <a:pt x="1524" y="367284"/>
                  </a:moveTo>
                  <a:lnTo>
                    <a:pt x="0" y="353568"/>
                  </a:lnTo>
                  <a:lnTo>
                    <a:pt x="2420927" y="32192"/>
                  </a:lnTo>
                  <a:lnTo>
                    <a:pt x="2422392" y="44400"/>
                  </a:lnTo>
                  <a:lnTo>
                    <a:pt x="1524" y="3672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4" name="object 44"/>
            <p:cNvSpPr/>
            <p:nvPr/>
          </p:nvSpPr>
          <p:spPr>
            <a:xfrm>
              <a:off x="7152132" y="2465832"/>
              <a:ext cx="228600" cy="2286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5" name="object 45"/>
            <p:cNvSpPr/>
            <p:nvPr/>
          </p:nvSpPr>
          <p:spPr>
            <a:xfrm>
              <a:off x="7139940" y="2453639"/>
              <a:ext cx="254635" cy="254635"/>
            </a:xfrm>
            <a:custGeom>
              <a:avLst/>
              <a:gdLst/>
              <a:ahLst/>
              <a:cxnLst/>
              <a:rect l="l" t="t" r="r" b="b"/>
              <a:pathLst>
                <a:path w="254634" h="254635">
                  <a:moveTo>
                    <a:pt x="128016" y="254508"/>
                  </a:moveTo>
                  <a:lnTo>
                    <a:pt x="89916" y="248412"/>
                  </a:lnTo>
                  <a:lnTo>
                    <a:pt x="38100" y="217932"/>
                  </a:lnTo>
                  <a:lnTo>
                    <a:pt x="15240" y="187452"/>
                  </a:lnTo>
                  <a:lnTo>
                    <a:pt x="0" y="140208"/>
                  </a:lnTo>
                  <a:lnTo>
                    <a:pt x="0" y="114300"/>
                  </a:lnTo>
                  <a:lnTo>
                    <a:pt x="21336" y="56388"/>
                  </a:lnTo>
                  <a:lnTo>
                    <a:pt x="54864" y="22860"/>
                  </a:lnTo>
                  <a:lnTo>
                    <a:pt x="65532" y="15240"/>
                  </a:lnTo>
                  <a:lnTo>
                    <a:pt x="112776" y="1524"/>
                  </a:lnTo>
                  <a:lnTo>
                    <a:pt x="126492" y="0"/>
                  </a:lnTo>
                  <a:lnTo>
                    <a:pt x="138684" y="0"/>
                  </a:lnTo>
                  <a:lnTo>
                    <a:pt x="187452" y="15240"/>
                  </a:lnTo>
                  <a:lnTo>
                    <a:pt x="202996" y="25908"/>
                  </a:lnTo>
                  <a:lnTo>
                    <a:pt x="117348" y="25908"/>
                  </a:lnTo>
                  <a:lnTo>
                    <a:pt x="106680" y="27432"/>
                  </a:lnTo>
                  <a:lnTo>
                    <a:pt x="70104" y="42672"/>
                  </a:lnTo>
                  <a:lnTo>
                    <a:pt x="42672" y="70104"/>
                  </a:lnTo>
                  <a:lnTo>
                    <a:pt x="27432" y="106680"/>
                  </a:lnTo>
                  <a:lnTo>
                    <a:pt x="25908" y="115824"/>
                  </a:lnTo>
                  <a:lnTo>
                    <a:pt x="25908" y="137160"/>
                  </a:lnTo>
                  <a:lnTo>
                    <a:pt x="27432" y="146304"/>
                  </a:lnTo>
                  <a:lnTo>
                    <a:pt x="28956" y="156972"/>
                  </a:lnTo>
                  <a:lnTo>
                    <a:pt x="33528" y="166116"/>
                  </a:lnTo>
                  <a:lnTo>
                    <a:pt x="36576" y="175260"/>
                  </a:lnTo>
                  <a:lnTo>
                    <a:pt x="42672" y="182880"/>
                  </a:lnTo>
                  <a:lnTo>
                    <a:pt x="48768" y="192024"/>
                  </a:lnTo>
                  <a:lnTo>
                    <a:pt x="62484" y="205740"/>
                  </a:lnTo>
                  <a:lnTo>
                    <a:pt x="70104" y="210312"/>
                  </a:lnTo>
                  <a:lnTo>
                    <a:pt x="77724" y="216408"/>
                  </a:lnTo>
                  <a:lnTo>
                    <a:pt x="86868" y="220980"/>
                  </a:lnTo>
                  <a:lnTo>
                    <a:pt x="105156" y="227076"/>
                  </a:lnTo>
                  <a:lnTo>
                    <a:pt x="115824" y="228600"/>
                  </a:lnTo>
                  <a:lnTo>
                    <a:pt x="202692" y="228600"/>
                  </a:lnTo>
                  <a:lnTo>
                    <a:pt x="198120" y="231648"/>
                  </a:lnTo>
                  <a:lnTo>
                    <a:pt x="176784" y="243840"/>
                  </a:lnTo>
                  <a:lnTo>
                    <a:pt x="164592" y="248412"/>
                  </a:lnTo>
                  <a:lnTo>
                    <a:pt x="152400" y="251460"/>
                  </a:lnTo>
                  <a:lnTo>
                    <a:pt x="128016" y="254508"/>
                  </a:lnTo>
                  <a:close/>
                </a:path>
                <a:path w="254634" h="254635">
                  <a:moveTo>
                    <a:pt x="202692" y="228600"/>
                  </a:moveTo>
                  <a:lnTo>
                    <a:pt x="137160" y="228600"/>
                  </a:lnTo>
                  <a:lnTo>
                    <a:pt x="146304" y="227076"/>
                  </a:lnTo>
                  <a:lnTo>
                    <a:pt x="156972" y="224028"/>
                  </a:lnTo>
                  <a:lnTo>
                    <a:pt x="198120" y="199644"/>
                  </a:lnTo>
                  <a:lnTo>
                    <a:pt x="220980" y="167640"/>
                  </a:lnTo>
                  <a:lnTo>
                    <a:pt x="228600" y="138684"/>
                  </a:lnTo>
                  <a:lnTo>
                    <a:pt x="228600" y="117348"/>
                  </a:lnTo>
                  <a:lnTo>
                    <a:pt x="211836" y="70104"/>
                  </a:lnTo>
                  <a:lnTo>
                    <a:pt x="184404" y="42672"/>
                  </a:lnTo>
                  <a:lnTo>
                    <a:pt x="175260" y="38100"/>
                  </a:lnTo>
                  <a:lnTo>
                    <a:pt x="167640" y="33528"/>
                  </a:lnTo>
                  <a:lnTo>
                    <a:pt x="156972" y="30480"/>
                  </a:lnTo>
                  <a:lnTo>
                    <a:pt x="147828" y="27432"/>
                  </a:lnTo>
                  <a:lnTo>
                    <a:pt x="138684" y="25908"/>
                  </a:lnTo>
                  <a:lnTo>
                    <a:pt x="202996" y="25908"/>
                  </a:lnTo>
                  <a:lnTo>
                    <a:pt x="207264" y="28956"/>
                  </a:lnTo>
                  <a:lnTo>
                    <a:pt x="237744" y="65532"/>
                  </a:lnTo>
                  <a:lnTo>
                    <a:pt x="252984" y="112776"/>
                  </a:lnTo>
                  <a:lnTo>
                    <a:pt x="254508" y="126492"/>
                  </a:lnTo>
                  <a:lnTo>
                    <a:pt x="252984" y="140208"/>
                  </a:lnTo>
                  <a:lnTo>
                    <a:pt x="251460" y="152400"/>
                  </a:lnTo>
                  <a:lnTo>
                    <a:pt x="248412" y="164592"/>
                  </a:lnTo>
                  <a:lnTo>
                    <a:pt x="243840" y="175260"/>
                  </a:lnTo>
                  <a:lnTo>
                    <a:pt x="239268" y="187452"/>
                  </a:lnTo>
                  <a:lnTo>
                    <a:pt x="233172" y="198120"/>
                  </a:lnTo>
                  <a:lnTo>
                    <a:pt x="217932" y="216408"/>
                  </a:lnTo>
                  <a:lnTo>
                    <a:pt x="207264" y="225552"/>
                  </a:lnTo>
                  <a:lnTo>
                    <a:pt x="202692" y="228600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6" name="object 46"/>
            <p:cNvSpPr/>
            <p:nvPr/>
          </p:nvSpPr>
          <p:spPr>
            <a:xfrm>
              <a:off x="7533132" y="2465832"/>
              <a:ext cx="228600" cy="2286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7" name="object 47"/>
            <p:cNvSpPr/>
            <p:nvPr/>
          </p:nvSpPr>
          <p:spPr>
            <a:xfrm>
              <a:off x="7520940" y="2453639"/>
              <a:ext cx="254635" cy="254635"/>
            </a:xfrm>
            <a:custGeom>
              <a:avLst/>
              <a:gdLst/>
              <a:ahLst/>
              <a:cxnLst/>
              <a:rect l="l" t="t" r="r" b="b"/>
              <a:pathLst>
                <a:path w="254634" h="254635">
                  <a:moveTo>
                    <a:pt x="128016" y="254508"/>
                  </a:moveTo>
                  <a:lnTo>
                    <a:pt x="89916" y="248412"/>
                  </a:lnTo>
                  <a:lnTo>
                    <a:pt x="38100" y="217932"/>
                  </a:lnTo>
                  <a:lnTo>
                    <a:pt x="15240" y="187452"/>
                  </a:lnTo>
                  <a:lnTo>
                    <a:pt x="0" y="140208"/>
                  </a:lnTo>
                  <a:lnTo>
                    <a:pt x="0" y="114300"/>
                  </a:lnTo>
                  <a:lnTo>
                    <a:pt x="21336" y="56388"/>
                  </a:lnTo>
                  <a:lnTo>
                    <a:pt x="54864" y="22860"/>
                  </a:lnTo>
                  <a:lnTo>
                    <a:pt x="65532" y="15240"/>
                  </a:lnTo>
                  <a:lnTo>
                    <a:pt x="112776" y="1524"/>
                  </a:lnTo>
                  <a:lnTo>
                    <a:pt x="126492" y="0"/>
                  </a:lnTo>
                  <a:lnTo>
                    <a:pt x="138684" y="0"/>
                  </a:lnTo>
                  <a:lnTo>
                    <a:pt x="187452" y="15240"/>
                  </a:lnTo>
                  <a:lnTo>
                    <a:pt x="202996" y="25908"/>
                  </a:lnTo>
                  <a:lnTo>
                    <a:pt x="117348" y="25908"/>
                  </a:lnTo>
                  <a:lnTo>
                    <a:pt x="106680" y="27432"/>
                  </a:lnTo>
                  <a:lnTo>
                    <a:pt x="70104" y="42672"/>
                  </a:lnTo>
                  <a:lnTo>
                    <a:pt x="42672" y="70104"/>
                  </a:lnTo>
                  <a:lnTo>
                    <a:pt x="27432" y="106680"/>
                  </a:lnTo>
                  <a:lnTo>
                    <a:pt x="25908" y="115824"/>
                  </a:lnTo>
                  <a:lnTo>
                    <a:pt x="25908" y="137160"/>
                  </a:lnTo>
                  <a:lnTo>
                    <a:pt x="27432" y="146304"/>
                  </a:lnTo>
                  <a:lnTo>
                    <a:pt x="28956" y="156972"/>
                  </a:lnTo>
                  <a:lnTo>
                    <a:pt x="33528" y="166116"/>
                  </a:lnTo>
                  <a:lnTo>
                    <a:pt x="36576" y="175260"/>
                  </a:lnTo>
                  <a:lnTo>
                    <a:pt x="42672" y="182880"/>
                  </a:lnTo>
                  <a:lnTo>
                    <a:pt x="48768" y="192024"/>
                  </a:lnTo>
                  <a:lnTo>
                    <a:pt x="62484" y="205740"/>
                  </a:lnTo>
                  <a:lnTo>
                    <a:pt x="70104" y="210312"/>
                  </a:lnTo>
                  <a:lnTo>
                    <a:pt x="77724" y="216408"/>
                  </a:lnTo>
                  <a:lnTo>
                    <a:pt x="86868" y="220980"/>
                  </a:lnTo>
                  <a:lnTo>
                    <a:pt x="105156" y="227076"/>
                  </a:lnTo>
                  <a:lnTo>
                    <a:pt x="115824" y="228600"/>
                  </a:lnTo>
                  <a:lnTo>
                    <a:pt x="202692" y="228600"/>
                  </a:lnTo>
                  <a:lnTo>
                    <a:pt x="198120" y="231648"/>
                  </a:lnTo>
                  <a:lnTo>
                    <a:pt x="176784" y="243840"/>
                  </a:lnTo>
                  <a:lnTo>
                    <a:pt x="164592" y="248412"/>
                  </a:lnTo>
                  <a:lnTo>
                    <a:pt x="152400" y="251460"/>
                  </a:lnTo>
                  <a:lnTo>
                    <a:pt x="128016" y="254508"/>
                  </a:lnTo>
                  <a:close/>
                </a:path>
                <a:path w="254634" h="254635">
                  <a:moveTo>
                    <a:pt x="202692" y="228600"/>
                  </a:moveTo>
                  <a:lnTo>
                    <a:pt x="137160" y="228600"/>
                  </a:lnTo>
                  <a:lnTo>
                    <a:pt x="146304" y="227076"/>
                  </a:lnTo>
                  <a:lnTo>
                    <a:pt x="156972" y="224028"/>
                  </a:lnTo>
                  <a:lnTo>
                    <a:pt x="198120" y="199644"/>
                  </a:lnTo>
                  <a:lnTo>
                    <a:pt x="220980" y="167640"/>
                  </a:lnTo>
                  <a:lnTo>
                    <a:pt x="228600" y="138684"/>
                  </a:lnTo>
                  <a:lnTo>
                    <a:pt x="228600" y="117348"/>
                  </a:lnTo>
                  <a:lnTo>
                    <a:pt x="211836" y="70104"/>
                  </a:lnTo>
                  <a:lnTo>
                    <a:pt x="184404" y="42672"/>
                  </a:lnTo>
                  <a:lnTo>
                    <a:pt x="175260" y="38100"/>
                  </a:lnTo>
                  <a:lnTo>
                    <a:pt x="167640" y="33528"/>
                  </a:lnTo>
                  <a:lnTo>
                    <a:pt x="156972" y="30480"/>
                  </a:lnTo>
                  <a:lnTo>
                    <a:pt x="147828" y="27432"/>
                  </a:lnTo>
                  <a:lnTo>
                    <a:pt x="138684" y="25908"/>
                  </a:lnTo>
                  <a:lnTo>
                    <a:pt x="202996" y="25908"/>
                  </a:lnTo>
                  <a:lnTo>
                    <a:pt x="207264" y="28956"/>
                  </a:lnTo>
                  <a:lnTo>
                    <a:pt x="237744" y="65532"/>
                  </a:lnTo>
                  <a:lnTo>
                    <a:pt x="252984" y="112776"/>
                  </a:lnTo>
                  <a:lnTo>
                    <a:pt x="254508" y="126492"/>
                  </a:lnTo>
                  <a:lnTo>
                    <a:pt x="252984" y="140208"/>
                  </a:lnTo>
                  <a:lnTo>
                    <a:pt x="251460" y="152400"/>
                  </a:lnTo>
                  <a:lnTo>
                    <a:pt x="248412" y="164592"/>
                  </a:lnTo>
                  <a:lnTo>
                    <a:pt x="243840" y="175260"/>
                  </a:lnTo>
                  <a:lnTo>
                    <a:pt x="239268" y="187452"/>
                  </a:lnTo>
                  <a:lnTo>
                    <a:pt x="233172" y="198120"/>
                  </a:lnTo>
                  <a:lnTo>
                    <a:pt x="217932" y="216408"/>
                  </a:lnTo>
                  <a:lnTo>
                    <a:pt x="207264" y="225552"/>
                  </a:lnTo>
                  <a:lnTo>
                    <a:pt x="202692" y="228600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8" name="object 48"/>
            <p:cNvSpPr/>
            <p:nvPr/>
          </p:nvSpPr>
          <p:spPr>
            <a:xfrm>
              <a:off x="5108435" y="1600199"/>
              <a:ext cx="2540635" cy="873760"/>
            </a:xfrm>
            <a:custGeom>
              <a:avLst/>
              <a:gdLst/>
              <a:ahLst/>
              <a:cxnLst/>
              <a:rect l="l" t="t" r="r" b="b"/>
              <a:pathLst>
                <a:path w="2540634" h="873760">
                  <a:moveTo>
                    <a:pt x="76212" y="76200"/>
                  </a:moveTo>
                  <a:lnTo>
                    <a:pt x="70116" y="64008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0480" y="76200"/>
                  </a:lnTo>
                  <a:lnTo>
                    <a:pt x="30480" y="304800"/>
                  </a:lnTo>
                  <a:lnTo>
                    <a:pt x="44208" y="304800"/>
                  </a:lnTo>
                  <a:lnTo>
                    <a:pt x="44208" y="76200"/>
                  </a:lnTo>
                  <a:lnTo>
                    <a:pt x="76212" y="76200"/>
                  </a:lnTo>
                  <a:close/>
                </a:path>
                <a:path w="2540634" h="873760">
                  <a:moveTo>
                    <a:pt x="2540520" y="859536"/>
                  </a:moveTo>
                  <a:lnTo>
                    <a:pt x="113487" y="538162"/>
                  </a:lnTo>
                  <a:lnTo>
                    <a:pt x="113690" y="536448"/>
                  </a:lnTo>
                  <a:lnTo>
                    <a:pt x="117348" y="505968"/>
                  </a:lnTo>
                  <a:lnTo>
                    <a:pt x="38100" y="533400"/>
                  </a:lnTo>
                  <a:lnTo>
                    <a:pt x="108204" y="582168"/>
                  </a:lnTo>
                  <a:lnTo>
                    <a:pt x="112026" y="550367"/>
                  </a:lnTo>
                  <a:lnTo>
                    <a:pt x="2538996" y="873252"/>
                  </a:lnTo>
                  <a:lnTo>
                    <a:pt x="2540520" y="8595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49" name="object 49"/>
          <p:cNvSpPr/>
          <p:nvPr/>
        </p:nvSpPr>
        <p:spPr>
          <a:xfrm>
            <a:off x="3130474" y="2255072"/>
            <a:ext cx="72614" cy="712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0" name="object 50"/>
          <p:cNvSpPr/>
          <p:nvPr/>
        </p:nvSpPr>
        <p:spPr>
          <a:xfrm>
            <a:off x="3466651" y="2255072"/>
            <a:ext cx="72614" cy="712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1" name="object 51"/>
          <p:cNvSpPr/>
          <p:nvPr/>
        </p:nvSpPr>
        <p:spPr>
          <a:xfrm>
            <a:off x="3802827" y="2255072"/>
            <a:ext cx="72614" cy="712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2" name="object 52"/>
          <p:cNvSpPr/>
          <p:nvPr/>
        </p:nvSpPr>
        <p:spPr>
          <a:xfrm>
            <a:off x="4139004" y="2255072"/>
            <a:ext cx="63201" cy="618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3" name="object 53"/>
          <p:cNvSpPr/>
          <p:nvPr/>
        </p:nvSpPr>
        <p:spPr>
          <a:xfrm>
            <a:off x="4475180" y="2255072"/>
            <a:ext cx="72614" cy="712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4" name="object 54"/>
          <p:cNvSpPr/>
          <p:nvPr/>
        </p:nvSpPr>
        <p:spPr>
          <a:xfrm>
            <a:off x="4811357" y="2255072"/>
            <a:ext cx="72614" cy="712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5" name="object 55"/>
          <p:cNvSpPr/>
          <p:nvPr/>
        </p:nvSpPr>
        <p:spPr>
          <a:xfrm>
            <a:off x="5147533" y="2255072"/>
            <a:ext cx="72614" cy="712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6" name="object 56"/>
          <p:cNvSpPr/>
          <p:nvPr/>
        </p:nvSpPr>
        <p:spPr>
          <a:xfrm>
            <a:off x="5483710" y="2255072"/>
            <a:ext cx="63201" cy="618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7" name="object 57"/>
          <p:cNvSpPr/>
          <p:nvPr/>
        </p:nvSpPr>
        <p:spPr>
          <a:xfrm>
            <a:off x="5846781" y="2255072"/>
            <a:ext cx="72614" cy="7126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8" name="object 58"/>
          <p:cNvSpPr/>
          <p:nvPr/>
        </p:nvSpPr>
        <p:spPr>
          <a:xfrm>
            <a:off x="6182958" y="2255072"/>
            <a:ext cx="72614" cy="7126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9" name="object 59"/>
          <p:cNvSpPr/>
          <p:nvPr/>
        </p:nvSpPr>
        <p:spPr>
          <a:xfrm>
            <a:off x="4484594" y="2389542"/>
            <a:ext cx="71269" cy="17750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0" name="object 60"/>
          <p:cNvSpPr/>
          <p:nvPr/>
        </p:nvSpPr>
        <p:spPr>
          <a:xfrm>
            <a:off x="4820771" y="2389542"/>
            <a:ext cx="71269" cy="17750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40F7ACA-E8AF-4073-A12A-CEAFFDD61F7D}"/>
              </a:ext>
            </a:extLst>
          </p:cNvPr>
          <p:cNvSpPr txBox="1"/>
          <p:nvPr/>
        </p:nvSpPr>
        <p:spPr>
          <a:xfrm>
            <a:off x="0" y="6604084"/>
            <a:ext cx="9060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50" dirty="0" err="1"/>
              <a:t>Bhiksha</a:t>
            </a:r>
            <a:r>
              <a:rPr lang="en-US" sz="1050" dirty="0"/>
              <a:t> Raj</a:t>
            </a:r>
            <a:endParaRPr kumimoji="0" lang="en-US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Texture representation: example</a:t>
            </a:r>
          </a:p>
        </p:txBody>
      </p:sp>
      <p:pic>
        <p:nvPicPr>
          <p:cNvPr id="359426" name="Picture 3"/>
          <p:cNvPicPr>
            <a:picLocks noChangeAspect="1" noChangeArrowheads="1"/>
          </p:cNvPicPr>
          <p:nvPr/>
        </p:nvPicPr>
        <p:blipFill>
          <a:blip r:embed="rId3" cstate="print"/>
          <a:srcRect l="25868" t="39955" r="62596" b="37051"/>
          <a:stretch>
            <a:fillRect/>
          </a:stretch>
        </p:blipFill>
        <p:spPr bwMode="auto">
          <a:xfrm>
            <a:off x="0" y="1785938"/>
            <a:ext cx="23812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>
            <a:lum contrast="-20000"/>
          </a:blip>
          <a:srcRect l="37849" t="31285" r="50668" b="47906"/>
          <a:stretch>
            <a:fillRect/>
          </a:stretch>
        </p:blipFill>
        <p:spPr bwMode="auto">
          <a:xfrm>
            <a:off x="3257550" y="1092200"/>
            <a:ext cx="219075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9428" name="TextBox 16"/>
          <p:cNvSpPr txBox="1">
            <a:spLocks noChangeArrowheads="1"/>
          </p:cNvSpPr>
          <p:nvPr/>
        </p:nvSpPr>
        <p:spPr bwMode="auto">
          <a:xfrm>
            <a:off x="-28575" y="4779963"/>
            <a:ext cx="25638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original image</a:t>
            </a:r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7763" y="2297113"/>
            <a:ext cx="474662" cy="47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17763" y="4086225"/>
            <a:ext cx="474662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flipV="1">
            <a:off x="2381250" y="2370138"/>
            <a:ext cx="803275" cy="9874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4" name="Straight Arrow Connector 23"/>
          <p:cNvCxnSpPr>
            <a:cxnSpLocks noChangeShapeType="1"/>
          </p:cNvCxnSpPr>
          <p:nvPr/>
        </p:nvCxnSpPr>
        <p:spPr bwMode="auto">
          <a:xfrm>
            <a:off x="2381250" y="3357563"/>
            <a:ext cx="803275" cy="12763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3184525" y="6211888"/>
            <a:ext cx="2563813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derivative filter responses, squared</a:t>
            </a:r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3" cstate="print">
            <a:lum contrast="-20000"/>
          </a:blip>
          <a:srcRect l="37849" t="51515" r="50668" b="28004"/>
          <a:stretch>
            <a:fillRect/>
          </a:stretch>
        </p:blipFill>
        <p:spPr bwMode="auto">
          <a:xfrm>
            <a:off x="3257550" y="3648075"/>
            <a:ext cx="2190750" cy="258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3403600" y="1201738"/>
            <a:ext cx="292100" cy="36512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3403600" y="3757613"/>
            <a:ext cx="292100" cy="36512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6389688" y="5900738"/>
            <a:ext cx="256381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statistics to summarize patterns in small windows 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5849938" y="1931988"/>
          <a:ext cx="3030579" cy="2929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1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01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94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u="sng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>
                          <a:solidFill>
                            <a:schemeClr val="tx1"/>
                          </a:solidFill>
                        </a:rPr>
                        <a:t>dx</a:t>
                      </a:r>
                      <a:r>
                        <a:rPr lang="en-US" b="1" u="sng" baseline="0" dirty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>
                          <a:solidFill>
                            <a:schemeClr val="tx1"/>
                          </a:solidFill>
                        </a:rPr>
                        <a:t>dy</a:t>
                      </a:r>
                      <a:r>
                        <a:rPr lang="en-US" b="1" u="sng" baseline="0" dirty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/>
                        <a:t>Win.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    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4" name="TextBox 33"/>
          <p:cNvSpPr txBox="1">
            <a:spLocks noChangeArrowheads="1"/>
          </p:cNvSpPr>
          <p:nvPr/>
        </p:nvSpPr>
        <p:spPr bwMode="auto">
          <a:xfrm rot="5400000">
            <a:off x="6686551" y="5397500"/>
            <a:ext cx="1643062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</a:t>
            </a: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5813425" y="1895475"/>
            <a:ext cx="3067050" cy="2994025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>
            <a:cxnSpLocks noChangeShapeType="1"/>
          </p:cNvCxnSpPr>
          <p:nvPr/>
        </p:nvCxnSpPr>
        <p:spPr bwMode="auto">
          <a:xfrm rot="5400000">
            <a:off x="5302250" y="3429000"/>
            <a:ext cx="3068638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8" name="Straight Connector 37"/>
          <p:cNvCxnSpPr>
            <a:cxnSpLocks noChangeShapeType="1"/>
          </p:cNvCxnSpPr>
          <p:nvPr/>
        </p:nvCxnSpPr>
        <p:spPr bwMode="auto">
          <a:xfrm rot="5400000">
            <a:off x="6360319" y="3428206"/>
            <a:ext cx="306705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21" name="TextBox 20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Kristen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Grauman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342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 animBg="1"/>
      <p:bldP spid="28" grpId="0" animBg="1"/>
      <p:bldP spid="30" grpId="0"/>
      <p:bldP spid="34" grpId="0"/>
      <p:bldP spid="3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Texture representation: example</a:t>
            </a:r>
          </a:p>
        </p:txBody>
      </p:sp>
      <p:pic>
        <p:nvPicPr>
          <p:cNvPr id="361474" name="Picture 3"/>
          <p:cNvPicPr>
            <a:picLocks noChangeAspect="1" noChangeArrowheads="1"/>
          </p:cNvPicPr>
          <p:nvPr/>
        </p:nvPicPr>
        <p:blipFill>
          <a:blip r:embed="rId3" cstate="print"/>
          <a:srcRect l="25868" t="39955" r="62596" b="37051"/>
          <a:stretch>
            <a:fillRect/>
          </a:stretch>
        </p:blipFill>
        <p:spPr bwMode="auto">
          <a:xfrm>
            <a:off x="0" y="1785938"/>
            <a:ext cx="23812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1475" name="Picture 3"/>
          <p:cNvPicPr>
            <a:picLocks noChangeAspect="1" noChangeArrowheads="1"/>
          </p:cNvPicPr>
          <p:nvPr/>
        </p:nvPicPr>
        <p:blipFill>
          <a:blip r:embed="rId3" cstate="print">
            <a:lum contrast="-20000"/>
          </a:blip>
          <a:srcRect l="37849" t="31285" r="50668" b="47906"/>
          <a:stretch>
            <a:fillRect/>
          </a:stretch>
        </p:blipFill>
        <p:spPr bwMode="auto">
          <a:xfrm>
            <a:off x="3257550" y="1092200"/>
            <a:ext cx="219075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1476" name="TextBox 16"/>
          <p:cNvSpPr txBox="1">
            <a:spLocks noChangeArrowheads="1"/>
          </p:cNvSpPr>
          <p:nvPr/>
        </p:nvSpPr>
        <p:spPr bwMode="auto">
          <a:xfrm>
            <a:off x="-28575" y="4779963"/>
            <a:ext cx="25638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original image</a:t>
            </a:r>
          </a:p>
        </p:txBody>
      </p:sp>
      <p:pic>
        <p:nvPicPr>
          <p:cNvPr id="3614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7763" y="2297113"/>
            <a:ext cx="474662" cy="47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147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17763" y="4086225"/>
            <a:ext cx="474662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61479" name="Straight Arrow Connector 21"/>
          <p:cNvCxnSpPr>
            <a:cxnSpLocks noChangeShapeType="1"/>
          </p:cNvCxnSpPr>
          <p:nvPr/>
        </p:nvCxnSpPr>
        <p:spPr bwMode="auto">
          <a:xfrm flipV="1">
            <a:off x="2381250" y="2370138"/>
            <a:ext cx="803275" cy="9874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61480" name="Straight Arrow Connector 23"/>
          <p:cNvCxnSpPr>
            <a:cxnSpLocks noChangeShapeType="1"/>
          </p:cNvCxnSpPr>
          <p:nvPr/>
        </p:nvCxnSpPr>
        <p:spPr bwMode="auto">
          <a:xfrm>
            <a:off x="2381250" y="3357563"/>
            <a:ext cx="803275" cy="12763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61481" name="TextBox 24"/>
          <p:cNvSpPr txBox="1">
            <a:spLocks noChangeArrowheads="1"/>
          </p:cNvSpPr>
          <p:nvPr/>
        </p:nvSpPr>
        <p:spPr bwMode="auto">
          <a:xfrm>
            <a:off x="3184525" y="6211888"/>
            <a:ext cx="2563813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derivative filter responses, squared</a:t>
            </a:r>
          </a:p>
        </p:txBody>
      </p:sp>
      <p:pic>
        <p:nvPicPr>
          <p:cNvPr id="361482" name="Picture 3"/>
          <p:cNvPicPr>
            <a:picLocks noChangeAspect="1" noChangeArrowheads="1"/>
          </p:cNvPicPr>
          <p:nvPr/>
        </p:nvPicPr>
        <p:blipFill>
          <a:blip r:embed="rId3" cstate="print">
            <a:lum contrast="-20000"/>
          </a:blip>
          <a:srcRect l="37849" t="51515" r="50668" b="28004"/>
          <a:stretch>
            <a:fillRect/>
          </a:stretch>
        </p:blipFill>
        <p:spPr bwMode="auto">
          <a:xfrm>
            <a:off x="3257550" y="3648075"/>
            <a:ext cx="2190750" cy="258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1483" name="Rectangle 26"/>
          <p:cNvSpPr>
            <a:spLocks noChangeArrowheads="1"/>
          </p:cNvSpPr>
          <p:nvPr/>
        </p:nvSpPr>
        <p:spPr bwMode="auto">
          <a:xfrm>
            <a:off x="3622675" y="1530350"/>
            <a:ext cx="292100" cy="36512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1484" name="Rectangle 27"/>
          <p:cNvSpPr>
            <a:spLocks noChangeArrowheads="1"/>
          </p:cNvSpPr>
          <p:nvPr/>
        </p:nvSpPr>
        <p:spPr bwMode="auto">
          <a:xfrm>
            <a:off x="3622675" y="4086225"/>
            <a:ext cx="292100" cy="36512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1485" name="TextBox 29"/>
          <p:cNvSpPr txBox="1">
            <a:spLocks noChangeArrowheads="1"/>
          </p:cNvSpPr>
          <p:nvPr/>
        </p:nvSpPr>
        <p:spPr bwMode="auto">
          <a:xfrm>
            <a:off x="6389688" y="5900738"/>
            <a:ext cx="256381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statistics to summarize patterns in small windows 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5849938" y="1931988"/>
          <a:ext cx="3030579" cy="2929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1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01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94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u="sng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>
                          <a:solidFill>
                            <a:schemeClr val="tx1"/>
                          </a:solidFill>
                        </a:rPr>
                        <a:t>dx</a:t>
                      </a:r>
                      <a:r>
                        <a:rPr lang="en-US" b="1" u="sng" baseline="0" dirty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>
                          <a:solidFill>
                            <a:schemeClr val="tx1"/>
                          </a:solidFill>
                        </a:rPr>
                        <a:t>dy</a:t>
                      </a:r>
                      <a:r>
                        <a:rPr lang="en-US" b="1" u="sng" baseline="0" dirty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/>
                        <a:t>Win.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    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/>
                        <a:t>Win.#2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61512" name="TextBox 33"/>
          <p:cNvSpPr txBox="1">
            <a:spLocks noChangeArrowheads="1"/>
          </p:cNvSpPr>
          <p:nvPr/>
        </p:nvSpPr>
        <p:spPr bwMode="auto">
          <a:xfrm rot="5400000">
            <a:off x="6686551" y="5397500"/>
            <a:ext cx="1643062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</a:t>
            </a:r>
          </a:p>
        </p:txBody>
      </p:sp>
      <p:sp>
        <p:nvSpPr>
          <p:cNvPr id="361513" name="Rectangle 34"/>
          <p:cNvSpPr>
            <a:spLocks noChangeArrowheads="1"/>
          </p:cNvSpPr>
          <p:nvPr/>
        </p:nvSpPr>
        <p:spPr bwMode="auto">
          <a:xfrm>
            <a:off x="5813425" y="1895475"/>
            <a:ext cx="3067050" cy="2994025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61514" name="Straight Connector 36"/>
          <p:cNvCxnSpPr>
            <a:cxnSpLocks noChangeShapeType="1"/>
          </p:cNvCxnSpPr>
          <p:nvPr/>
        </p:nvCxnSpPr>
        <p:spPr bwMode="auto">
          <a:xfrm rot="5400000">
            <a:off x="5302250" y="3429000"/>
            <a:ext cx="3068638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1515" name="Straight Connector 37"/>
          <p:cNvCxnSpPr>
            <a:cxnSpLocks noChangeShapeType="1"/>
          </p:cNvCxnSpPr>
          <p:nvPr/>
        </p:nvCxnSpPr>
        <p:spPr bwMode="auto">
          <a:xfrm rot="5400000">
            <a:off x="6360319" y="3428206"/>
            <a:ext cx="306705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20" name="TextBox 19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Kristen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Grauman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0881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6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Texture representation: example</a:t>
            </a:r>
          </a:p>
        </p:txBody>
      </p:sp>
      <p:pic>
        <p:nvPicPr>
          <p:cNvPr id="365570" name="Picture 3"/>
          <p:cNvPicPr>
            <a:picLocks noChangeAspect="1" noChangeArrowheads="1"/>
          </p:cNvPicPr>
          <p:nvPr/>
        </p:nvPicPr>
        <p:blipFill>
          <a:blip r:embed="rId3" cstate="print"/>
          <a:srcRect l="25868" t="39955" r="62596" b="37051"/>
          <a:stretch>
            <a:fillRect/>
          </a:stretch>
        </p:blipFill>
        <p:spPr bwMode="auto">
          <a:xfrm>
            <a:off x="0" y="1785938"/>
            <a:ext cx="23812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5571" name="Picture 3"/>
          <p:cNvPicPr>
            <a:picLocks noChangeAspect="1" noChangeArrowheads="1"/>
          </p:cNvPicPr>
          <p:nvPr/>
        </p:nvPicPr>
        <p:blipFill>
          <a:blip r:embed="rId3" cstate="print">
            <a:lum contrast="-20000"/>
          </a:blip>
          <a:srcRect l="37849" t="31285" r="50668" b="47906"/>
          <a:stretch>
            <a:fillRect/>
          </a:stretch>
        </p:blipFill>
        <p:spPr bwMode="auto">
          <a:xfrm>
            <a:off x="3257550" y="1092200"/>
            <a:ext cx="219075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5572" name="TextBox 16"/>
          <p:cNvSpPr txBox="1">
            <a:spLocks noChangeArrowheads="1"/>
          </p:cNvSpPr>
          <p:nvPr/>
        </p:nvSpPr>
        <p:spPr bwMode="auto">
          <a:xfrm>
            <a:off x="-28575" y="4779963"/>
            <a:ext cx="25638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original image</a:t>
            </a:r>
          </a:p>
        </p:txBody>
      </p:sp>
      <p:pic>
        <p:nvPicPr>
          <p:cNvPr id="36557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7763" y="2297113"/>
            <a:ext cx="474662" cy="47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557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17763" y="4086225"/>
            <a:ext cx="474662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65575" name="Straight Arrow Connector 21"/>
          <p:cNvCxnSpPr>
            <a:cxnSpLocks noChangeShapeType="1"/>
          </p:cNvCxnSpPr>
          <p:nvPr/>
        </p:nvCxnSpPr>
        <p:spPr bwMode="auto">
          <a:xfrm flipV="1">
            <a:off x="2381250" y="2370138"/>
            <a:ext cx="803275" cy="9874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65576" name="Straight Arrow Connector 23"/>
          <p:cNvCxnSpPr>
            <a:cxnSpLocks noChangeShapeType="1"/>
          </p:cNvCxnSpPr>
          <p:nvPr/>
        </p:nvCxnSpPr>
        <p:spPr bwMode="auto">
          <a:xfrm>
            <a:off x="2381250" y="3357563"/>
            <a:ext cx="803275" cy="12763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65577" name="TextBox 24"/>
          <p:cNvSpPr txBox="1">
            <a:spLocks noChangeArrowheads="1"/>
          </p:cNvSpPr>
          <p:nvPr/>
        </p:nvSpPr>
        <p:spPr bwMode="auto">
          <a:xfrm>
            <a:off x="3184525" y="6211888"/>
            <a:ext cx="2563813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derivative filter responses, squared</a:t>
            </a:r>
          </a:p>
        </p:txBody>
      </p:sp>
      <p:pic>
        <p:nvPicPr>
          <p:cNvPr id="365578" name="Picture 3"/>
          <p:cNvPicPr>
            <a:picLocks noChangeAspect="1" noChangeArrowheads="1"/>
          </p:cNvPicPr>
          <p:nvPr/>
        </p:nvPicPr>
        <p:blipFill>
          <a:blip r:embed="rId3" cstate="print">
            <a:lum contrast="-20000"/>
          </a:blip>
          <a:srcRect l="37849" t="51515" r="50668" b="28004"/>
          <a:stretch>
            <a:fillRect/>
          </a:stretch>
        </p:blipFill>
        <p:spPr bwMode="auto">
          <a:xfrm>
            <a:off x="3257550" y="3648075"/>
            <a:ext cx="2190750" cy="258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5579" name="Rectangle 26"/>
          <p:cNvSpPr>
            <a:spLocks noChangeArrowheads="1"/>
          </p:cNvSpPr>
          <p:nvPr/>
        </p:nvSpPr>
        <p:spPr bwMode="auto">
          <a:xfrm>
            <a:off x="4206875" y="1749425"/>
            <a:ext cx="292100" cy="36512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5580" name="Rectangle 27"/>
          <p:cNvSpPr>
            <a:spLocks noChangeArrowheads="1"/>
          </p:cNvSpPr>
          <p:nvPr/>
        </p:nvSpPr>
        <p:spPr bwMode="auto">
          <a:xfrm>
            <a:off x="4206875" y="4305300"/>
            <a:ext cx="292100" cy="36512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5581" name="TextBox 29"/>
          <p:cNvSpPr txBox="1">
            <a:spLocks noChangeArrowheads="1"/>
          </p:cNvSpPr>
          <p:nvPr/>
        </p:nvSpPr>
        <p:spPr bwMode="auto">
          <a:xfrm>
            <a:off x="6389688" y="5900738"/>
            <a:ext cx="256381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statistics to summarize patterns in small windows 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5849938" y="1931988"/>
          <a:ext cx="3030579" cy="2929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1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01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94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u="sng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>
                          <a:solidFill>
                            <a:schemeClr val="tx1"/>
                          </a:solidFill>
                        </a:rPr>
                        <a:t>dx</a:t>
                      </a:r>
                      <a:r>
                        <a:rPr lang="en-US" b="1" u="sng" baseline="0" dirty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>
                          <a:solidFill>
                            <a:schemeClr val="tx1"/>
                          </a:solidFill>
                        </a:rPr>
                        <a:t>dy</a:t>
                      </a:r>
                      <a:r>
                        <a:rPr lang="en-US" b="1" u="sng" baseline="0" dirty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/>
                        <a:t>Win.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    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/>
                        <a:t>Win.#2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/>
                        <a:t>Win.#9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20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65608" name="TextBox 33"/>
          <p:cNvSpPr txBox="1">
            <a:spLocks noChangeArrowheads="1"/>
          </p:cNvSpPr>
          <p:nvPr/>
        </p:nvSpPr>
        <p:spPr bwMode="auto">
          <a:xfrm rot="5400000">
            <a:off x="6686551" y="5397500"/>
            <a:ext cx="1643062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</a:t>
            </a:r>
          </a:p>
        </p:txBody>
      </p:sp>
      <p:sp>
        <p:nvSpPr>
          <p:cNvPr id="365609" name="Rectangle 34"/>
          <p:cNvSpPr>
            <a:spLocks noChangeArrowheads="1"/>
          </p:cNvSpPr>
          <p:nvPr/>
        </p:nvSpPr>
        <p:spPr bwMode="auto">
          <a:xfrm>
            <a:off x="5813425" y="1895475"/>
            <a:ext cx="3067050" cy="2994025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65610" name="Straight Connector 36"/>
          <p:cNvCxnSpPr>
            <a:cxnSpLocks noChangeShapeType="1"/>
          </p:cNvCxnSpPr>
          <p:nvPr/>
        </p:nvCxnSpPr>
        <p:spPr bwMode="auto">
          <a:xfrm rot="5400000">
            <a:off x="5302250" y="3429000"/>
            <a:ext cx="3068638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5611" name="Straight Connector 37"/>
          <p:cNvCxnSpPr>
            <a:cxnSpLocks noChangeShapeType="1"/>
          </p:cNvCxnSpPr>
          <p:nvPr/>
        </p:nvCxnSpPr>
        <p:spPr bwMode="auto">
          <a:xfrm rot="5400000">
            <a:off x="6360319" y="3428206"/>
            <a:ext cx="306705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365612" name="TextBox 22"/>
          <p:cNvSpPr txBox="1">
            <a:spLocks noChangeArrowheads="1"/>
          </p:cNvSpPr>
          <p:nvPr/>
        </p:nvSpPr>
        <p:spPr bwMode="auto">
          <a:xfrm rot="5400000">
            <a:off x="4918869" y="4936332"/>
            <a:ext cx="30003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Kristen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Grauman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65684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20547" y="3066733"/>
            <a:ext cx="6031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[r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(1,1)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r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(1,1)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…, r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(1,1)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38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 of texture responses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B8FC5B-E090-47F0-BFF7-9884EF3D2883}"/>
              </a:ext>
            </a:extLst>
          </p:cNvPr>
          <p:cNvSpPr txBox="1"/>
          <p:nvPr/>
        </p:nvSpPr>
        <p:spPr>
          <a:xfrm>
            <a:off x="920548" y="1601163"/>
            <a:ext cx="3651949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represent pixel, form a “feature vector” from the responses at that pixel.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3A99625-79A5-4F7A-AF58-EACA03011760}"/>
              </a:ext>
            </a:extLst>
          </p:cNvPr>
          <p:cNvCxnSpPr>
            <a:cxnSpLocks/>
          </p:cNvCxnSpPr>
          <p:nvPr/>
        </p:nvCxnSpPr>
        <p:spPr>
          <a:xfrm flipH="1" flipV="1">
            <a:off x="2069432" y="3433011"/>
            <a:ext cx="412512" cy="5584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49BB9F0-B850-4ADC-B3BE-02B318591E47}"/>
              </a:ext>
            </a:extLst>
          </p:cNvPr>
          <p:cNvCxnSpPr/>
          <p:nvPr/>
        </p:nvCxnSpPr>
        <p:spPr>
          <a:xfrm flipV="1">
            <a:off x="1637085" y="3528398"/>
            <a:ext cx="0" cy="4630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BEA0035-2735-4952-B0CD-BCFBC48AB1BA}"/>
              </a:ext>
            </a:extLst>
          </p:cNvPr>
          <p:cNvSpPr txBox="1"/>
          <p:nvPr/>
        </p:nvSpPr>
        <p:spPr>
          <a:xfrm>
            <a:off x="702482" y="3994801"/>
            <a:ext cx="1486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Pixel location (row, column)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4076A6-36E3-412E-AE1F-7E6FFC44D6C7}"/>
              </a:ext>
            </a:extLst>
          </p:cNvPr>
          <p:cNvSpPr txBox="1"/>
          <p:nvPr/>
        </p:nvSpPr>
        <p:spPr>
          <a:xfrm>
            <a:off x="2264229" y="4009055"/>
            <a:ext cx="1486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Filter ID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36A6B4-88EF-458B-9547-A2AE56AF562F}"/>
              </a:ext>
            </a:extLst>
          </p:cNvPr>
          <p:cNvSpPr txBox="1"/>
          <p:nvPr/>
        </p:nvSpPr>
        <p:spPr>
          <a:xfrm>
            <a:off x="920547" y="3662140"/>
            <a:ext cx="6031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[r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(1,2)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r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(1,2)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…, r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(1,2)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38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8DDFDD5-8F3C-4C1B-BB65-E52E94451E09}"/>
              </a:ext>
            </a:extLst>
          </p:cNvPr>
          <p:cNvSpPr txBox="1"/>
          <p:nvPr/>
        </p:nvSpPr>
        <p:spPr>
          <a:xfrm>
            <a:off x="920546" y="4654394"/>
            <a:ext cx="6031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[r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(W,H)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r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(W,H)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…, r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(W,H)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38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216422-4921-48D8-983C-FB058A061256}"/>
              </a:ext>
            </a:extLst>
          </p:cNvPr>
          <p:cNvSpPr txBox="1"/>
          <p:nvPr/>
        </p:nvSpPr>
        <p:spPr>
          <a:xfrm>
            <a:off x="2934732" y="4219754"/>
            <a:ext cx="6031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…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7425E51-77A5-42E2-A098-8E1FB0A25CC4}"/>
              </a:ext>
            </a:extLst>
          </p:cNvPr>
          <p:cNvCxnSpPr>
            <a:cxnSpLocks/>
          </p:cNvCxnSpPr>
          <p:nvPr/>
        </p:nvCxnSpPr>
        <p:spPr>
          <a:xfrm>
            <a:off x="457200" y="5268686"/>
            <a:ext cx="80759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2913D6E-BDDA-4052-8995-D2F897725808}"/>
              </a:ext>
            </a:extLst>
          </p:cNvPr>
          <p:cNvSpPr txBox="1"/>
          <p:nvPr/>
        </p:nvSpPr>
        <p:spPr>
          <a:xfrm>
            <a:off x="920546" y="5416466"/>
            <a:ext cx="8045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[mean(r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(:)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), mean(r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(:)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), …, mean(r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(:)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38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)]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138832B-8A5E-4832-A4FB-D476E7D1D646}"/>
              </a:ext>
            </a:extLst>
          </p:cNvPr>
          <p:cNvSpPr txBox="1"/>
          <p:nvPr/>
        </p:nvSpPr>
        <p:spPr>
          <a:xfrm>
            <a:off x="4796842" y="1611822"/>
            <a:ext cx="4042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represent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image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compute statistics over all pixel feature vectors, e.g. their mean.</a:t>
            </a:r>
          </a:p>
        </p:txBody>
      </p:sp>
    </p:spTree>
    <p:extLst>
      <p:ext uri="{BB962C8B-B14F-4D97-AF65-F5344CB8AC3E}">
        <p14:creationId xmlns:p14="http://schemas.microsoft.com/office/powerpoint/2010/main" val="211707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4" grpId="0"/>
      <p:bldP spid="35" grpId="0"/>
      <p:bldP spid="36" grpId="0"/>
      <p:bldP spid="37" grpId="0"/>
      <p:bldP spid="38" grpId="0"/>
      <p:bldP spid="4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8336"/>
            <a:ext cx="8229600" cy="9144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latin typeface="Arial" pitchFamily="34" charset="0"/>
                <a:cs typeface="Arial" pitchFamily="34" charset="0"/>
              </a:rPr>
              <a:t>You try: Can you match the texture to the response?</a:t>
            </a:r>
          </a:p>
        </p:txBody>
      </p:sp>
      <p:pic>
        <p:nvPicPr>
          <p:cNvPr id="66563" name="Picture 2"/>
          <p:cNvPicPr>
            <a:picLocks noChangeAspect="1" noChangeArrowheads="1"/>
          </p:cNvPicPr>
          <p:nvPr/>
        </p:nvPicPr>
        <p:blipFill>
          <a:blip r:embed="rId3" cstate="print"/>
          <a:srcRect l="9259" t="56296" r="29630" b="25926"/>
          <a:stretch>
            <a:fillRect/>
          </a:stretch>
        </p:blipFill>
        <p:spPr bwMode="auto">
          <a:xfrm>
            <a:off x="381000" y="2895600"/>
            <a:ext cx="4724400" cy="858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4" name="Picture 2"/>
          <p:cNvPicPr>
            <a:picLocks noChangeAspect="1" noChangeArrowheads="1"/>
          </p:cNvPicPr>
          <p:nvPr/>
        </p:nvPicPr>
        <p:blipFill>
          <a:blip r:embed="rId3" cstate="print"/>
          <a:srcRect l="7407" t="14815" r="27779" b="58517"/>
          <a:stretch>
            <a:fillRect/>
          </a:stretch>
        </p:blipFill>
        <p:spPr bwMode="auto">
          <a:xfrm>
            <a:off x="381000" y="1371600"/>
            <a:ext cx="4741863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3200" y="2895600"/>
            <a:ext cx="19304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6" name="TextBox 6"/>
          <p:cNvSpPr txBox="1">
            <a:spLocks noChangeArrowheads="1"/>
          </p:cNvSpPr>
          <p:nvPr/>
        </p:nvSpPr>
        <p:spPr bwMode="auto">
          <a:xfrm>
            <a:off x="1447800" y="6183313"/>
            <a:ext cx="2590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Mean abs responses</a:t>
            </a:r>
          </a:p>
        </p:txBody>
      </p:sp>
      <p:pic>
        <p:nvPicPr>
          <p:cNvPr id="66567" name="Picture 3"/>
          <p:cNvPicPr>
            <a:picLocks noChangeAspect="1" noChangeArrowheads="1"/>
          </p:cNvPicPr>
          <p:nvPr/>
        </p:nvPicPr>
        <p:blipFill>
          <a:blip r:embed="rId5" cstate="print"/>
          <a:srcRect l="7407" t="56296" r="29630" b="25926"/>
          <a:stretch>
            <a:fillRect/>
          </a:stretch>
        </p:blipFill>
        <p:spPr bwMode="auto">
          <a:xfrm>
            <a:off x="381000" y="4114800"/>
            <a:ext cx="4749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8" name="Picture 4" descr="C:\Documents and Settings\Derek Hoiem\My Documents\Classes\Spring10 - Computer Vision\figs6\T01_05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0" y="4572000"/>
            <a:ext cx="1981200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9" name="Picture 5"/>
          <p:cNvPicPr>
            <a:picLocks noChangeAspect="1" noChangeArrowheads="1"/>
          </p:cNvPicPr>
          <p:nvPr/>
        </p:nvPicPr>
        <p:blipFill>
          <a:blip r:embed="rId7" cstate="print"/>
          <a:srcRect l="7407" t="59259" r="29630" b="20000"/>
          <a:stretch>
            <a:fillRect/>
          </a:stretch>
        </p:blipFill>
        <p:spPr bwMode="auto">
          <a:xfrm>
            <a:off x="334963" y="5257800"/>
            <a:ext cx="4811712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70" name="Picture 6" descr="C:\Documents and Settings\Derek Hoiem\My Documents\Classes\Spring10 - Computer Vision\figs6\T09_01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553200" y="1219200"/>
            <a:ext cx="19304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71" name="TextBox 10"/>
          <p:cNvSpPr txBox="1">
            <a:spLocks noChangeArrowheads="1"/>
          </p:cNvSpPr>
          <p:nvPr/>
        </p:nvSpPr>
        <p:spPr bwMode="auto">
          <a:xfrm>
            <a:off x="1219200" y="1066800"/>
            <a:ext cx="2590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Filters</a:t>
            </a:r>
          </a:p>
        </p:txBody>
      </p:sp>
      <p:sp>
        <p:nvSpPr>
          <p:cNvPr id="66572" name="TextBox 11"/>
          <p:cNvSpPr txBox="1">
            <a:spLocks noChangeArrowheads="1"/>
          </p:cNvSpPr>
          <p:nvPr/>
        </p:nvSpPr>
        <p:spPr bwMode="auto">
          <a:xfrm>
            <a:off x="6248400" y="1219200"/>
            <a:ext cx="3381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66573" name="TextBox 12"/>
          <p:cNvSpPr txBox="1">
            <a:spLocks noChangeArrowheads="1"/>
          </p:cNvSpPr>
          <p:nvPr/>
        </p:nvSpPr>
        <p:spPr bwMode="auto">
          <a:xfrm>
            <a:off x="6248400" y="2819400"/>
            <a:ext cx="3381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66574" name="TextBox 13"/>
          <p:cNvSpPr txBox="1">
            <a:spLocks noChangeArrowheads="1"/>
          </p:cNvSpPr>
          <p:nvPr/>
        </p:nvSpPr>
        <p:spPr bwMode="auto">
          <a:xfrm>
            <a:off x="6248400" y="4572000"/>
            <a:ext cx="3508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</a:t>
            </a:r>
          </a:p>
        </p:txBody>
      </p:sp>
      <p:sp>
        <p:nvSpPr>
          <p:cNvPr id="66575" name="TextBox 14"/>
          <p:cNvSpPr txBox="1">
            <a:spLocks noChangeArrowheads="1"/>
          </p:cNvSpPr>
          <p:nvPr/>
        </p:nvSpPr>
        <p:spPr bwMode="auto">
          <a:xfrm>
            <a:off x="76200" y="3048000"/>
            <a:ext cx="3127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</p:txBody>
      </p:sp>
      <p:sp>
        <p:nvSpPr>
          <p:cNvPr id="66576" name="TextBox 15"/>
          <p:cNvSpPr txBox="1">
            <a:spLocks noChangeArrowheads="1"/>
          </p:cNvSpPr>
          <p:nvPr/>
        </p:nvSpPr>
        <p:spPr bwMode="auto">
          <a:xfrm>
            <a:off x="76200" y="4267200"/>
            <a:ext cx="3127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</p:txBody>
      </p:sp>
      <p:sp>
        <p:nvSpPr>
          <p:cNvPr id="66577" name="TextBox 16"/>
          <p:cNvSpPr txBox="1">
            <a:spLocks noChangeArrowheads="1"/>
          </p:cNvSpPr>
          <p:nvPr/>
        </p:nvSpPr>
        <p:spPr bwMode="auto">
          <a:xfrm>
            <a:off x="0" y="5638800"/>
            <a:ext cx="3127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91400" y="6488668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Derek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Hoiem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6762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6348"/>
            <a:ext cx="8229600" cy="9144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latin typeface="Arial" pitchFamily="34" charset="0"/>
                <a:cs typeface="Arial" pitchFamily="34" charset="0"/>
              </a:rPr>
              <a:t>Representing texture by mean abs response</a:t>
            </a:r>
          </a:p>
        </p:txBody>
      </p:sp>
      <p:pic>
        <p:nvPicPr>
          <p:cNvPr id="67587" name="Picture 2"/>
          <p:cNvPicPr>
            <a:picLocks noChangeAspect="1" noChangeArrowheads="1"/>
          </p:cNvPicPr>
          <p:nvPr/>
        </p:nvPicPr>
        <p:blipFill>
          <a:blip r:embed="rId2" cstate="print"/>
          <a:srcRect l="9259" t="56296" r="29630" b="25926"/>
          <a:stretch>
            <a:fillRect/>
          </a:stretch>
        </p:blipFill>
        <p:spPr bwMode="auto">
          <a:xfrm>
            <a:off x="2438400" y="3200400"/>
            <a:ext cx="4724400" cy="858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8" name="Picture 2"/>
          <p:cNvPicPr>
            <a:picLocks noChangeAspect="1" noChangeArrowheads="1"/>
          </p:cNvPicPr>
          <p:nvPr/>
        </p:nvPicPr>
        <p:blipFill>
          <a:blip r:embed="rId2" cstate="print"/>
          <a:srcRect l="7407" t="14815" r="27779" b="58517"/>
          <a:stretch>
            <a:fillRect/>
          </a:stretch>
        </p:blipFill>
        <p:spPr bwMode="auto">
          <a:xfrm>
            <a:off x="2438400" y="1676400"/>
            <a:ext cx="4741863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895600"/>
            <a:ext cx="13716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0" name="Picture 3"/>
          <p:cNvPicPr>
            <a:picLocks noChangeAspect="1" noChangeArrowheads="1"/>
          </p:cNvPicPr>
          <p:nvPr/>
        </p:nvPicPr>
        <p:blipFill>
          <a:blip r:embed="rId4" cstate="print"/>
          <a:srcRect l="7407" t="56296" r="29630" b="25926"/>
          <a:stretch>
            <a:fillRect/>
          </a:stretch>
        </p:blipFill>
        <p:spPr bwMode="auto">
          <a:xfrm>
            <a:off x="2438400" y="4419600"/>
            <a:ext cx="4749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1" name="Picture 4" descr="C:\Documents and Settings\Derek Hoiem\My Documents\Classes\Spring10 - Computer Vision\figs6\T01_05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800" y="4267200"/>
            <a:ext cx="135890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2" name="Picture 5"/>
          <p:cNvPicPr>
            <a:picLocks noChangeAspect="1" noChangeArrowheads="1"/>
          </p:cNvPicPr>
          <p:nvPr/>
        </p:nvPicPr>
        <p:blipFill>
          <a:blip r:embed="rId6" cstate="print"/>
          <a:srcRect l="7407" t="59259" r="29630" b="20000"/>
          <a:stretch>
            <a:fillRect/>
          </a:stretch>
        </p:blipFill>
        <p:spPr bwMode="auto">
          <a:xfrm>
            <a:off x="2392363" y="5562600"/>
            <a:ext cx="4811712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3" name="Picture 6" descr="C:\Documents and Settings\Derek Hoiem\My Documents\Classes\Spring10 - Computer Vision\figs6\T09_01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5800" y="5562600"/>
            <a:ext cx="1320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94" name="TextBox 12"/>
          <p:cNvSpPr txBox="1">
            <a:spLocks noChangeArrowheads="1"/>
          </p:cNvSpPr>
          <p:nvPr/>
        </p:nvSpPr>
        <p:spPr bwMode="auto">
          <a:xfrm>
            <a:off x="3657600" y="6488113"/>
            <a:ext cx="2590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Mean abs responses</a:t>
            </a:r>
          </a:p>
        </p:txBody>
      </p:sp>
      <p:sp>
        <p:nvSpPr>
          <p:cNvPr id="67595" name="TextBox 13"/>
          <p:cNvSpPr txBox="1">
            <a:spLocks noChangeArrowheads="1"/>
          </p:cNvSpPr>
          <p:nvPr/>
        </p:nvSpPr>
        <p:spPr bwMode="auto">
          <a:xfrm>
            <a:off x="3429000" y="1371600"/>
            <a:ext cx="2590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Filters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91400" y="6488668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Derek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Hoiem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5414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066447" y="3026236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2" y="0"/>
                </a:lnTo>
                <a:lnTo>
                  <a:pt x="213172" y="2014680"/>
                </a:lnTo>
                <a:lnTo>
                  <a:pt x="0" y="2014680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66447" y="2283009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58"/>
                </a:lnTo>
                <a:lnTo>
                  <a:pt x="213172" y="2757906"/>
                </a:lnTo>
                <a:lnTo>
                  <a:pt x="0" y="2757906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66447" y="2283010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79619" y="3026236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8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95874" y="3118319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1483" y="5051213"/>
            <a:ext cx="153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4249" y="1774792"/>
            <a:ext cx="209232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32x32x3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91396" y="4574072"/>
            <a:ext cx="55880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width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11373" y="3058648"/>
            <a:ext cx="6483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height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78424" y="4659583"/>
            <a:ext cx="597535" cy="619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988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4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depth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1" name="Title 23"/>
          <p:cNvSpPr>
            <a:spLocks noGrp="1"/>
          </p:cNvSpPr>
          <p:nvPr>
            <p:ph type="title"/>
          </p:nvPr>
        </p:nvSpPr>
        <p:spPr>
          <a:xfrm>
            <a:off x="225099" y="199711"/>
            <a:ext cx="8693800" cy="553998"/>
          </a:xfrm>
        </p:spPr>
        <p:txBody>
          <a:bodyPr/>
          <a:lstStyle/>
          <a:p>
            <a:r>
              <a:rPr lang="en-US" sz="3600" dirty="0"/>
              <a:t>Convolutions: More detail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0789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066447" y="3026236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2" y="0"/>
                </a:lnTo>
                <a:lnTo>
                  <a:pt x="213172" y="2014680"/>
                </a:lnTo>
                <a:lnTo>
                  <a:pt x="0" y="2014680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66447" y="2283009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58"/>
                </a:lnTo>
                <a:lnTo>
                  <a:pt x="213172" y="2757906"/>
                </a:lnTo>
                <a:lnTo>
                  <a:pt x="0" y="2757906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66447" y="2283010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79619" y="3026236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8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75899" y="4659584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95874" y="3118319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1483" y="5051213"/>
            <a:ext cx="153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45891" y="3312680"/>
            <a:ext cx="132080" cy="663575"/>
          </a:xfrm>
          <a:custGeom>
            <a:avLst/>
            <a:gdLst/>
            <a:ahLst/>
            <a:cxnLst/>
            <a:rect l="l" t="t" r="r" b="b"/>
            <a:pathLst>
              <a:path w="132079" h="663575">
                <a:moveTo>
                  <a:pt x="0" y="0"/>
                </a:moveTo>
                <a:lnTo>
                  <a:pt x="131599" y="0"/>
                </a:lnTo>
                <a:lnTo>
                  <a:pt x="131599" y="663213"/>
                </a:lnTo>
                <a:lnTo>
                  <a:pt x="0" y="663213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45892" y="3161983"/>
            <a:ext cx="282575" cy="814069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7"/>
                </a:moveTo>
                <a:lnTo>
                  <a:pt x="150699" y="0"/>
                </a:lnTo>
                <a:lnTo>
                  <a:pt x="282299" y="0"/>
                </a:lnTo>
                <a:lnTo>
                  <a:pt x="282299" y="663211"/>
                </a:lnTo>
                <a:lnTo>
                  <a:pt x="131599" y="813910"/>
                </a:lnTo>
                <a:lnTo>
                  <a:pt x="0" y="813910"/>
                </a:lnTo>
                <a:lnTo>
                  <a:pt x="0" y="15069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145892" y="3161982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7"/>
                </a:moveTo>
                <a:lnTo>
                  <a:pt x="131599" y="150697"/>
                </a:lnTo>
                <a:lnTo>
                  <a:pt x="282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277491" y="3312680"/>
            <a:ext cx="0" cy="663575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0"/>
                </a:moveTo>
                <a:lnTo>
                  <a:pt x="0" y="663213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93116" y="2555867"/>
            <a:ext cx="149860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5x5x3</a:t>
            </a: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filter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24249" y="1774792"/>
            <a:ext cx="209232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32x32x3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70817" y="3593272"/>
            <a:ext cx="3466465" cy="837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Convolve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filter with the</a:t>
            </a:r>
            <a:r>
              <a:rPr kumimoji="0" sz="18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i.e. “slide over the image spatially,  computing dot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products”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Convolutions: More detail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6142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638396" y="3170793"/>
            <a:ext cx="132080" cy="663575"/>
          </a:xfrm>
          <a:custGeom>
            <a:avLst/>
            <a:gdLst/>
            <a:ahLst/>
            <a:cxnLst/>
            <a:rect l="l" t="t" r="r" b="b"/>
            <a:pathLst>
              <a:path w="132080" h="663575">
                <a:moveTo>
                  <a:pt x="0" y="0"/>
                </a:moveTo>
                <a:lnTo>
                  <a:pt x="131602" y="0"/>
                </a:lnTo>
                <a:lnTo>
                  <a:pt x="131602" y="663201"/>
                </a:lnTo>
                <a:lnTo>
                  <a:pt x="0" y="663201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38397" y="3020096"/>
            <a:ext cx="282575" cy="814069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7"/>
                </a:moveTo>
                <a:lnTo>
                  <a:pt x="150697" y="0"/>
                </a:lnTo>
                <a:lnTo>
                  <a:pt x="282299" y="0"/>
                </a:lnTo>
                <a:lnTo>
                  <a:pt x="282299" y="663198"/>
                </a:lnTo>
                <a:lnTo>
                  <a:pt x="131602" y="813898"/>
                </a:lnTo>
                <a:lnTo>
                  <a:pt x="0" y="813898"/>
                </a:lnTo>
                <a:lnTo>
                  <a:pt x="0" y="15069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38397" y="3020095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7"/>
                </a:moveTo>
                <a:lnTo>
                  <a:pt x="131602" y="150697"/>
                </a:lnTo>
                <a:lnTo>
                  <a:pt x="282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69998" y="3170793"/>
            <a:ext cx="0" cy="663575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0"/>
                </a:moveTo>
                <a:lnTo>
                  <a:pt x="0" y="66320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34644" y="3285896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9"/>
                </a:moveTo>
                <a:lnTo>
                  <a:pt x="7196" y="96535"/>
                </a:lnTo>
                <a:lnTo>
                  <a:pt x="27235" y="57788"/>
                </a:lnTo>
                <a:lnTo>
                  <a:pt x="57790" y="27233"/>
                </a:lnTo>
                <a:lnTo>
                  <a:pt x="96537" y="7195"/>
                </a:lnTo>
                <a:lnTo>
                  <a:pt x="141149" y="0"/>
                </a:lnTo>
                <a:lnTo>
                  <a:pt x="195165" y="10744"/>
                </a:lnTo>
                <a:lnTo>
                  <a:pt x="240949" y="41342"/>
                </a:lnTo>
                <a:lnTo>
                  <a:pt x="271552" y="87137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4" y="224508"/>
                </a:lnTo>
                <a:lnTo>
                  <a:pt x="224508" y="255064"/>
                </a:lnTo>
                <a:lnTo>
                  <a:pt x="185762" y="275103"/>
                </a:lnTo>
                <a:lnTo>
                  <a:pt x="141149" y="282299"/>
                </a:lnTo>
                <a:lnTo>
                  <a:pt x="96537" y="275103"/>
                </a:lnTo>
                <a:lnTo>
                  <a:pt x="57790" y="255064"/>
                </a:lnTo>
                <a:lnTo>
                  <a:pt x="27235" y="224508"/>
                </a:lnTo>
                <a:lnTo>
                  <a:pt x="7196" y="185762"/>
                </a:lnTo>
                <a:lnTo>
                  <a:pt x="0" y="1411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45146" y="3427045"/>
            <a:ext cx="1489710" cy="399415"/>
          </a:xfrm>
          <a:custGeom>
            <a:avLst/>
            <a:gdLst/>
            <a:ahLst/>
            <a:cxnLst/>
            <a:rect l="l" t="t" r="r" b="b"/>
            <a:pathLst>
              <a:path w="1489710" h="399414">
                <a:moveTo>
                  <a:pt x="0" y="398999"/>
                </a:moveTo>
                <a:lnTo>
                  <a:pt x="14894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64647" y="3189745"/>
            <a:ext cx="1470025" cy="237490"/>
          </a:xfrm>
          <a:custGeom>
            <a:avLst/>
            <a:gdLst/>
            <a:ahLst/>
            <a:cxnLst/>
            <a:rect l="l" t="t" r="r" b="b"/>
            <a:pathLst>
              <a:path w="1470025" h="237489">
                <a:moveTo>
                  <a:pt x="0" y="0"/>
                </a:moveTo>
                <a:lnTo>
                  <a:pt x="1469997" y="2372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900847" y="3040346"/>
            <a:ext cx="1334135" cy="386715"/>
          </a:xfrm>
          <a:custGeom>
            <a:avLst/>
            <a:gdLst/>
            <a:ahLst/>
            <a:cxnLst/>
            <a:rect l="l" t="t" r="r" b="b"/>
            <a:pathLst>
              <a:path w="1334135" h="386714">
                <a:moveTo>
                  <a:pt x="0" y="0"/>
                </a:moveTo>
                <a:lnTo>
                  <a:pt x="1333797" y="3866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26946" y="3427044"/>
            <a:ext cx="1308100" cy="250190"/>
          </a:xfrm>
          <a:custGeom>
            <a:avLst/>
            <a:gdLst/>
            <a:ahLst/>
            <a:cxnLst/>
            <a:rect l="l" t="t" r="r" b="b"/>
            <a:pathLst>
              <a:path w="1308100" h="250189">
                <a:moveTo>
                  <a:pt x="0" y="249599"/>
                </a:moveTo>
                <a:lnTo>
                  <a:pt x="130769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07518" y="4424670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71820" y="2351500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36911" y="4816308"/>
            <a:ext cx="153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25099" y="1056962"/>
            <a:ext cx="869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3000" spc="-5" dirty="0"/>
              <a:t>Convolution</a:t>
            </a:r>
            <a:r>
              <a:rPr sz="3000" spc="-35" dirty="0"/>
              <a:t> </a:t>
            </a:r>
            <a:r>
              <a:rPr sz="3000" spc="-5" dirty="0"/>
              <a:t>Layer</a:t>
            </a:r>
            <a:endParaRPr sz="3000"/>
          </a:p>
        </p:txBody>
      </p:sp>
      <p:sp>
        <p:nvSpPr>
          <p:cNvPr id="17" name="object 17"/>
          <p:cNvSpPr/>
          <p:nvPr/>
        </p:nvSpPr>
        <p:spPr>
          <a:xfrm>
            <a:off x="1221872" y="2791324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2" y="0"/>
                </a:lnTo>
                <a:lnTo>
                  <a:pt x="213172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21872" y="204809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2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221872" y="2048098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435044" y="2791324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552739" y="1714496"/>
            <a:ext cx="2092325" cy="74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32x32x3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 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5x5x3</a:t>
            </a: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filter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404258" y="1867498"/>
            <a:ext cx="929005" cy="220345"/>
          </a:xfrm>
          <a:custGeom>
            <a:avLst/>
            <a:gdLst/>
            <a:ahLst/>
            <a:cxnLst/>
            <a:rect l="l" t="t" r="r" b="b"/>
            <a:pathLst>
              <a:path w="929004" h="220344">
                <a:moveTo>
                  <a:pt x="928685" y="0"/>
                </a:moveTo>
                <a:lnTo>
                  <a:pt x="0" y="219929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362195" y="2072118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38434" y="0"/>
                </a:moveTo>
                <a:lnTo>
                  <a:pt x="0" y="25269"/>
                </a:lnTo>
                <a:lnTo>
                  <a:pt x="45687" y="30619"/>
                </a:lnTo>
                <a:lnTo>
                  <a:pt x="38434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090910" y="2351022"/>
            <a:ext cx="1346200" cy="523240"/>
          </a:xfrm>
          <a:custGeom>
            <a:avLst/>
            <a:gdLst/>
            <a:ahLst/>
            <a:cxnLst/>
            <a:rect l="l" t="t" r="r" b="b"/>
            <a:pathLst>
              <a:path w="1346200" h="523239">
                <a:moveTo>
                  <a:pt x="1345632" y="0"/>
                </a:moveTo>
                <a:lnTo>
                  <a:pt x="0" y="523188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050624" y="2859548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34587" y="0"/>
                </a:moveTo>
                <a:lnTo>
                  <a:pt x="0" y="30327"/>
                </a:lnTo>
                <a:lnTo>
                  <a:pt x="45989" y="29324"/>
                </a:lnTo>
                <a:lnTo>
                  <a:pt x="34587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628618" y="3742969"/>
            <a:ext cx="354965" cy="127000"/>
          </a:xfrm>
          <a:custGeom>
            <a:avLst/>
            <a:gdLst/>
            <a:ahLst/>
            <a:cxnLst/>
            <a:rect l="l" t="t" r="r" b="b"/>
            <a:pathLst>
              <a:path w="354964" h="127000">
                <a:moveTo>
                  <a:pt x="354474" y="12657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587918" y="3728145"/>
            <a:ext cx="46355" cy="29845"/>
          </a:xfrm>
          <a:custGeom>
            <a:avLst/>
            <a:gdLst/>
            <a:ahLst/>
            <a:cxnLst/>
            <a:rect l="l" t="t" r="r" b="b"/>
            <a:pathLst>
              <a:path w="46354" h="29844">
                <a:moveTo>
                  <a:pt x="45974" y="0"/>
                </a:moveTo>
                <a:lnTo>
                  <a:pt x="0" y="274"/>
                </a:lnTo>
                <a:lnTo>
                  <a:pt x="35399" y="29624"/>
                </a:lnTo>
                <a:lnTo>
                  <a:pt x="45974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143993" y="3683073"/>
            <a:ext cx="4799965" cy="1113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r>
              <a:rPr kumimoji="0" sz="1800" b="1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number: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208279" lvl="0" indent="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result of taking a dot product between the  filter and a small 5x5x3 chunk of the</a:t>
            </a:r>
            <a:r>
              <a:rPr kumimoji="0" sz="180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(i.e. 5*5*3 = 75-dimensional dot product +</a:t>
            </a:r>
            <a:r>
              <a:rPr kumimoji="0" sz="180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bias)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112015" y="2135498"/>
            <a:ext cx="370519" cy="282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216692" y="4893067"/>
            <a:ext cx="1225637" cy="393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Convolutions: More detail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75451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638396" y="3170793"/>
            <a:ext cx="132080" cy="663575"/>
          </a:xfrm>
          <a:custGeom>
            <a:avLst/>
            <a:gdLst/>
            <a:ahLst/>
            <a:cxnLst/>
            <a:rect l="l" t="t" r="r" b="b"/>
            <a:pathLst>
              <a:path w="132080" h="663575">
                <a:moveTo>
                  <a:pt x="0" y="0"/>
                </a:moveTo>
                <a:lnTo>
                  <a:pt x="131602" y="0"/>
                </a:lnTo>
                <a:lnTo>
                  <a:pt x="131602" y="663201"/>
                </a:lnTo>
                <a:lnTo>
                  <a:pt x="0" y="663201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38397" y="3020096"/>
            <a:ext cx="282575" cy="814069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7"/>
                </a:moveTo>
                <a:lnTo>
                  <a:pt x="150697" y="0"/>
                </a:lnTo>
                <a:lnTo>
                  <a:pt x="282299" y="0"/>
                </a:lnTo>
                <a:lnTo>
                  <a:pt x="282299" y="663198"/>
                </a:lnTo>
                <a:lnTo>
                  <a:pt x="131602" y="813898"/>
                </a:lnTo>
                <a:lnTo>
                  <a:pt x="0" y="813898"/>
                </a:lnTo>
                <a:lnTo>
                  <a:pt x="0" y="15069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38397" y="3020095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7"/>
                </a:moveTo>
                <a:lnTo>
                  <a:pt x="131602" y="150697"/>
                </a:lnTo>
                <a:lnTo>
                  <a:pt x="282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69998" y="3170793"/>
            <a:ext cx="0" cy="663575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0"/>
                </a:moveTo>
                <a:lnTo>
                  <a:pt x="0" y="66320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34644" y="3285896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9"/>
                </a:moveTo>
                <a:lnTo>
                  <a:pt x="7196" y="96535"/>
                </a:lnTo>
                <a:lnTo>
                  <a:pt x="27235" y="57788"/>
                </a:lnTo>
                <a:lnTo>
                  <a:pt x="57790" y="27233"/>
                </a:lnTo>
                <a:lnTo>
                  <a:pt x="96537" y="7195"/>
                </a:lnTo>
                <a:lnTo>
                  <a:pt x="141149" y="0"/>
                </a:lnTo>
                <a:lnTo>
                  <a:pt x="195165" y="10744"/>
                </a:lnTo>
                <a:lnTo>
                  <a:pt x="240949" y="41342"/>
                </a:lnTo>
                <a:lnTo>
                  <a:pt x="271552" y="87137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4" y="224508"/>
                </a:lnTo>
                <a:lnTo>
                  <a:pt x="224508" y="255064"/>
                </a:lnTo>
                <a:lnTo>
                  <a:pt x="185762" y="275103"/>
                </a:lnTo>
                <a:lnTo>
                  <a:pt x="141149" y="282299"/>
                </a:lnTo>
                <a:lnTo>
                  <a:pt x="96537" y="275103"/>
                </a:lnTo>
                <a:lnTo>
                  <a:pt x="57790" y="255064"/>
                </a:lnTo>
                <a:lnTo>
                  <a:pt x="27235" y="224508"/>
                </a:lnTo>
                <a:lnTo>
                  <a:pt x="7196" y="185762"/>
                </a:lnTo>
                <a:lnTo>
                  <a:pt x="0" y="1411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45146" y="3427045"/>
            <a:ext cx="1489710" cy="399415"/>
          </a:xfrm>
          <a:custGeom>
            <a:avLst/>
            <a:gdLst/>
            <a:ahLst/>
            <a:cxnLst/>
            <a:rect l="l" t="t" r="r" b="b"/>
            <a:pathLst>
              <a:path w="1489710" h="399414">
                <a:moveTo>
                  <a:pt x="0" y="398999"/>
                </a:moveTo>
                <a:lnTo>
                  <a:pt x="14894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64647" y="3189745"/>
            <a:ext cx="1470025" cy="237490"/>
          </a:xfrm>
          <a:custGeom>
            <a:avLst/>
            <a:gdLst/>
            <a:ahLst/>
            <a:cxnLst/>
            <a:rect l="l" t="t" r="r" b="b"/>
            <a:pathLst>
              <a:path w="1470025" h="237489">
                <a:moveTo>
                  <a:pt x="0" y="0"/>
                </a:moveTo>
                <a:lnTo>
                  <a:pt x="1469997" y="2372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900847" y="3040346"/>
            <a:ext cx="1334135" cy="386715"/>
          </a:xfrm>
          <a:custGeom>
            <a:avLst/>
            <a:gdLst/>
            <a:ahLst/>
            <a:cxnLst/>
            <a:rect l="l" t="t" r="r" b="b"/>
            <a:pathLst>
              <a:path w="1334135" h="386714">
                <a:moveTo>
                  <a:pt x="0" y="0"/>
                </a:moveTo>
                <a:lnTo>
                  <a:pt x="1333797" y="3866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26946" y="3427044"/>
            <a:ext cx="1308100" cy="250190"/>
          </a:xfrm>
          <a:custGeom>
            <a:avLst/>
            <a:gdLst/>
            <a:ahLst/>
            <a:cxnLst/>
            <a:rect l="l" t="t" r="r" b="b"/>
            <a:pathLst>
              <a:path w="1308100" h="250189">
                <a:moveTo>
                  <a:pt x="0" y="249599"/>
                </a:moveTo>
                <a:lnTo>
                  <a:pt x="130769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07518" y="4424670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71820" y="2351500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36911" y="4816308"/>
            <a:ext cx="153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25099" y="1056962"/>
            <a:ext cx="869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3000" spc="-5" dirty="0"/>
              <a:t>Convolution</a:t>
            </a:r>
            <a:r>
              <a:rPr sz="3000" spc="-35" dirty="0"/>
              <a:t> </a:t>
            </a:r>
            <a:r>
              <a:rPr sz="3000" spc="-5" dirty="0"/>
              <a:t>Layer</a:t>
            </a:r>
            <a:endParaRPr sz="3000"/>
          </a:p>
        </p:txBody>
      </p:sp>
      <p:sp>
        <p:nvSpPr>
          <p:cNvPr id="17" name="object 17"/>
          <p:cNvSpPr/>
          <p:nvPr/>
        </p:nvSpPr>
        <p:spPr>
          <a:xfrm>
            <a:off x="1221872" y="2791324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2" y="0"/>
                </a:lnTo>
                <a:lnTo>
                  <a:pt x="213172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21872" y="204809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2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221872" y="2048098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435044" y="2791324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404258" y="1867498"/>
            <a:ext cx="929005" cy="220345"/>
          </a:xfrm>
          <a:custGeom>
            <a:avLst/>
            <a:gdLst/>
            <a:ahLst/>
            <a:cxnLst/>
            <a:rect l="l" t="t" r="r" b="b"/>
            <a:pathLst>
              <a:path w="929004" h="220344">
                <a:moveTo>
                  <a:pt x="928685" y="0"/>
                </a:moveTo>
                <a:lnTo>
                  <a:pt x="0" y="219929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362195" y="2072118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38434" y="0"/>
                </a:moveTo>
                <a:lnTo>
                  <a:pt x="0" y="25269"/>
                </a:lnTo>
                <a:lnTo>
                  <a:pt x="45687" y="30619"/>
                </a:lnTo>
                <a:lnTo>
                  <a:pt x="38434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090910" y="2351022"/>
            <a:ext cx="1346200" cy="523240"/>
          </a:xfrm>
          <a:custGeom>
            <a:avLst/>
            <a:gdLst/>
            <a:ahLst/>
            <a:cxnLst/>
            <a:rect l="l" t="t" r="r" b="b"/>
            <a:pathLst>
              <a:path w="1346200" h="523239">
                <a:moveTo>
                  <a:pt x="1345632" y="0"/>
                </a:moveTo>
                <a:lnTo>
                  <a:pt x="0" y="523188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050624" y="2859548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34587" y="0"/>
                </a:moveTo>
                <a:lnTo>
                  <a:pt x="0" y="30327"/>
                </a:lnTo>
                <a:lnTo>
                  <a:pt x="45989" y="29324"/>
                </a:lnTo>
                <a:lnTo>
                  <a:pt x="34587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971892" y="3430344"/>
            <a:ext cx="2308860" cy="0"/>
          </a:xfrm>
          <a:custGeom>
            <a:avLst/>
            <a:gdLst/>
            <a:ahLst/>
            <a:cxnLst/>
            <a:rect l="l" t="t" r="r" b="b"/>
            <a:pathLst>
              <a:path w="2308860">
                <a:moveTo>
                  <a:pt x="0" y="0"/>
                </a:moveTo>
                <a:lnTo>
                  <a:pt x="2308645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280538" y="341461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074935" y="2912271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09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074935" y="204809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074935" y="2048098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167160" y="2912271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552739" y="1457505"/>
            <a:ext cx="5225415" cy="9791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5080" lvl="0" indent="0" algn="r" defTabSz="914400" rtl="0" eaLnBrk="1" fontAlgn="auto" latinLnBrk="0" hangingPunct="1">
              <a:lnSpc>
                <a:spcPts val="20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activation</a:t>
            </a:r>
            <a:r>
              <a:rPr kumimoji="0" sz="1800" b="1" i="0" u="none" strike="noStrike" kern="1200" cap="none" spc="-5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7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32x32x3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5x5x3</a:t>
            </a: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filter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032453" y="4838149"/>
            <a:ext cx="153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699963" y="4382474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28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915440" y="2971490"/>
            <a:ext cx="4469130" cy="12545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508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28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2060575" lvl="0" indent="0" algn="l" defTabSz="914400" rtl="0" eaLnBrk="1" fontAlgn="auto" latinLnBrk="0" hangingPunct="1">
              <a:lnSpc>
                <a:spcPct val="100699"/>
              </a:lnSpc>
              <a:spcBef>
                <a:spcPts val="10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convolve (slide) over all  spatial</a:t>
            </a:r>
            <a:r>
              <a:rPr kumimoji="0" sz="1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locations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8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Convolutions: More detail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6436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10738" y="4586330"/>
            <a:ext cx="7057497" cy="1525524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313221" marR="182105" indent="-302575">
              <a:spcBef>
                <a:spcPts val="84"/>
              </a:spcBef>
              <a:buChar char="•"/>
              <a:tabLst>
                <a:tab pos="313221" algn="l"/>
                <a:tab pos="313781" algn="l"/>
              </a:tabLst>
            </a:pPr>
            <a:r>
              <a:rPr sz="1941" dirty="0">
                <a:latin typeface="Arial"/>
                <a:cs typeface="Arial"/>
              </a:rPr>
              <a:t>Problem with trivial solution: Network that finds a “welcome” in  the top recording will not find it in the lower one</a:t>
            </a:r>
          </a:p>
          <a:p>
            <a:pPr marL="667346" lvl="1" indent="-253266">
              <a:spcBef>
                <a:spcPts val="427"/>
              </a:spcBef>
              <a:buChar char="–"/>
              <a:tabLst>
                <a:tab pos="667346" algn="l"/>
                <a:tab pos="667906" algn="l"/>
              </a:tabLst>
            </a:pPr>
            <a:r>
              <a:rPr sz="1765" dirty="0">
                <a:latin typeface="Arial"/>
                <a:cs typeface="Arial"/>
              </a:rPr>
              <a:t>Unless trained with both</a:t>
            </a:r>
          </a:p>
          <a:p>
            <a:pPr marL="667346" marR="4483" lvl="1" indent="-253266">
              <a:spcBef>
                <a:spcPts val="427"/>
              </a:spcBef>
              <a:buChar char="–"/>
              <a:tabLst>
                <a:tab pos="667346" algn="l"/>
                <a:tab pos="667906" algn="l"/>
              </a:tabLst>
            </a:pPr>
            <a:r>
              <a:rPr sz="1765" dirty="0">
                <a:latin typeface="Arial"/>
                <a:cs typeface="Arial"/>
              </a:rPr>
              <a:t>Will require a very large network and a large amount of training </a:t>
            </a:r>
            <a:r>
              <a:rPr lang="en-US" sz="1765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data to cover every case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210235" y="1332603"/>
            <a:ext cx="6858000" cy="1451162"/>
            <a:chOff x="1219200" y="1510283"/>
            <a:chExt cx="7772400" cy="1644650"/>
          </a:xfrm>
        </p:grpSpPr>
        <p:sp>
          <p:nvSpPr>
            <p:cNvPr id="5" name="object 5"/>
            <p:cNvSpPr/>
            <p:nvPr/>
          </p:nvSpPr>
          <p:spPr>
            <a:xfrm>
              <a:off x="1219200" y="1523999"/>
              <a:ext cx="7772400" cy="16154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" name="object 6"/>
            <p:cNvSpPr/>
            <p:nvPr/>
          </p:nvSpPr>
          <p:spPr>
            <a:xfrm>
              <a:off x="2653283" y="1510283"/>
              <a:ext cx="1324610" cy="1644650"/>
            </a:xfrm>
            <a:custGeom>
              <a:avLst/>
              <a:gdLst/>
              <a:ahLst/>
              <a:cxnLst/>
              <a:rect l="l" t="t" r="r" b="b"/>
              <a:pathLst>
                <a:path w="1324610" h="1644650">
                  <a:moveTo>
                    <a:pt x="1318260" y="1644396"/>
                  </a:moveTo>
                  <a:lnTo>
                    <a:pt x="6096" y="1644396"/>
                  </a:lnTo>
                  <a:lnTo>
                    <a:pt x="0" y="1638300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1318260" y="0"/>
                  </a:lnTo>
                  <a:lnTo>
                    <a:pt x="1324356" y="6096"/>
                  </a:lnTo>
                  <a:lnTo>
                    <a:pt x="1324356" y="13716"/>
                  </a:lnTo>
                  <a:lnTo>
                    <a:pt x="28956" y="13716"/>
                  </a:lnTo>
                  <a:lnTo>
                    <a:pt x="13716" y="28956"/>
                  </a:lnTo>
                  <a:lnTo>
                    <a:pt x="28956" y="28956"/>
                  </a:lnTo>
                  <a:lnTo>
                    <a:pt x="28956" y="1615440"/>
                  </a:lnTo>
                  <a:lnTo>
                    <a:pt x="13716" y="1615440"/>
                  </a:lnTo>
                  <a:lnTo>
                    <a:pt x="28956" y="1629156"/>
                  </a:lnTo>
                  <a:lnTo>
                    <a:pt x="1324356" y="1629156"/>
                  </a:lnTo>
                  <a:lnTo>
                    <a:pt x="1324356" y="1638300"/>
                  </a:lnTo>
                  <a:lnTo>
                    <a:pt x="1318260" y="1644396"/>
                  </a:lnTo>
                  <a:close/>
                </a:path>
                <a:path w="1324610" h="1644650">
                  <a:moveTo>
                    <a:pt x="28956" y="28956"/>
                  </a:moveTo>
                  <a:lnTo>
                    <a:pt x="13716" y="28956"/>
                  </a:lnTo>
                  <a:lnTo>
                    <a:pt x="28956" y="13716"/>
                  </a:lnTo>
                  <a:lnTo>
                    <a:pt x="28956" y="28956"/>
                  </a:lnTo>
                  <a:close/>
                </a:path>
                <a:path w="1324610" h="1644650">
                  <a:moveTo>
                    <a:pt x="1295400" y="28956"/>
                  </a:moveTo>
                  <a:lnTo>
                    <a:pt x="28956" y="28956"/>
                  </a:lnTo>
                  <a:lnTo>
                    <a:pt x="28956" y="13716"/>
                  </a:lnTo>
                  <a:lnTo>
                    <a:pt x="1295400" y="13716"/>
                  </a:lnTo>
                  <a:lnTo>
                    <a:pt x="1295400" y="28956"/>
                  </a:lnTo>
                  <a:close/>
                </a:path>
                <a:path w="1324610" h="1644650">
                  <a:moveTo>
                    <a:pt x="1295400" y="1629156"/>
                  </a:moveTo>
                  <a:lnTo>
                    <a:pt x="1295400" y="13716"/>
                  </a:lnTo>
                  <a:lnTo>
                    <a:pt x="1309116" y="28956"/>
                  </a:lnTo>
                  <a:lnTo>
                    <a:pt x="1324356" y="28956"/>
                  </a:lnTo>
                  <a:lnTo>
                    <a:pt x="1324356" y="1615440"/>
                  </a:lnTo>
                  <a:lnTo>
                    <a:pt x="1309116" y="1615440"/>
                  </a:lnTo>
                  <a:lnTo>
                    <a:pt x="1295400" y="1629156"/>
                  </a:lnTo>
                  <a:close/>
                </a:path>
                <a:path w="1324610" h="1644650">
                  <a:moveTo>
                    <a:pt x="1324356" y="28956"/>
                  </a:moveTo>
                  <a:lnTo>
                    <a:pt x="1309116" y="28956"/>
                  </a:lnTo>
                  <a:lnTo>
                    <a:pt x="1295400" y="13716"/>
                  </a:lnTo>
                  <a:lnTo>
                    <a:pt x="1324356" y="13716"/>
                  </a:lnTo>
                  <a:lnTo>
                    <a:pt x="1324356" y="28956"/>
                  </a:lnTo>
                  <a:close/>
                </a:path>
                <a:path w="1324610" h="1644650">
                  <a:moveTo>
                    <a:pt x="28956" y="1629156"/>
                  </a:moveTo>
                  <a:lnTo>
                    <a:pt x="13716" y="1615440"/>
                  </a:lnTo>
                  <a:lnTo>
                    <a:pt x="28956" y="1615440"/>
                  </a:lnTo>
                  <a:lnTo>
                    <a:pt x="28956" y="1629156"/>
                  </a:lnTo>
                  <a:close/>
                </a:path>
                <a:path w="1324610" h="1644650">
                  <a:moveTo>
                    <a:pt x="1295400" y="1629156"/>
                  </a:moveTo>
                  <a:lnTo>
                    <a:pt x="28956" y="1629156"/>
                  </a:lnTo>
                  <a:lnTo>
                    <a:pt x="28956" y="1615440"/>
                  </a:lnTo>
                  <a:lnTo>
                    <a:pt x="1295400" y="1615440"/>
                  </a:lnTo>
                  <a:lnTo>
                    <a:pt x="1295400" y="1629156"/>
                  </a:lnTo>
                  <a:close/>
                </a:path>
                <a:path w="1324610" h="1644650">
                  <a:moveTo>
                    <a:pt x="1324356" y="1629156"/>
                  </a:moveTo>
                  <a:lnTo>
                    <a:pt x="1295400" y="1629156"/>
                  </a:lnTo>
                  <a:lnTo>
                    <a:pt x="1309116" y="1615440"/>
                  </a:lnTo>
                  <a:lnTo>
                    <a:pt x="1324356" y="1615440"/>
                  </a:lnTo>
                  <a:lnTo>
                    <a:pt x="1324356" y="1629156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210235" y="2946250"/>
            <a:ext cx="6858000" cy="1451162"/>
            <a:chOff x="1219200" y="3339084"/>
            <a:chExt cx="7772400" cy="1644650"/>
          </a:xfrm>
        </p:grpSpPr>
        <p:sp>
          <p:nvSpPr>
            <p:cNvPr id="8" name="object 8"/>
            <p:cNvSpPr/>
            <p:nvPr/>
          </p:nvSpPr>
          <p:spPr>
            <a:xfrm>
              <a:off x="1219200" y="3352800"/>
              <a:ext cx="7772400" cy="16139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" name="object 9"/>
            <p:cNvSpPr/>
            <p:nvPr/>
          </p:nvSpPr>
          <p:spPr>
            <a:xfrm>
              <a:off x="5594603" y="3339084"/>
              <a:ext cx="1323340" cy="1644650"/>
            </a:xfrm>
            <a:custGeom>
              <a:avLst/>
              <a:gdLst/>
              <a:ahLst/>
              <a:cxnLst/>
              <a:rect l="l" t="t" r="r" b="b"/>
              <a:pathLst>
                <a:path w="1323340" h="1644650">
                  <a:moveTo>
                    <a:pt x="1316736" y="1644396"/>
                  </a:moveTo>
                  <a:lnTo>
                    <a:pt x="6096" y="1644396"/>
                  </a:lnTo>
                  <a:lnTo>
                    <a:pt x="0" y="1638300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1316736" y="0"/>
                  </a:lnTo>
                  <a:lnTo>
                    <a:pt x="1322832" y="6096"/>
                  </a:lnTo>
                  <a:lnTo>
                    <a:pt x="1322832" y="13716"/>
                  </a:lnTo>
                  <a:lnTo>
                    <a:pt x="27432" y="13716"/>
                  </a:lnTo>
                  <a:lnTo>
                    <a:pt x="13716" y="28956"/>
                  </a:lnTo>
                  <a:lnTo>
                    <a:pt x="27432" y="28956"/>
                  </a:lnTo>
                  <a:lnTo>
                    <a:pt x="27432" y="1615440"/>
                  </a:lnTo>
                  <a:lnTo>
                    <a:pt x="13716" y="1615440"/>
                  </a:lnTo>
                  <a:lnTo>
                    <a:pt x="27432" y="1629156"/>
                  </a:lnTo>
                  <a:lnTo>
                    <a:pt x="1322832" y="1629156"/>
                  </a:lnTo>
                  <a:lnTo>
                    <a:pt x="1322832" y="1638300"/>
                  </a:lnTo>
                  <a:lnTo>
                    <a:pt x="1316736" y="1644396"/>
                  </a:lnTo>
                  <a:close/>
                </a:path>
                <a:path w="1323340" h="1644650">
                  <a:moveTo>
                    <a:pt x="27432" y="28956"/>
                  </a:moveTo>
                  <a:lnTo>
                    <a:pt x="13716" y="28956"/>
                  </a:lnTo>
                  <a:lnTo>
                    <a:pt x="27432" y="13716"/>
                  </a:lnTo>
                  <a:lnTo>
                    <a:pt x="27432" y="28956"/>
                  </a:lnTo>
                  <a:close/>
                </a:path>
                <a:path w="1323340" h="1644650">
                  <a:moveTo>
                    <a:pt x="1295400" y="28956"/>
                  </a:moveTo>
                  <a:lnTo>
                    <a:pt x="27432" y="28956"/>
                  </a:lnTo>
                  <a:lnTo>
                    <a:pt x="27432" y="13716"/>
                  </a:lnTo>
                  <a:lnTo>
                    <a:pt x="1295400" y="13716"/>
                  </a:lnTo>
                  <a:lnTo>
                    <a:pt x="1295400" y="28956"/>
                  </a:lnTo>
                  <a:close/>
                </a:path>
                <a:path w="1323340" h="1644650">
                  <a:moveTo>
                    <a:pt x="1295400" y="1629156"/>
                  </a:moveTo>
                  <a:lnTo>
                    <a:pt x="1295400" y="13716"/>
                  </a:lnTo>
                  <a:lnTo>
                    <a:pt x="1309116" y="28956"/>
                  </a:lnTo>
                  <a:lnTo>
                    <a:pt x="1322832" y="28956"/>
                  </a:lnTo>
                  <a:lnTo>
                    <a:pt x="1322832" y="1615440"/>
                  </a:lnTo>
                  <a:lnTo>
                    <a:pt x="1309116" y="1615440"/>
                  </a:lnTo>
                  <a:lnTo>
                    <a:pt x="1295400" y="1629156"/>
                  </a:lnTo>
                  <a:close/>
                </a:path>
                <a:path w="1323340" h="1644650">
                  <a:moveTo>
                    <a:pt x="1322832" y="28956"/>
                  </a:moveTo>
                  <a:lnTo>
                    <a:pt x="1309116" y="28956"/>
                  </a:lnTo>
                  <a:lnTo>
                    <a:pt x="1295400" y="13716"/>
                  </a:lnTo>
                  <a:lnTo>
                    <a:pt x="1322832" y="13716"/>
                  </a:lnTo>
                  <a:lnTo>
                    <a:pt x="1322832" y="28956"/>
                  </a:lnTo>
                  <a:close/>
                </a:path>
                <a:path w="1323340" h="1644650">
                  <a:moveTo>
                    <a:pt x="27432" y="1629156"/>
                  </a:moveTo>
                  <a:lnTo>
                    <a:pt x="13716" y="1615440"/>
                  </a:lnTo>
                  <a:lnTo>
                    <a:pt x="27432" y="1615440"/>
                  </a:lnTo>
                  <a:lnTo>
                    <a:pt x="27432" y="1629156"/>
                  </a:lnTo>
                  <a:close/>
                </a:path>
                <a:path w="1323340" h="1644650">
                  <a:moveTo>
                    <a:pt x="1295400" y="1629156"/>
                  </a:moveTo>
                  <a:lnTo>
                    <a:pt x="27432" y="1629156"/>
                  </a:lnTo>
                  <a:lnTo>
                    <a:pt x="27432" y="1615440"/>
                  </a:lnTo>
                  <a:lnTo>
                    <a:pt x="1295400" y="1615440"/>
                  </a:lnTo>
                  <a:lnTo>
                    <a:pt x="1295400" y="1629156"/>
                  </a:lnTo>
                  <a:close/>
                </a:path>
                <a:path w="1323340" h="1644650">
                  <a:moveTo>
                    <a:pt x="1322832" y="1629156"/>
                  </a:moveTo>
                  <a:lnTo>
                    <a:pt x="1295400" y="1629156"/>
                  </a:lnTo>
                  <a:lnTo>
                    <a:pt x="1309116" y="1615440"/>
                  </a:lnTo>
                  <a:lnTo>
                    <a:pt x="1322832" y="1615440"/>
                  </a:lnTo>
                  <a:lnTo>
                    <a:pt x="1322832" y="1629156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EF33129-99DA-4BA0-9232-0A126A7E0A4A}"/>
              </a:ext>
            </a:extLst>
          </p:cNvPr>
          <p:cNvSpPr txBox="1"/>
          <p:nvPr/>
        </p:nvSpPr>
        <p:spPr>
          <a:xfrm>
            <a:off x="0" y="6604084"/>
            <a:ext cx="9060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50" dirty="0" err="1"/>
              <a:t>Bhiksha</a:t>
            </a:r>
            <a:r>
              <a:rPr lang="en-US" sz="1050" dirty="0"/>
              <a:t> Raj</a:t>
            </a:r>
            <a:endParaRPr kumimoji="0" lang="en-US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DA03A625-F65D-4232-983F-A34F07C6D4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18991" y="477700"/>
            <a:ext cx="3908051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pc="-229" dirty="0"/>
              <a:t>Finding </a:t>
            </a:r>
            <a:r>
              <a:rPr spc="-150" dirty="0"/>
              <a:t>a</a:t>
            </a:r>
            <a:r>
              <a:rPr spc="-424" dirty="0"/>
              <a:t> </a:t>
            </a:r>
            <a:r>
              <a:rPr spc="-207" dirty="0"/>
              <a:t>Welcome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7074935" y="2912271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09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4935" y="204809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074935" y="2048098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167160" y="2912271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38396" y="3170793"/>
            <a:ext cx="132080" cy="663575"/>
          </a:xfrm>
          <a:custGeom>
            <a:avLst/>
            <a:gdLst/>
            <a:ahLst/>
            <a:cxnLst/>
            <a:rect l="l" t="t" r="r" b="b"/>
            <a:pathLst>
              <a:path w="132080" h="663575">
                <a:moveTo>
                  <a:pt x="0" y="0"/>
                </a:moveTo>
                <a:lnTo>
                  <a:pt x="131602" y="0"/>
                </a:lnTo>
                <a:lnTo>
                  <a:pt x="131602" y="663201"/>
                </a:lnTo>
                <a:lnTo>
                  <a:pt x="0" y="663201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38397" y="3020096"/>
            <a:ext cx="282575" cy="814069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7"/>
                </a:moveTo>
                <a:lnTo>
                  <a:pt x="150697" y="0"/>
                </a:lnTo>
                <a:lnTo>
                  <a:pt x="282299" y="0"/>
                </a:lnTo>
                <a:lnTo>
                  <a:pt x="282299" y="663198"/>
                </a:lnTo>
                <a:lnTo>
                  <a:pt x="131602" y="813898"/>
                </a:lnTo>
                <a:lnTo>
                  <a:pt x="0" y="813898"/>
                </a:lnTo>
                <a:lnTo>
                  <a:pt x="0" y="15069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38397" y="3020095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7"/>
                </a:moveTo>
                <a:lnTo>
                  <a:pt x="131602" y="150697"/>
                </a:lnTo>
                <a:lnTo>
                  <a:pt x="282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69998" y="3170793"/>
            <a:ext cx="0" cy="663575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0"/>
                </a:moveTo>
                <a:lnTo>
                  <a:pt x="0" y="66320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234644" y="3285896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9"/>
                </a:moveTo>
                <a:lnTo>
                  <a:pt x="7196" y="96535"/>
                </a:lnTo>
                <a:lnTo>
                  <a:pt x="27235" y="57788"/>
                </a:lnTo>
                <a:lnTo>
                  <a:pt x="57790" y="27233"/>
                </a:lnTo>
                <a:lnTo>
                  <a:pt x="96537" y="7195"/>
                </a:lnTo>
                <a:lnTo>
                  <a:pt x="141149" y="0"/>
                </a:lnTo>
                <a:lnTo>
                  <a:pt x="195165" y="10744"/>
                </a:lnTo>
                <a:lnTo>
                  <a:pt x="240949" y="41342"/>
                </a:lnTo>
                <a:lnTo>
                  <a:pt x="271552" y="87137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4" y="224508"/>
                </a:lnTo>
                <a:lnTo>
                  <a:pt x="224508" y="255064"/>
                </a:lnTo>
                <a:lnTo>
                  <a:pt x="185762" y="275103"/>
                </a:lnTo>
                <a:lnTo>
                  <a:pt x="141149" y="282299"/>
                </a:lnTo>
                <a:lnTo>
                  <a:pt x="96537" y="275103"/>
                </a:lnTo>
                <a:lnTo>
                  <a:pt x="57790" y="255064"/>
                </a:lnTo>
                <a:lnTo>
                  <a:pt x="27235" y="224508"/>
                </a:lnTo>
                <a:lnTo>
                  <a:pt x="7196" y="185762"/>
                </a:lnTo>
                <a:lnTo>
                  <a:pt x="0" y="1411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745146" y="3427045"/>
            <a:ext cx="1489710" cy="399415"/>
          </a:xfrm>
          <a:custGeom>
            <a:avLst/>
            <a:gdLst/>
            <a:ahLst/>
            <a:cxnLst/>
            <a:rect l="l" t="t" r="r" b="b"/>
            <a:pathLst>
              <a:path w="1489710" h="399414">
                <a:moveTo>
                  <a:pt x="0" y="398999"/>
                </a:moveTo>
                <a:lnTo>
                  <a:pt x="14894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64647" y="3189745"/>
            <a:ext cx="1470025" cy="237490"/>
          </a:xfrm>
          <a:custGeom>
            <a:avLst/>
            <a:gdLst/>
            <a:ahLst/>
            <a:cxnLst/>
            <a:rect l="l" t="t" r="r" b="b"/>
            <a:pathLst>
              <a:path w="1470025" h="237489">
                <a:moveTo>
                  <a:pt x="0" y="0"/>
                </a:moveTo>
                <a:lnTo>
                  <a:pt x="1469997" y="2372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00847" y="3040346"/>
            <a:ext cx="1334135" cy="386715"/>
          </a:xfrm>
          <a:custGeom>
            <a:avLst/>
            <a:gdLst/>
            <a:ahLst/>
            <a:cxnLst/>
            <a:rect l="l" t="t" r="r" b="b"/>
            <a:pathLst>
              <a:path w="1334135" h="386714">
                <a:moveTo>
                  <a:pt x="0" y="0"/>
                </a:moveTo>
                <a:lnTo>
                  <a:pt x="1333797" y="3866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926946" y="3427044"/>
            <a:ext cx="1308100" cy="250190"/>
          </a:xfrm>
          <a:custGeom>
            <a:avLst/>
            <a:gdLst/>
            <a:ahLst/>
            <a:cxnLst/>
            <a:rect l="l" t="t" r="r" b="b"/>
            <a:pathLst>
              <a:path w="1308100" h="250189">
                <a:moveTo>
                  <a:pt x="0" y="249599"/>
                </a:moveTo>
                <a:lnTo>
                  <a:pt x="130769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07518" y="4424670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71820" y="2351500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36911" y="4816308"/>
            <a:ext cx="153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3900" y="997684"/>
            <a:ext cx="3095625" cy="466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Convolution</a:t>
            </a:r>
            <a:r>
              <a:rPr kumimoji="0" sz="30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552739" y="1714496"/>
            <a:ext cx="2092325" cy="74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32x32x3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 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5x5x3</a:t>
            </a: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filter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404258" y="1867498"/>
            <a:ext cx="929005" cy="220345"/>
          </a:xfrm>
          <a:custGeom>
            <a:avLst/>
            <a:gdLst/>
            <a:ahLst/>
            <a:cxnLst/>
            <a:rect l="l" t="t" r="r" b="b"/>
            <a:pathLst>
              <a:path w="929004" h="220344">
                <a:moveTo>
                  <a:pt x="928685" y="0"/>
                </a:moveTo>
                <a:lnTo>
                  <a:pt x="0" y="219929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362195" y="2072118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38434" y="0"/>
                </a:moveTo>
                <a:lnTo>
                  <a:pt x="0" y="25269"/>
                </a:lnTo>
                <a:lnTo>
                  <a:pt x="45687" y="30619"/>
                </a:lnTo>
                <a:lnTo>
                  <a:pt x="38434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090910" y="2351022"/>
            <a:ext cx="1346200" cy="523240"/>
          </a:xfrm>
          <a:custGeom>
            <a:avLst/>
            <a:gdLst/>
            <a:ahLst/>
            <a:cxnLst/>
            <a:rect l="l" t="t" r="r" b="b"/>
            <a:pathLst>
              <a:path w="1346200" h="523239">
                <a:moveTo>
                  <a:pt x="1345632" y="0"/>
                </a:moveTo>
                <a:lnTo>
                  <a:pt x="0" y="523188"/>
                </a:lnTo>
              </a:path>
            </a:pathLst>
          </a:custGeom>
          <a:ln w="9524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050624" y="2859548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34587" y="0"/>
                </a:moveTo>
                <a:lnTo>
                  <a:pt x="0" y="30327"/>
                </a:lnTo>
                <a:lnTo>
                  <a:pt x="45989" y="29324"/>
                </a:lnTo>
                <a:lnTo>
                  <a:pt x="34587" y="0"/>
                </a:lnTo>
                <a:close/>
              </a:path>
            </a:pathLst>
          </a:custGeom>
          <a:ln w="9524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971892" y="3430344"/>
            <a:ext cx="2308860" cy="0"/>
          </a:xfrm>
          <a:custGeom>
            <a:avLst/>
            <a:gdLst/>
            <a:ahLst/>
            <a:cxnLst/>
            <a:rect l="l" t="t" r="r" b="b"/>
            <a:pathLst>
              <a:path w="2308860">
                <a:moveTo>
                  <a:pt x="0" y="0"/>
                </a:moveTo>
                <a:lnTo>
                  <a:pt x="2308645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280538" y="341461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452910" y="2912271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09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452910" y="204809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452910" y="2048098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545134" y="2912271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122910" y="1686104"/>
            <a:ext cx="1751964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activation</a:t>
            </a:r>
            <a:r>
              <a:rPr kumimoji="0" sz="1800" b="1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410433" y="4838149"/>
            <a:ext cx="153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077943" y="4382474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28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915441" y="2971490"/>
            <a:ext cx="4846955" cy="12545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508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28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2438400" lvl="0" indent="0" algn="l" defTabSz="914400" rtl="0" eaLnBrk="1" fontAlgn="auto" latinLnBrk="0" hangingPunct="1">
              <a:lnSpc>
                <a:spcPct val="100699"/>
              </a:lnSpc>
              <a:spcBef>
                <a:spcPts val="10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convolve (slide) over all  spatial</a:t>
            </a:r>
            <a:r>
              <a:rPr kumimoji="0" sz="1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locations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221872" y="2791324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2" y="0"/>
                </a:lnTo>
                <a:lnTo>
                  <a:pt x="213172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221872" y="204809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2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221872" y="2048098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435044" y="2791324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4184568" y="874882"/>
            <a:ext cx="410845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/>
              <a:t>consider a second, </a:t>
            </a:r>
            <a:r>
              <a:rPr sz="2400" spc="-5" dirty="0">
                <a:solidFill>
                  <a:srgbClr val="38751C"/>
                </a:solidFill>
              </a:rPr>
              <a:t>green</a:t>
            </a:r>
            <a:r>
              <a:rPr sz="2400" spc="30" dirty="0">
                <a:solidFill>
                  <a:srgbClr val="38751C"/>
                </a:solidFill>
              </a:rPr>
              <a:t> </a:t>
            </a:r>
            <a:r>
              <a:rPr sz="2400" spc="-5" dirty="0"/>
              <a:t>filter</a:t>
            </a:r>
            <a:endParaRPr sz="2400"/>
          </a:p>
        </p:txBody>
      </p:sp>
      <p:sp>
        <p:nvSpPr>
          <p:cNvPr id="44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Convolutions: More detail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93881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221872" y="2562725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2" y="0"/>
                </a:lnTo>
                <a:lnTo>
                  <a:pt x="213172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21872" y="1819498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2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21872" y="1819499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35044" y="2562725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03338" y="2683672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10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03338" y="1819498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703338" y="1819499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95563" y="2683672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07518" y="4196070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36911" y="4587709"/>
            <a:ext cx="153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828894" y="3201745"/>
            <a:ext cx="2308860" cy="0"/>
          </a:xfrm>
          <a:custGeom>
            <a:avLst/>
            <a:gdLst/>
            <a:ahLst/>
            <a:cxnLst/>
            <a:rect l="l" t="t" r="r" b="b"/>
            <a:pathLst>
              <a:path w="2308860">
                <a:moveTo>
                  <a:pt x="0" y="0"/>
                </a:moveTo>
                <a:lnTo>
                  <a:pt x="2308645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137540" y="318601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52713" y="2683672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10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52713" y="1819498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852713" y="1819499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944937" y="2683672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038835" y="4609550"/>
            <a:ext cx="153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94412" y="4173096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28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271819" y="1457505"/>
            <a:ext cx="5594350" cy="21262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4426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activation</a:t>
            </a:r>
            <a:r>
              <a:rPr kumimoji="0" sz="1800" b="1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5080" lvl="0" indent="0" algn="r" defTabSz="914400" rtl="0" eaLnBrk="1" fontAlgn="auto" latinLnBrk="0" hangingPunct="1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28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665480" marR="0" lvl="0" indent="0" algn="l" defTabSz="9144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Convolution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225099" y="1056962"/>
            <a:ext cx="86938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/>
            <a:r>
              <a:rPr sz="2000" spc="-5" dirty="0"/>
              <a:t>For example, if we had 6 5x5 filters, we’ll get 6 separate activation</a:t>
            </a:r>
            <a:r>
              <a:rPr sz="2000" spc="170" dirty="0"/>
              <a:t> </a:t>
            </a:r>
            <a:r>
              <a:rPr sz="2000" spc="-5" dirty="0"/>
              <a:t>maps:</a:t>
            </a:r>
            <a:endParaRPr sz="2000"/>
          </a:p>
        </p:txBody>
      </p:sp>
      <p:sp>
        <p:nvSpPr>
          <p:cNvPr id="24" name="object 24"/>
          <p:cNvSpPr/>
          <p:nvPr/>
        </p:nvSpPr>
        <p:spPr>
          <a:xfrm>
            <a:off x="6005112" y="2683672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10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005112" y="1819498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005112" y="1819499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097337" y="2683672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157512" y="2683672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10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157512" y="1819498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157512" y="1819499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249737" y="2683672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309912" y="2683672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10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309912" y="1819498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309912" y="1819499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402137" y="2683672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462312" y="2683672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09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462312" y="1819498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462312" y="1819499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554537" y="2683672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92673" y="5043567"/>
            <a:ext cx="6402070" cy="314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 stack these up to get a “new image” of size</a:t>
            </a:r>
            <a:r>
              <a:rPr kumimoji="0" sz="20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28x28x6!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4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Convolutions: More detail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43612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8249" y="1087335"/>
            <a:ext cx="7519034" cy="563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1800" b="1" spc="-5" dirty="0"/>
              <a:t>Preview: </a:t>
            </a:r>
            <a:r>
              <a:rPr sz="1800" spc="-5" dirty="0"/>
              <a:t>ConvNet is a sequence of Convolution Layers, interspersed with  activation</a:t>
            </a:r>
            <a:r>
              <a:rPr sz="1800" spc="-20" dirty="0"/>
              <a:t> </a:t>
            </a:r>
            <a:r>
              <a:rPr sz="1800" spc="-5" dirty="0"/>
              <a:t>functions</a:t>
            </a:r>
            <a:endParaRPr sz="1800"/>
          </a:p>
        </p:txBody>
      </p:sp>
      <p:sp>
        <p:nvSpPr>
          <p:cNvPr id="5" name="object 5"/>
          <p:cNvSpPr/>
          <p:nvPr/>
        </p:nvSpPr>
        <p:spPr>
          <a:xfrm>
            <a:off x="177074" y="2726774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60" h="2014854">
                <a:moveTo>
                  <a:pt x="0" y="0"/>
                </a:moveTo>
                <a:lnTo>
                  <a:pt x="213172" y="0"/>
                </a:lnTo>
                <a:lnTo>
                  <a:pt x="213172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7074" y="198354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2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7074" y="1983548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0246" y="2726774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2723" y="4360129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27024" y="2286950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2113" y="4751758"/>
            <a:ext cx="153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81872" y="3262195"/>
            <a:ext cx="930910" cy="0"/>
          </a:xfrm>
          <a:custGeom>
            <a:avLst/>
            <a:gdLst/>
            <a:ahLst/>
            <a:cxnLst/>
            <a:rect l="l" t="t" r="r" b="b"/>
            <a:pathLst>
              <a:path w="930910">
                <a:moveTo>
                  <a:pt x="0" y="0"/>
                </a:moveTo>
                <a:lnTo>
                  <a:pt x="9304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12321" y="324646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691669" y="2726774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60" h="2014854">
                <a:moveTo>
                  <a:pt x="0" y="0"/>
                </a:moveTo>
                <a:lnTo>
                  <a:pt x="213174" y="0"/>
                </a:lnTo>
                <a:lnTo>
                  <a:pt x="213174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691669" y="198354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743226"/>
                </a:moveTo>
                <a:lnTo>
                  <a:pt x="743223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4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691669" y="1983548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5" h="743585">
                <a:moveTo>
                  <a:pt x="0" y="743226"/>
                </a:moveTo>
                <a:lnTo>
                  <a:pt x="213174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904844" y="2726774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377318" y="4360129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28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741619" y="2286950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28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706711" y="4751758"/>
            <a:ext cx="153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94221" y="3351103"/>
            <a:ext cx="749300" cy="1391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CONV,  ReLU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118110" lvl="0" indent="0" algn="just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e.g. 6  5x5x3  filters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5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Convolutions: More detail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59147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5099" y="1056962"/>
            <a:ext cx="8693800" cy="640597"/>
          </a:xfrm>
          <a:prstGeom prst="rect">
            <a:avLst/>
          </a:prstGeom>
        </p:spPr>
        <p:txBody>
          <a:bodyPr vert="horz" wrap="square" lIns="0" tIns="80301" rIns="0" bIns="0" rtlCol="0">
            <a:spAutoFit/>
          </a:bodyPr>
          <a:lstStyle/>
          <a:p>
            <a:pPr marL="165735" marR="5080">
              <a:lnSpc>
                <a:spcPct val="100699"/>
              </a:lnSpc>
            </a:pPr>
            <a:r>
              <a:rPr sz="1800" b="1" spc="-5" dirty="0"/>
              <a:t>Preview: </a:t>
            </a:r>
            <a:r>
              <a:rPr sz="1800" spc="-5" dirty="0"/>
              <a:t>ConvNet is a sequence of Convolutional Layers, interspersed with  activation</a:t>
            </a:r>
            <a:r>
              <a:rPr sz="1800" spc="-20" dirty="0"/>
              <a:t> </a:t>
            </a:r>
            <a:r>
              <a:rPr sz="1800" spc="-5" dirty="0"/>
              <a:t>functions</a:t>
            </a:r>
            <a:endParaRPr sz="1800"/>
          </a:p>
        </p:txBody>
      </p:sp>
      <p:sp>
        <p:nvSpPr>
          <p:cNvPr id="5" name="object 5"/>
          <p:cNvSpPr/>
          <p:nvPr/>
        </p:nvSpPr>
        <p:spPr>
          <a:xfrm>
            <a:off x="177074" y="2726774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60" h="2014854">
                <a:moveTo>
                  <a:pt x="0" y="0"/>
                </a:moveTo>
                <a:lnTo>
                  <a:pt x="213172" y="0"/>
                </a:lnTo>
                <a:lnTo>
                  <a:pt x="213172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7074" y="198354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2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7074" y="1983548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0246" y="2726774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2723" y="4360129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27024" y="2286950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2113" y="4751758"/>
            <a:ext cx="153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81872" y="3262195"/>
            <a:ext cx="930910" cy="0"/>
          </a:xfrm>
          <a:custGeom>
            <a:avLst/>
            <a:gdLst/>
            <a:ahLst/>
            <a:cxnLst/>
            <a:rect l="l" t="t" r="r" b="b"/>
            <a:pathLst>
              <a:path w="930910">
                <a:moveTo>
                  <a:pt x="0" y="0"/>
                </a:moveTo>
                <a:lnTo>
                  <a:pt x="9304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12321" y="324646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94221" y="3351103"/>
            <a:ext cx="749300" cy="1391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CONV,  ReLU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118110" lvl="0" indent="0" algn="just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e.g. 6  5x5x3  filters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691669" y="2726774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60" h="2014854">
                <a:moveTo>
                  <a:pt x="0" y="0"/>
                </a:moveTo>
                <a:lnTo>
                  <a:pt x="213174" y="0"/>
                </a:lnTo>
                <a:lnTo>
                  <a:pt x="213174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691669" y="198354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743226"/>
                </a:moveTo>
                <a:lnTo>
                  <a:pt x="743223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4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691669" y="1983548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5" h="743585">
                <a:moveTo>
                  <a:pt x="0" y="743226"/>
                </a:moveTo>
                <a:lnTo>
                  <a:pt x="213174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904844" y="2726774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377318" y="4360129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28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741619" y="2286950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28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706711" y="4751758"/>
            <a:ext cx="153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225066" y="3262195"/>
            <a:ext cx="930910" cy="0"/>
          </a:xfrm>
          <a:custGeom>
            <a:avLst/>
            <a:gdLst/>
            <a:ahLst/>
            <a:cxnLst/>
            <a:rect l="l" t="t" r="r" b="b"/>
            <a:pathLst>
              <a:path w="930910">
                <a:moveTo>
                  <a:pt x="0" y="0"/>
                </a:moveTo>
                <a:lnTo>
                  <a:pt x="9304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155515" y="324646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337415" y="3351103"/>
            <a:ext cx="749300" cy="1391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CONV,  ReLU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29845" lvl="0" indent="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e.g.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  5x5x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 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filters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434863" y="2726774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60" h="2014854">
                <a:moveTo>
                  <a:pt x="0" y="0"/>
                </a:moveTo>
                <a:lnTo>
                  <a:pt x="213174" y="0"/>
                </a:lnTo>
                <a:lnTo>
                  <a:pt x="213174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434863" y="198354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743226"/>
                </a:moveTo>
                <a:lnTo>
                  <a:pt x="743223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4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434863" y="1983548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5" h="743585">
                <a:moveTo>
                  <a:pt x="0" y="743226"/>
                </a:moveTo>
                <a:lnTo>
                  <a:pt x="213174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648038" y="2726774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815861" y="3262195"/>
            <a:ext cx="930910" cy="0"/>
          </a:xfrm>
          <a:custGeom>
            <a:avLst/>
            <a:gdLst/>
            <a:ahLst/>
            <a:cxnLst/>
            <a:rect l="l" t="t" r="r" b="b"/>
            <a:pathLst>
              <a:path w="930909">
                <a:moveTo>
                  <a:pt x="0" y="0"/>
                </a:moveTo>
                <a:lnTo>
                  <a:pt x="9304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746310" y="324646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928210" y="3351104"/>
            <a:ext cx="749300" cy="563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CONV,  ReLU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144809" y="3090924"/>
            <a:ext cx="41465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….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373706" y="4751758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120512" y="4360129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24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484814" y="2286950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24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9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Convolutions: More detail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78898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5099" y="1056962"/>
            <a:ext cx="8693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800" b="1" spc="-5" dirty="0"/>
              <a:t>Preview</a:t>
            </a:r>
            <a:endParaRPr sz="1800"/>
          </a:p>
        </p:txBody>
      </p:sp>
      <p:sp>
        <p:nvSpPr>
          <p:cNvPr id="5" name="object 5"/>
          <p:cNvSpPr/>
          <p:nvPr/>
        </p:nvSpPr>
        <p:spPr>
          <a:xfrm>
            <a:off x="1414623" y="1522473"/>
            <a:ext cx="6520261" cy="39070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57182" y="991548"/>
            <a:ext cx="1496695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[From recent</a:t>
            </a:r>
            <a:r>
              <a:rPr kumimoji="0" sz="1400" b="0" i="1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Yann  LeCun</a:t>
            </a:r>
            <a:r>
              <a:rPr kumimoji="0" sz="1400" b="0" i="1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slides]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Convolutions: More detail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27556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60050" y="934150"/>
            <a:ext cx="4308841" cy="44558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68216" y="1113624"/>
            <a:ext cx="683895" cy="632460"/>
          </a:xfrm>
          <a:custGeom>
            <a:avLst/>
            <a:gdLst/>
            <a:ahLst/>
            <a:cxnLst/>
            <a:rect l="l" t="t" r="r" b="b"/>
            <a:pathLst>
              <a:path w="683894" h="632460">
                <a:moveTo>
                  <a:pt x="0" y="0"/>
                </a:moveTo>
                <a:lnTo>
                  <a:pt x="683698" y="0"/>
                </a:lnTo>
                <a:lnTo>
                  <a:pt x="683698" y="632398"/>
                </a:lnTo>
                <a:lnTo>
                  <a:pt x="0" y="6323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0199" y="857250"/>
            <a:ext cx="957580" cy="256540"/>
          </a:xfrm>
          <a:custGeom>
            <a:avLst/>
            <a:gdLst/>
            <a:ahLst/>
            <a:cxnLst/>
            <a:rect l="l" t="t" r="r" b="b"/>
            <a:pathLst>
              <a:path w="957580" h="256540">
                <a:moveTo>
                  <a:pt x="957298" y="0"/>
                </a:moveTo>
                <a:lnTo>
                  <a:pt x="957298" y="256374"/>
                </a:lnTo>
                <a:lnTo>
                  <a:pt x="0" y="256374"/>
                </a:lnTo>
                <a:lnTo>
                  <a:pt x="0" y="0"/>
                </a:lnTo>
                <a:lnTo>
                  <a:pt x="9572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51922" y="1027280"/>
            <a:ext cx="7163135" cy="257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39757" y="1393681"/>
            <a:ext cx="2565400" cy="650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8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example 5x5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filters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1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(32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total)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03164" y="1027375"/>
            <a:ext cx="248285" cy="257810"/>
          </a:xfrm>
          <a:custGeom>
            <a:avLst/>
            <a:gdLst/>
            <a:ahLst/>
            <a:cxnLst/>
            <a:rect l="l" t="t" r="r" b="b"/>
            <a:pathLst>
              <a:path w="248285" h="257809">
                <a:moveTo>
                  <a:pt x="0" y="0"/>
                </a:moveTo>
                <a:lnTo>
                  <a:pt x="247799" y="0"/>
                </a:lnTo>
                <a:lnTo>
                  <a:pt x="247799" y="257700"/>
                </a:lnTo>
                <a:lnTo>
                  <a:pt x="0" y="257700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02825" y="2171847"/>
            <a:ext cx="565785" cy="632460"/>
          </a:xfrm>
          <a:custGeom>
            <a:avLst/>
            <a:gdLst/>
            <a:ahLst/>
            <a:cxnLst/>
            <a:rect l="l" t="t" r="r" b="b"/>
            <a:pathLst>
              <a:path w="565785" h="632460">
                <a:moveTo>
                  <a:pt x="0" y="0"/>
                </a:moveTo>
                <a:lnTo>
                  <a:pt x="565498" y="0"/>
                </a:lnTo>
                <a:lnTo>
                  <a:pt x="565498" y="632398"/>
                </a:lnTo>
                <a:lnTo>
                  <a:pt x="0" y="632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34865" y="1285076"/>
            <a:ext cx="792480" cy="1109980"/>
          </a:xfrm>
          <a:custGeom>
            <a:avLst/>
            <a:gdLst/>
            <a:ahLst/>
            <a:cxnLst/>
            <a:rect l="l" t="t" r="r" b="b"/>
            <a:pathLst>
              <a:path w="792480" h="1109980">
                <a:moveTo>
                  <a:pt x="792198" y="0"/>
                </a:moveTo>
                <a:lnTo>
                  <a:pt x="0" y="1109962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84642" y="2376759"/>
            <a:ext cx="76200" cy="88900"/>
          </a:xfrm>
          <a:custGeom>
            <a:avLst/>
            <a:gdLst/>
            <a:ahLst/>
            <a:cxnLst/>
            <a:rect l="l" t="t" r="r" b="b"/>
            <a:pathLst>
              <a:path w="76200" h="88900">
                <a:moveTo>
                  <a:pt x="24609" y="0"/>
                </a:moveTo>
                <a:lnTo>
                  <a:pt x="0" y="88644"/>
                </a:lnTo>
                <a:lnTo>
                  <a:pt x="75832" y="36557"/>
                </a:lnTo>
                <a:lnTo>
                  <a:pt x="2460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31400" y="2724331"/>
            <a:ext cx="3530600" cy="839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 call the layer convolutional  because it is related to convolution  of two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signals: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81105" y="5082378"/>
            <a:ext cx="3018155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lement</a:t>
            </a:r>
            <a:r>
              <a:rPr kumimoji="0" lang="en-US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wise multiplication and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sum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 a filter and the signal</a:t>
            </a:r>
            <a:r>
              <a:rPr kumimoji="0" sz="14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(image)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2104799" y="1251791"/>
            <a:ext cx="1943735" cy="561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800" spc="-5" dirty="0">
                <a:solidFill>
                  <a:srgbClr val="FF0000"/>
                </a:solidFill>
              </a:rPr>
              <a:t>one filter</a:t>
            </a:r>
            <a:r>
              <a:rPr sz="1800" spc="-60" dirty="0">
                <a:solidFill>
                  <a:srgbClr val="FF0000"/>
                </a:solidFill>
              </a:rPr>
              <a:t> </a:t>
            </a:r>
            <a:r>
              <a:rPr sz="1800" spc="-5" dirty="0">
                <a:solidFill>
                  <a:srgbClr val="FF0000"/>
                </a:solidFill>
              </a:rPr>
              <a:t>=&gt;</a:t>
            </a:r>
            <a:endParaRPr sz="1800"/>
          </a:p>
          <a:p>
            <a:pPr marL="12700">
              <a:spcBef>
                <a:spcPts val="15"/>
              </a:spcBef>
            </a:pPr>
            <a:r>
              <a:rPr sz="1800" spc="-5" dirty="0">
                <a:solidFill>
                  <a:srgbClr val="FF0000"/>
                </a:solidFill>
              </a:rPr>
              <a:t>one activation</a:t>
            </a:r>
            <a:r>
              <a:rPr sz="1800" spc="-35" dirty="0">
                <a:solidFill>
                  <a:srgbClr val="FF0000"/>
                </a:solidFill>
              </a:rPr>
              <a:t> </a:t>
            </a:r>
            <a:r>
              <a:rPr sz="1800" spc="-5" dirty="0">
                <a:solidFill>
                  <a:srgbClr val="FF0000"/>
                </a:solidFill>
              </a:rPr>
              <a:t>map</a:t>
            </a:r>
            <a:endParaRPr sz="1800"/>
          </a:p>
        </p:txBody>
      </p:sp>
      <p:sp>
        <p:nvSpPr>
          <p:cNvPr id="19" name="object 19"/>
          <p:cNvSpPr/>
          <p:nvPr/>
        </p:nvSpPr>
        <p:spPr>
          <a:xfrm>
            <a:off x="4908590" y="1035975"/>
            <a:ext cx="248285" cy="257810"/>
          </a:xfrm>
          <a:custGeom>
            <a:avLst/>
            <a:gdLst/>
            <a:ahLst/>
            <a:cxnLst/>
            <a:rect l="l" t="t" r="r" b="b"/>
            <a:pathLst>
              <a:path w="248285" h="257809">
                <a:moveTo>
                  <a:pt x="0" y="0"/>
                </a:moveTo>
                <a:lnTo>
                  <a:pt x="247799" y="0"/>
                </a:lnTo>
                <a:lnTo>
                  <a:pt x="247799" y="257700"/>
                </a:lnTo>
                <a:lnTo>
                  <a:pt x="0" y="257700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153260" y="1293677"/>
            <a:ext cx="3879850" cy="2150745"/>
          </a:xfrm>
          <a:custGeom>
            <a:avLst/>
            <a:gdLst/>
            <a:ahLst/>
            <a:cxnLst/>
            <a:rect l="l" t="t" r="r" b="b"/>
            <a:pathLst>
              <a:path w="3879850" h="2150745">
                <a:moveTo>
                  <a:pt x="3879229" y="0"/>
                </a:moveTo>
                <a:lnTo>
                  <a:pt x="0" y="2150193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77647" y="3416344"/>
            <a:ext cx="91440" cy="69850"/>
          </a:xfrm>
          <a:custGeom>
            <a:avLst/>
            <a:gdLst/>
            <a:ahLst/>
            <a:cxnLst/>
            <a:rect l="l" t="t" r="r" b="b"/>
            <a:pathLst>
              <a:path w="91440" h="69850">
                <a:moveTo>
                  <a:pt x="60357" y="0"/>
                </a:moveTo>
                <a:lnTo>
                  <a:pt x="0" y="69424"/>
                </a:lnTo>
                <a:lnTo>
                  <a:pt x="90867" y="55024"/>
                </a:lnTo>
                <a:lnTo>
                  <a:pt x="60357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02825" y="3458619"/>
            <a:ext cx="565785" cy="632460"/>
          </a:xfrm>
          <a:custGeom>
            <a:avLst/>
            <a:gdLst/>
            <a:ahLst/>
            <a:cxnLst/>
            <a:rect l="l" t="t" r="r" b="b"/>
            <a:pathLst>
              <a:path w="565785" h="632460">
                <a:moveTo>
                  <a:pt x="0" y="0"/>
                </a:moveTo>
                <a:lnTo>
                  <a:pt x="565498" y="0"/>
                </a:lnTo>
                <a:lnTo>
                  <a:pt x="565498" y="632398"/>
                </a:lnTo>
                <a:lnTo>
                  <a:pt x="0" y="632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Convolutions: More detail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6604084"/>
            <a:ext cx="28520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Adapted from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Kristen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Grauman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0" name="Picture 8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40763" y="3785062"/>
            <a:ext cx="3855576" cy="567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9" name="Straight Arrow Connector 28"/>
          <p:cNvCxnSpPr/>
          <p:nvPr/>
        </p:nvCxnSpPr>
        <p:spPr>
          <a:xfrm flipV="1">
            <a:off x="7555549" y="4296339"/>
            <a:ext cx="0" cy="66754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4256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5099" y="1056961"/>
            <a:ext cx="869380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200" spc="-5" dirty="0"/>
              <a:t>A closer look at spatial</a:t>
            </a:r>
            <a:r>
              <a:rPr sz="2200" spc="35" dirty="0"/>
              <a:t> </a:t>
            </a:r>
            <a:r>
              <a:rPr sz="2200" spc="-5" dirty="0"/>
              <a:t>dimensions:</a:t>
            </a:r>
            <a:endParaRPr sz="2200"/>
          </a:p>
        </p:txBody>
      </p:sp>
      <p:sp>
        <p:nvSpPr>
          <p:cNvPr id="5" name="object 5"/>
          <p:cNvSpPr/>
          <p:nvPr/>
        </p:nvSpPr>
        <p:spPr>
          <a:xfrm>
            <a:off x="1267097" y="3312068"/>
            <a:ext cx="132080" cy="663575"/>
          </a:xfrm>
          <a:custGeom>
            <a:avLst/>
            <a:gdLst/>
            <a:ahLst/>
            <a:cxnLst/>
            <a:rect l="l" t="t" r="r" b="b"/>
            <a:pathLst>
              <a:path w="132080" h="663575">
                <a:moveTo>
                  <a:pt x="0" y="0"/>
                </a:moveTo>
                <a:lnTo>
                  <a:pt x="131602" y="0"/>
                </a:lnTo>
                <a:lnTo>
                  <a:pt x="131602" y="663201"/>
                </a:lnTo>
                <a:lnTo>
                  <a:pt x="0" y="663201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67098" y="3161371"/>
            <a:ext cx="282575" cy="814069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7"/>
                </a:moveTo>
                <a:lnTo>
                  <a:pt x="150697" y="0"/>
                </a:lnTo>
                <a:lnTo>
                  <a:pt x="282299" y="0"/>
                </a:lnTo>
                <a:lnTo>
                  <a:pt x="282299" y="663198"/>
                </a:lnTo>
                <a:lnTo>
                  <a:pt x="131602" y="813898"/>
                </a:lnTo>
                <a:lnTo>
                  <a:pt x="0" y="813898"/>
                </a:lnTo>
                <a:lnTo>
                  <a:pt x="0" y="15069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67098" y="3161370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7"/>
                </a:moveTo>
                <a:lnTo>
                  <a:pt x="131602" y="150697"/>
                </a:lnTo>
                <a:lnTo>
                  <a:pt x="282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98699" y="3312068"/>
            <a:ext cx="0" cy="663575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0"/>
                </a:moveTo>
                <a:lnTo>
                  <a:pt x="0" y="66320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63345" y="3427170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9"/>
                </a:moveTo>
                <a:lnTo>
                  <a:pt x="7196" y="96537"/>
                </a:lnTo>
                <a:lnTo>
                  <a:pt x="27235" y="57790"/>
                </a:lnTo>
                <a:lnTo>
                  <a:pt x="57790" y="27235"/>
                </a:lnTo>
                <a:lnTo>
                  <a:pt x="96537" y="7196"/>
                </a:lnTo>
                <a:lnTo>
                  <a:pt x="141149" y="0"/>
                </a:lnTo>
                <a:lnTo>
                  <a:pt x="195155" y="10746"/>
                </a:lnTo>
                <a:lnTo>
                  <a:pt x="240949" y="41349"/>
                </a:lnTo>
                <a:lnTo>
                  <a:pt x="271552" y="87143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4" y="224508"/>
                </a:lnTo>
                <a:lnTo>
                  <a:pt x="224508" y="255064"/>
                </a:lnTo>
                <a:lnTo>
                  <a:pt x="185762" y="275103"/>
                </a:lnTo>
                <a:lnTo>
                  <a:pt x="141149" y="282299"/>
                </a:lnTo>
                <a:lnTo>
                  <a:pt x="96537" y="275103"/>
                </a:lnTo>
                <a:lnTo>
                  <a:pt x="57790" y="255064"/>
                </a:lnTo>
                <a:lnTo>
                  <a:pt x="27235" y="224508"/>
                </a:lnTo>
                <a:lnTo>
                  <a:pt x="7196" y="185762"/>
                </a:lnTo>
                <a:lnTo>
                  <a:pt x="0" y="1411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73847" y="3568320"/>
            <a:ext cx="1489710" cy="399415"/>
          </a:xfrm>
          <a:custGeom>
            <a:avLst/>
            <a:gdLst/>
            <a:ahLst/>
            <a:cxnLst/>
            <a:rect l="l" t="t" r="r" b="b"/>
            <a:pathLst>
              <a:path w="1489710" h="399414">
                <a:moveTo>
                  <a:pt x="0" y="398999"/>
                </a:moveTo>
                <a:lnTo>
                  <a:pt x="14894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93348" y="3331019"/>
            <a:ext cx="1470025" cy="237490"/>
          </a:xfrm>
          <a:custGeom>
            <a:avLst/>
            <a:gdLst/>
            <a:ahLst/>
            <a:cxnLst/>
            <a:rect l="l" t="t" r="r" b="b"/>
            <a:pathLst>
              <a:path w="1470025" h="237489">
                <a:moveTo>
                  <a:pt x="0" y="0"/>
                </a:moveTo>
                <a:lnTo>
                  <a:pt x="1469997" y="2372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29547" y="3181621"/>
            <a:ext cx="1334135" cy="386715"/>
          </a:xfrm>
          <a:custGeom>
            <a:avLst/>
            <a:gdLst/>
            <a:ahLst/>
            <a:cxnLst/>
            <a:rect l="l" t="t" r="r" b="b"/>
            <a:pathLst>
              <a:path w="1334135" h="386714">
                <a:moveTo>
                  <a:pt x="0" y="0"/>
                </a:moveTo>
                <a:lnTo>
                  <a:pt x="1333797" y="3866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55646" y="3568319"/>
            <a:ext cx="1308100" cy="250190"/>
          </a:xfrm>
          <a:custGeom>
            <a:avLst/>
            <a:gdLst/>
            <a:ahLst/>
            <a:cxnLst/>
            <a:rect l="l" t="t" r="r" b="b"/>
            <a:pathLst>
              <a:path w="1308100" h="250189">
                <a:moveTo>
                  <a:pt x="0" y="249599"/>
                </a:moveTo>
                <a:lnTo>
                  <a:pt x="130769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36224" y="4565944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00526" y="2492775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65611" y="4957583"/>
            <a:ext cx="153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50573" y="2932599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2" y="0"/>
                </a:lnTo>
                <a:lnTo>
                  <a:pt x="213172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50573" y="2189372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2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50573" y="2189373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63745" y="2932599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032959" y="2008773"/>
            <a:ext cx="929005" cy="220345"/>
          </a:xfrm>
          <a:custGeom>
            <a:avLst/>
            <a:gdLst/>
            <a:ahLst/>
            <a:cxnLst/>
            <a:rect l="l" t="t" r="r" b="b"/>
            <a:pathLst>
              <a:path w="929005" h="220344">
                <a:moveTo>
                  <a:pt x="928685" y="0"/>
                </a:moveTo>
                <a:lnTo>
                  <a:pt x="0" y="219929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990895" y="2213393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38437" y="0"/>
                </a:moveTo>
                <a:lnTo>
                  <a:pt x="0" y="25269"/>
                </a:lnTo>
                <a:lnTo>
                  <a:pt x="45687" y="30619"/>
                </a:lnTo>
                <a:lnTo>
                  <a:pt x="38437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719611" y="2492296"/>
            <a:ext cx="1346200" cy="523240"/>
          </a:xfrm>
          <a:custGeom>
            <a:avLst/>
            <a:gdLst/>
            <a:ahLst/>
            <a:cxnLst/>
            <a:rect l="l" t="t" r="r" b="b"/>
            <a:pathLst>
              <a:path w="1346200" h="523239">
                <a:moveTo>
                  <a:pt x="1345632" y="0"/>
                </a:moveTo>
                <a:lnTo>
                  <a:pt x="0" y="523188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679325" y="3000823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34587" y="0"/>
                </a:moveTo>
                <a:lnTo>
                  <a:pt x="0" y="30327"/>
                </a:lnTo>
                <a:lnTo>
                  <a:pt x="45989" y="29324"/>
                </a:lnTo>
                <a:lnTo>
                  <a:pt x="34587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600592" y="3571619"/>
            <a:ext cx="2308860" cy="0"/>
          </a:xfrm>
          <a:custGeom>
            <a:avLst/>
            <a:gdLst/>
            <a:ahLst/>
            <a:cxnLst/>
            <a:rect l="l" t="t" r="r" b="b"/>
            <a:pathLst>
              <a:path w="2308860">
                <a:moveTo>
                  <a:pt x="0" y="0"/>
                </a:moveTo>
                <a:lnTo>
                  <a:pt x="2308645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909239" y="3555894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703636" y="3053546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09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703636" y="2189372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703636" y="2189373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795861" y="3053546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181446" y="1598779"/>
            <a:ext cx="5225415" cy="9791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5080" lvl="0" indent="0" algn="r" defTabSz="914400" rtl="0" eaLnBrk="1" fontAlgn="auto" latinLnBrk="0" hangingPunct="1">
              <a:lnSpc>
                <a:spcPts val="20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activation</a:t>
            </a:r>
            <a:r>
              <a:rPr kumimoji="0" sz="1800" b="1" i="0" u="none" strike="noStrike" kern="1200" cap="none" spc="-5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7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32x32x3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5x5x3</a:t>
            </a: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filter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661159" y="4979424"/>
            <a:ext cx="153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328660" y="4523748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28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544146" y="3112765"/>
            <a:ext cx="4469130" cy="12545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508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28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2060575" lvl="0" indent="0" algn="l" defTabSz="914400" rtl="0" eaLnBrk="1" fontAlgn="auto" latinLnBrk="0" hangingPunct="1">
              <a:lnSpc>
                <a:spcPct val="100699"/>
              </a:lnSpc>
              <a:spcBef>
                <a:spcPts val="10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convolve (slide) over all  spatial</a:t>
            </a:r>
            <a:r>
              <a:rPr kumimoji="0" sz="1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locations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8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Convolutions: More detail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00125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97762" y="2227285"/>
          <a:ext cx="2679943" cy="27467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1463195" y="2014457"/>
            <a:ext cx="4993640" cy="22878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7</a:t>
            </a:r>
          </a:p>
          <a:p>
            <a:pPr marL="2356485" marR="5080">
              <a:lnSpc>
                <a:spcPts val="2850"/>
              </a:lnSpc>
              <a:spcBef>
                <a:spcPts val="1525"/>
              </a:spcBef>
            </a:pPr>
            <a:r>
              <a:rPr spc="-5" dirty="0"/>
              <a:t>7x7 input</a:t>
            </a:r>
            <a:r>
              <a:rPr spc="-20" dirty="0"/>
              <a:t> </a:t>
            </a:r>
            <a:r>
              <a:rPr spc="-5" dirty="0"/>
              <a:t>(spatially)  assume 3x3</a:t>
            </a:r>
            <a:r>
              <a:rPr spc="-40" dirty="0"/>
              <a:t> </a:t>
            </a:r>
            <a:r>
              <a:rPr spc="-5" dirty="0"/>
              <a:t>filter</a:t>
            </a:r>
          </a:p>
          <a:p>
            <a:pPr>
              <a:lnSpc>
                <a:spcPct val="100000"/>
              </a:lnSpc>
            </a:pPr>
            <a:endParaRPr spc="-5" dirty="0"/>
          </a:p>
          <a:p>
            <a:pPr marR="1379855" algn="ctr">
              <a:spcBef>
                <a:spcPts val="1855"/>
              </a:spcBef>
            </a:pPr>
            <a:r>
              <a:rPr spc="-5" dirty="0"/>
              <a:t>7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5099" y="1056961"/>
            <a:ext cx="869380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200" spc="-5" dirty="0"/>
              <a:t>A closer look at spatial</a:t>
            </a:r>
            <a:r>
              <a:rPr sz="2200" spc="35" dirty="0"/>
              <a:t> </a:t>
            </a:r>
            <a:r>
              <a:rPr sz="2200" spc="-5" dirty="0"/>
              <a:t>dimensions:</a:t>
            </a:r>
            <a:endParaRPr sz="2200"/>
          </a:p>
        </p:txBody>
      </p:sp>
      <p:sp>
        <p:nvSpPr>
          <p:cNvPr id="10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Convolutions: More detail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75035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97762" y="2227285"/>
          <a:ext cx="2679943" cy="27467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1463195" y="2014457"/>
            <a:ext cx="4993640" cy="22878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7</a:t>
            </a:r>
          </a:p>
          <a:p>
            <a:pPr marL="2356485" marR="5080">
              <a:lnSpc>
                <a:spcPts val="2850"/>
              </a:lnSpc>
              <a:spcBef>
                <a:spcPts val="1525"/>
              </a:spcBef>
            </a:pPr>
            <a:r>
              <a:rPr spc="-5" dirty="0"/>
              <a:t>7x7 input</a:t>
            </a:r>
            <a:r>
              <a:rPr spc="-20" dirty="0"/>
              <a:t> </a:t>
            </a:r>
            <a:r>
              <a:rPr spc="-5" dirty="0"/>
              <a:t>(spatially)  assume 3x3</a:t>
            </a:r>
            <a:r>
              <a:rPr spc="-40" dirty="0"/>
              <a:t> </a:t>
            </a:r>
            <a:r>
              <a:rPr spc="-5" dirty="0"/>
              <a:t>filter</a:t>
            </a:r>
          </a:p>
          <a:p>
            <a:pPr>
              <a:lnSpc>
                <a:spcPct val="100000"/>
              </a:lnSpc>
            </a:pPr>
            <a:endParaRPr spc="-5" dirty="0"/>
          </a:p>
          <a:p>
            <a:pPr marR="1379855" algn="ctr">
              <a:spcBef>
                <a:spcPts val="1855"/>
              </a:spcBef>
            </a:pPr>
            <a:r>
              <a:rPr spc="-5" dirty="0"/>
              <a:t>7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5099" y="1056961"/>
            <a:ext cx="869380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200" spc="-5" dirty="0"/>
              <a:t>A closer look at spatial</a:t>
            </a:r>
            <a:r>
              <a:rPr sz="2200" spc="35" dirty="0"/>
              <a:t> </a:t>
            </a:r>
            <a:r>
              <a:rPr sz="2200" spc="-5" dirty="0"/>
              <a:t>dimensions:</a:t>
            </a:r>
            <a:endParaRPr sz="2200"/>
          </a:p>
        </p:txBody>
      </p:sp>
      <p:sp>
        <p:nvSpPr>
          <p:cNvPr id="10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Convolutions: More detail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01865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1463195" y="2014457"/>
            <a:ext cx="4993640" cy="22878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7</a:t>
            </a:r>
          </a:p>
          <a:p>
            <a:pPr marL="2356485" marR="5080">
              <a:lnSpc>
                <a:spcPts val="2850"/>
              </a:lnSpc>
              <a:spcBef>
                <a:spcPts val="1525"/>
              </a:spcBef>
            </a:pPr>
            <a:r>
              <a:rPr spc="-5" dirty="0"/>
              <a:t>7x7 input</a:t>
            </a:r>
            <a:r>
              <a:rPr spc="-20" dirty="0"/>
              <a:t> </a:t>
            </a:r>
            <a:r>
              <a:rPr spc="-5" dirty="0"/>
              <a:t>(spatially)  assume 3x3</a:t>
            </a:r>
            <a:r>
              <a:rPr spc="-40" dirty="0"/>
              <a:t> </a:t>
            </a:r>
            <a:r>
              <a:rPr spc="-5" dirty="0"/>
              <a:t>filter</a:t>
            </a:r>
          </a:p>
          <a:p>
            <a:pPr>
              <a:lnSpc>
                <a:spcPct val="100000"/>
              </a:lnSpc>
            </a:pPr>
            <a:endParaRPr spc="-5" dirty="0"/>
          </a:p>
          <a:p>
            <a:pPr marR="1379855" algn="ctr">
              <a:spcBef>
                <a:spcPts val="1855"/>
              </a:spcBef>
            </a:pPr>
            <a:r>
              <a:rPr spc="-5" dirty="0"/>
              <a:t>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5099" y="1056961"/>
            <a:ext cx="869380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200" spc="-5" dirty="0"/>
              <a:t>A closer look at spatial</a:t>
            </a:r>
            <a:r>
              <a:rPr sz="2200" spc="35" dirty="0"/>
              <a:t> </a:t>
            </a:r>
            <a:r>
              <a:rPr sz="2200" spc="-5" dirty="0"/>
              <a:t>dimensions:</a:t>
            </a:r>
            <a:endParaRPr sz="220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97762" y="2227285"/>
          <a:ext cx="2679943" cy="27467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Convolutions: More detail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9034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10687" y="4554865"/>
            <a:ext cx="7077635" cy="1462558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313781" marR="4483" indent="-303135">
              <a:lnSpc>
                <a:spcPct val="110000"/>
              </a:lnSpc>
              <a:spcBef>
                <a:spcPts val="84"/>
              </a:spcBef>
              <a:buChar char="•"/>
              <a:tabLst>
                <a:tab pos="313221" algn="l"/>
                <a:tab pos="314342" algn="l"/>
              </a:tabLst>
            </a:pPr>
            <a:r>
              <a:rPr sz="2824" dirty="0">
                <a:latin typeface="Arial"/>
                <a:cs typeface="Arial"/>
              </a:rPr>
              <a:t>Need a </a:t>
            </a:r>
            <a:r>
              <a:rPr sz="2824" i="1" dirty="0">
                <a:latin typeface="Trebuchet MS"/>
                <a:cs typeface="Trebuchet MS"/>
              </a:rPr>
              <a:t>simple </a:t>
            </a:r>
            <a:r>
              <a:rPr sz="2824" dirty="0">
                <a:latin typeface="Arial"/>
                <a:cs typeface="Arial"/>
              </a:rPr>
              <a:t>network that will fire regardless of the location of “Welcome”</a:t>
            </a:r>
          </a:p>
          <a:p>
            <a:pPr marL="414640">
              <a:spcBef>
                <a:spcPts val="935"/>
              </a:spcBef>
            </a:pPr>
            <a:r>
              <a:rPr sz="2471" dirty="0">
                <a:latin typeface="Arial"/>
                <a:cs typeface="Arial"/>
              </a:rPr>
              <a:t>– and not fire when there is</a:t>
            </a:r>
            <a:r>
              <a:rPr lang="en-US" sz="2471" dirty="0">
                <a:latin typeface="Arial"/>
                <a:cs typeface="Arial"/>
              </a:rPr>
              <a:t> </a:t>
            </a:r>
            <a:r>
              <a:rPr sz="2471" dirty="0">
                <a:latin typeface="Arial"/>
                <a:cs typeface="Arial"/>
              </a:rPr>
              <a:t>none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210235" y="1601544"/>
            <a:ext cx="6858000" cy="913279"/>
            <a:chOff x="1219200" y="1815083"/>
            <a:chExt cx="7772400" cy="1035050"/>
          </a:xfrm>
        </p:grpSpPr>
        <p:sp>
          <p:nvSpPr>
            <p:cNvPr id="5" name="object 5"/>
            <p:cNvSpPr/>
            <p:nvPr/>
          </p:nvSpPr>
          <p:spPr>
            <a:xfrm>
              <a:off x="1219200" y="1828799"/>
              <a:ext cx="7772400" cy="10058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" name="object 6"/>
            <p:cNvSpPr/>
            <p:nvPr/>
          </p:nvSpPr>
          <p:spPr>
            <a:xfrm>
              <a:off x="2653283" y="1815083"/>
              <a:ext cx="1324610" cy="1035050"/>
            </a:xfrm>
            <a:custGeom>
              <a:avLst/>
              <a:gdLst/>
              <a:ahLst/>
              <a:cxnLst/>
              <a:rect l="l" t="t" r="r" b="b"/>
              <a:pathLst>
                <a:path w="1324610" h="1035050">
                  <a:moveTo>
                    <a:pt x="1318260" y="1034796"/>
                  </a:moveTo>
                  <a:lnTo>
                    <a:pt x="6096" y="1034796"/>
                  </a:lnTo>
                  <a:lnTo>
                    <a:pt x="0" y="1028700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1318260" y="0"/>
                  </a:lnTo>
                  <a:lnTo>
                    <a:pt x="1324356" y="6096"/>
                  </a:lnTo>
                  <a:lnTo>
                    <a:pt x="1324356" y="13716"/>
                  </a:lnTo>
                  <a:lnTo>
                    <a:pt x="28956" y="13716"/>
                  </a:lnTo>
                  <a:lnTo>
                    <a:pt x="13716" y="28956"/>
                  </a:lnTo>
                  <a:lnTo>
                    <a:pt x="28956" y="28956"/>
                  </a:lnTo>
                  <a:lnTo>
                    <a:pt x="28956" y="1005840"/>
                  </a:lnTo>
                  <a:lnTo>
                    <a:pt x="13716" y="1005840"/>
                  </a:lnTo>
                  <a:lnTo>
                    <a:pt x="28956" y="1019556"/>
                  </a:lnTo>
                  <a:lnTo>
                    <a:pt x="1324356" y="1019556"/>
                  </a:lnTo>
                  <a:lnTo>
                    <a:pt x="1324356" y="1028700"/>
                  </a:lnTo>
                  <a:lnTo>
                    <a:pt x="1318260" y="1034796"/>
                  </a:lnTo>
                  <a:close/>
                </a:path>
                <a:path w="1324610" h="1035050">
                  <a:moveTo>
                    <a:pt x="28956" y="28956"/>
                  </a:moveTo>
                  <a:lnTo>
                    <a:pt x="13716" y="28956"/>
                  </a:lnTo>
                  <a:lnTo>
                    <a:pt x="28956" y="13716"/>
                  </a:lnTo>
                  <a:lnTo>
                    <a:pt x="28956" y="28956"/>
                  </a:lnTo>
                  <a:close/>
                </a:path>
                <a:path w="1324610" h="1035050">
                  <a:moveTo>
                    <a:pt x="1295400" y="28956"/>
                  </a:moveTo>
                  <a:lnTo>
                    <a:pt x="28956" y="28956"/>
                  </a:lnTo>
                  <a:lnTo>
                    <a:pt x="28956" y="13716"/>
                  </a:lnTo>
                  <a:lnTo>
                    <a:pt x="1295400" y="13716"/>
                  </a:lnTo>
                  <a:lnTo>
                    <a:pt x="1295400" y="28956"/>
                  </a:lnTo>
                  <a:close/>
                </a:path>
                <a:path w="1324610" h="1035050">
                  <a:moveTo>
                    <a:pt x="1295400" y="1019556"/>
                  </a:moveTo>
                  <a:lnTo>
                    <a:pt x="1295400" y="13716"/>
                  </a:lnTo>
                  <a:lnTo>
                    <a:pt x="1309116" y="28956"/>
                  </a:lnTo>
                  <a:lnTo>
                    <a:pt x="1324356" y="28956"/>
                  </a:lnTo>
                  <a:lnTo>
                    <a:pt x="1324356" y="1005840"/>
                  </a:lnTo>
                  <a:lnTo>
                    <a:pt x="1309116" y="1005840"/>
                  </a:lnTo>
                  <a:lnTo>
                    <a:pt x="1295400" y="1019556"/>
                  </a:lnTo>
                  <a:close/>
                </a:path>
                <a:path w="1324610" h="1035050">
                  <a:moveTo>
                    <a:pt x="1324356" y="28956"/>
                  </a:moveTo>
                  <a:lnTo>
                    <a:pt x="1309116" y="28956"/>
                  </a:lnTo>
                  <a:lnTo>
                    <a:pt x="1295400" y="13716"/>
                  </a:lnTo>
                  <a:lnTo>
                    <a:pt x="1324356" y="13716"/>
                  </a:lnTo>
                  <a:lnTo>
                    <a:pt x="1324356" y="28956"/>
                  </a:lnTo>
                  <a:close/>
                </a:path>
                <a:path w="1324610" h="1035050">
                  <a:moveTo>
                    <a:pt x="28956" y="1019556"/>
                  </a:moveTo>
                  <a:lnTo>
                    <a:pt x="13716" y="1005840"/>
                  </a:lnTo>
                  <a:lnTo>
                    <a:pt x="28956" y="1005840"/>
                  </a:lnTo>
                  <a:lnTo>
                    <a:pt x="28956" y="1019556"/>
                  </a:lnTo>
                  <a:close/>
                </a:path>
                <a:path w="1324610" h="1035050">
                  <a:moveTo>
                    <a:pt x="1295400" y="1019556"/>
                  </a:moveTo>
                  <a:lnTo>
                    <a:pt x="28956" y="1019556"/>
                  </a:lnTo>
                  <a:lnTo>
                    <a:pt x="28956" y="1005840"/>
                  </a:lnTo>
                  <a:lnTo>
                    <a:pt x="1295400" y="1005840"/>
                  </a:lnTo>
                  <a:lnTo>
                    <a:pt x="1295400" y="1019556"/>
                  </a:lnTo>
                  <a:close/>
                </a:path>
                <a:path w="1324610" h="1035050">
                  <a:moveTo>
                    <a:pt x="1324356" y="1019556"/>
                  </a:moveTo>
                  <a:lnTo>
                    <a:pt x="1295400" y="1019556"/>
                  </a:lnTo>
                  <a:lnTo>
                    <a:pt x="1309116" y="1005840"/>
                  </a:lnTo>
                  <a:lnTo>
                    <a:pt x="1324356" y="1005840"/>
                  </a:lnTo>
                  <a:lnTo>
                    <a:pt x="1324356" y="1019556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210235" y="2610073"/>
            <a:ext cx="6858000" cy="913279"/>
            <a:chOff x="1219200" y="2958083"/>
            <a:chExt cx="7772400" cy="1035050"/>
          </a:xfrm>
        </p:grpSpPr>
        <p:sp>
          <p:nvSpPr>
            <p:cNvPr id="8" name="object 8"/>
            <p:cNvSpPr/>
            <p:nvPr/>
          </p:nvSpPr>
          <p:spPr>
            <a:xfrm>
              <a:off x="1219200" y="2971799"/>
              <a:ext cx="7772400" cy="10043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" name="object 9"/>
            <p:cNvSpPr/>
            <p:nvPr/>
          </p:nvSpPr>
          <p:spPr>
            <a:xfrm>
              <a:off x="5594603" y="2958083"/>
              <a:ext cx="1323340" cy="1035050"/>
            </a:xfrm>
            <a:custGeom>
              <a:avLst/>
              <a:gdLst/>
              <a:ahLst/>
              <a:cxnLst/>
              <a:rect l="l" t="t" r="r" b="b"/>
              <a:pathLst>
                <a:path w="1323340" h="1035050">
                  <a:moveTo>
                    <a:pt x="1316736" y="1034796"/>
                  </a:moveTo>
                  <a:lnTo>
                    <a:pt x="6096" y="1034796"/>
                  </a:lnTo>
                  <a:lnTo>
                    <a:pt x="0" y="1028700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1316736" y="0"/>
                  </a:lnTo>
                  <a:lnTo>
                    <a:pt x="1322832" y="6096"/>
                  </a:lnTo>
                  <a:lnTo>
                    <a:pt x="1322832" y="13716"/>
                  </a:lnTo>
                  <a:lnTo>
                    <a:pt x="27432" y="13716"/>
                  </a:lnTo>
                  <a:lnTo>
                    <a:pt x="13716" y="28956"/>
                  </a:lnTo>
                  <a:lnTo>
                    <a:pt x="27432" y="28956"/>
                  </a:lnTo>
                  <a:lnTo>
                    <a:pt x="27432" y="1005840"/>
                  </a:lnTo>
                  <a:lnTo>
                    <a:pt x="13716" y="1005840"/>
                  </a:lnTo>
                  <a:lnTo>
                    <a:pt x="27432" y="1019556"/>
                  </a:lnTo>
                  <a:lnTo>
                    <a:pt x="1322832" y="1019556"/>
                  </a:lnTo>
                  <a:lnTo>
                    <a:pt x="1322832" y="1028700"/>
                  </a:lnTo>
                  <a:lnTo>
                    <a:pt x="1316736" y="1034796"/>
                  </a:lnTo>
                  <a:close/>
                </a:path>
                <a:path w="1323340" h="1035050">
                  <a:moveTo>
                    <a:pt x="27432" y="28956"/>
                  </a:moveTo>
                  <a:lnTo>
                    <a:pt x="13716" y="28956"/>
                  </a:lnTo>
                  <a:lnTo>
                    <a:pt x="27432" y="13716"/>
                  </a:lnTo>
                  <a:lnTo>
                    <a:pt x="27432" y="28956"/>
                  </a:lnTo>
                  <a:close/>
                </a:path>
                <a:path w="1323340" h="1035050">
                  <a:moveTo>
                    <a:pt x="1295400" y="28956"/>
                  </a:moveTo>
                  <a:lnTo>
                    <a:pt x="27432" y="28956"/>
                  </a:lnTo>
                  <a:lnTo>
                    <a:pt x="27432" y="13716"/>
                  </a:lnTo>
                  <a:lnTo>
                    <a:pt x="1295400" y="13716"/>
                  </a:lnTo>
                  <a:lnTo>
                    <a:pt x="1295400" y="28956"/>
                  </a:lnTo>
                  <a:close/>
                </a:path>
                <a:path w="1323340" h="1035050">
                  <a:moveTo>
                    <a:pt x="1295400" y="1019556"/>
                  </a:moveTo>
                  <a:lnTo>
                    <a:pt x="1295400" y="13716"/>
                  </a:lnTo>
                  <a:lnTo>
                    <a:pt x="1309116" y="28956"/>
                  </a:lnTo>
                  <a:lnTo>
                    <a:pt x="1322832" y="28956"/>
                  </a:lnTo>
                  <a:lnTo>
                    <a:pt x="1322832" y="1005840"/>
                  </a:lnTo>
                  <a:lnTo>
                    <a:pt x="1309116" y="1005840"/>
                  </a:lnTo>
                  <a:lnTo>
                    <a:pt x="1295400" y="1019556"/>
                  </a:lnTo>
                  <a:close/>
                </a:path>
                <a:path w="1323340" h="1035050">
                  <a:moveTo>
                    <a:pt x="1322832" y="28956"/>
                  </a:moveTo>
                  <a:lnTo>
                    <a:pt x="1309116" y="28956"/>
                  </a:lnTo>
                  <a:lnTo>
                    <a:pt x="1295400" y="13716"/>
                  </a:lnTo>
                  <a:lnTo>
                    <a:pt x="1322832" y="13716"/>
                  </a:lnTo>
                  <a:lnTo>
                    <a:pt x="1322832" y="28956"/>
                  </a:lnTo>
                  <a:close/>
                </a:path>
                <a:path w="1323340" h="1035050">
                  <a:moveTo>
                    <a:pt x="27432" y="1019556"/>
                  </a:moveTo>
                  <a:lnTo>
                    <a:pt x="13716" y="1005840"/>
                  </a:lnTo>
                  <a:lnTo>
                    <a:pt x="27432" y="1005840"/>
                  </a:lnTo>
                  <a:lnTo>
                    <a:pt x="27432" y="1019556"/>
                  </a:lnTo>
                  <a:close/>
                </a:path>
                <a:path w="1323340" h="1035050">
                  <a:moveTo>
                    <a:pt x="1295400" y="1019556"/>
                  </a:moveTo>
                  <a:lnTo>
                    <a:pt x="27432" y="1019556"/>
                  </a:lnTo>
                  <a:lnTo>
                    <a:pt x="27432" y="1005840"/>
                  </a:lnTo>
                  <a:lnTo>
                    <a:pt x="1295400" y="1005840"/>
                  </a:lnTo>
                  <a:lnTo>
                    <a:pt x="1295400" y="1019556"/>
                  </a:lnTo>
                  <a:close/>
                </a:path>
                <a:path w="1323340" h="1035050">
                  <a:moveTo>
                    <a:pt x="1322832" y="1019556"/>
                  </a:moveTo>
                  <a:lnTo>
                    <a:pt x="1295400" y="1019556"/>
                  </a:lnTo>
                  <a:lnTo>
                    <a:pt x="1309116" y="1005840"/>
                  </a:lnTo>
                  <a:lnTo>
                    <a:pt x="1322832" y="1005840"/>
                  </a:lnTo>
                  <a:lnTo>
                    <a:pt x="1322832" y="1019556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0" name="object 10"/>
          <p:cNvSpPr/>
          <p:nvPr/>
        </p:nvSpPr>
        <p:spPr>
          <a:xfrm>
            <a:off x="1210235" y="3619948"/>
            <a:ext cx="6858000" cy="8848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9E204-AEA1-42F1-B146-B1E5E5A11E87}"/>
              </a:ext>
            </a:extLst>
          </p:cNvPr>
          <p:cNvSpPr txBox="1"/>
          <p:nvPr/>
        </p:nvSpPr>
        <p:spPr>
          <a:xfrm>
            <a:off x="0" y="6604084"/>
            <a:ext cx="9060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50" dirty="0" err="1"/>
              <a:t>Bhiksha</a:t>
            </a:r>
            <a:r>
              <a:rPr lang="en-US" sz="1050" dirty="0"/>
              <a:t> Raj</a:t>
            </a:r>
            <a:endParaRPr kumimoji="0" lang="en-US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C64CC334-1470-4332-A743-3762DA18DC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18991" y="477700"/>
            <a:ext cx="3908051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pc="-229" dirty="0"/>
              <a:t>Finding </a:t>
            </a:r>
            <a:r>
              <a:rPr spc="-150" dirty="0"/>
              <a:t>a</a:t>
            </a:r>
            <a:r>
              <a:rPr spc="-424" dirty="0"/>
              <a:t> </a:t>
            </a:r>
            <a:r>
              <a:rPr spc="-207" dirty="0"/>
              <a:t>Welcome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1463195" y="2014457"/>
            <a:ext cx="4993640" cy="22878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7</a:t>
            </a:r>
          </a:p>
          <a:p>
            <a:pPr marL="2356485" marR="5080">
              <a:lnSpc>
                <a:spcPts val="2850"/>
              </a:lnSpc>
              <a:spcBef>
                <a:spcPts val="1525"/>
              </a:spcBef>
            </a:pPr>
            <a:r>
              <a:rPr spc="-5" dirty="0"/>
              <a:t>7x7 input</a:t>
            </a:r>
            <a:r>
              <a:rPr spc="-20" dirty="0"/>
              <a:t> </a:t>
            </a:r>
            <a:r>
              <a:rPr spc="-5" dirty="0"/>
              <a:t>(spatially)  assume 3x3</a:t>
            </a:r>
            <a:r>
              <a:rPr spc="-40" dirty="0"/>
              <a:t> </a:t>
            </a:r>
            <a:r>
              <a:rPr spc="-5" dirty="0"/>
              <a:t>filter</a:t>
            </a:r>
          </a:p>
          <a:p>
            <a:pPr>
              <a:lnSpc>
                <a:spcPct val="100000"/>
              </a:lnSpc>
            </a:pPr>
            <a:endParaRPr spc="-5" dirty="0"/>
          </a:p>
          <a:p>
            <a:pPr marR="1379855" algn="ctr">
              <a:spcBef>
                <a:spcPts val="1855"/>
              </a:spcBef>
            </a:pPr>
            <a:r>
              <a:rPr spc="-5" dirty="0"/>
              <a:t>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5099" y="1056961"/>
            <a:ext cx="869380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200" spc="-5" dirty="0"/>
              <a:t>A closer look at spatial</a:t>
            </a:r>
            <a:r>
              <a:rPr sz="2200" spc="35" dirty="0"/>
              <a:t> </a:t>
            </a:r>
            <a:r>
              <a:rPr sz="2200" spc="-5" dirty="0"/>
              <a:t>dimensions:</a:t>
            </a:r>
            <a:endParaRPr sz="220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97762" y="2227285"/>
          <a:ext cx="2679943" cy="27467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Convolutions: More detail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0971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807112" y="3355451"/>
            <a:ext cx="200533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=&gt; 5x5</a:t>
            </a:r>
            <a:r>
              <a:rPr kumimoji="0" sz="2400" b="1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output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1463195" y="2014457"/>
            <a:ext cx="4993640" cy="13054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7</a:t>
            </a:r>
          </a:p>
          <a:p>
            <a:pPr marL="2356485" marR="5080">
              <a:lnSpc>
                <a:spcPts val="2850"/>
              </a:lnSpc>
              <a:spcBef>
                <a:spcPts val="1525"/>
              </a:spcBef>
            </a:pPr>
            <a:r>
              <a:rPr spc="-5" dirty="0"/>
              <a:t>7x7 input</a:t>
            </a:r>
            <a:r>
              <a:rPr spc="-20" dirty="0"/>
              <a:t> </a:t>
            </a:r>
            <a:r>
              <a:rPr spc="-5" dirty="0"/>
              <a:t>(spatially)  assume 3x3</a:t>
            </a:r>
            <a:r>
              <a:rPr spc="-40" dirty="0"/>
              <a:t> </a:t>
            </a:r>
            <a:r>
              <a:rPr spc="-5" dirty="0"/>
              <a:t>filter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168720" y="3594748"/>
            <a:ext cx="19494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5099" y="1056961"/>
            <a:ext cx="869380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200" spc="-5" dirty="0"/>
              <a:t>A closer look at spatial</a:t>
            </a:r>
            <a:r>
              <a:rPr sz="2200" spc="35" dirty="0"/>
              <a:t> </a:t>
            </a:r>
            <a:r>
              <a:rPr sz="2200" spc="-5" dirty="0"/>
              <a:t>dimensions:</a:t>
            </a:r>
            <a:endParaRPr sz="2200"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97762" y="2227285"/>
          <a:ext cx="2679943" cy="27467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Convolutions: More detail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94499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645312" y="1980044"/>
            <a:ext cx="2869565" cy="1115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7x7 input (spatially)  assume 3x3 filter  applied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stride</a:t>
            </a:r>
            <a:r>
              <a:rPr kumimoji="0" sz="24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63196" y="1725155"/>
            <a:ext cx="19494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68720" y="3594748"/>
            <a:ext cx="19494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5099" y="1056961"/>
            <a:ext cx="869380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200" spc="-5" dirty="0"/>
              <a:t>A closer look at spatial</a:t>
            </a:r>
            <a:r>
              <a:rPr sz="2200" spc="35" dirty="0"/>
              <a:t> </a:t>
            </a:r>
            <a:r>
              <a:rPr sz="2200" spc="-5" dirty="0"/>
              <a:t>dimensions:</a:t>
            </a:r>
            <a:endParaRPr sz="2200"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97762" y="2227285"/>
          <a:ext cx="2679943" cy="27467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Convolutions: More detail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56749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645312" y="1980044"/>
            <a:ext cx="2869565" cy="1115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7x7 input (spatially)  assume 3x3 filter  applied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stride</a:t>
            </a:r>
            <a:r>
              <a:rPr kumimoji="0" sz="24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63196" y="1725155"/>
            <a:ext cx="19494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68720" y="3594748"/>
            <a:ext cx="19494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5099" y="1056961"/>
            <a:ext cx="869380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200" spc="-5" dirty="0"/>
              <a:t>A closer look at spatial</a:t>
            </a:r>
            <a:r>
              <a:rPr sz="2200" spc="35" dirty="0"/>
              <a:t> </a:t>
            </a:r>
            <a:r>
              <a:rPr sz="2200" spc="-5" dirty="0"/>
              <a:t>dimensions:</a:t>
            </a:r>
            <a:endParaRPr sz="2200"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97762" y="2227285"/>
          <a:ext cx="2679943" cy="27467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Convolutions: More detail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18302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645312" y="1980045"/>
            <a:ext cx="2869565" cy="14747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7x7 input (spatially)  assume 3x3 filter  applied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stride</a:t>
            </a:r>
            <a:r>
              <a:rPr kumimoji="0" sz="24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=&gt; 3x3</a:t>
            </a:r>
            <a:r>
              <a:rPr kumimoji="0" sz="2400" b="1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output!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63196" y="1725155"/>
            <a:ext cx="19494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68720" y="3594748"/>
            <a:ext cx="19494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5099" y="1056961"/>
            <a:ext cx="869380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200" spc="-5" dirty="0"/>
              <a:t>A closer look at spatial</a:t>
            </a:r>
            <a:r>
              <a:rPr sz="2200" spc="35" dirty="0"/>
              <a:t> </a:t>
            </a:r>
            <a:r>
              <a:rPr sz="2200" spc="-5" dirty="0"/>
              <a:t>dimensions:</a:t>
            </a:r>
            <a:endParaRPr sz="2200"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97762" y="2227285"/>
          <a:ext cx="2679943" cy="27467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Convolutions: More detail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48830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645311" y="1980044"/>
            <a:ext cx="3055620" cy="1115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7x7 input (spatially)  assume 3x3 filter  applied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stride</a:t>
            </a:r>
            <a:r>
              <a:rPr kumimoji="0" sz="24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3?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63196" y="1725155"/>
            <a:ext cx="19494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68720" y="3594748"/>
            <a:ext cx="19494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5099" y="1056961"/>
            <a:ext cx="869380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200" spc="-5" dirty="0"/>
              <a:t>A closer look at spatial</a:t>
            </a:r>
            <a:r>
              <a:rPr sz="2200" spc="35" dirty="0"/>
              <a:t> </a:t>
            </a:r>
            <a:r>
              <a:rPr sz="2200" spc="-5" dirty="0"/>
              <a:t>dimensions:</a:t>
            </a:r>
            <a:endParaRPr sz="2200"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97762" y="2227285"/>
          <a:ext cx="2679943" cy="27467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Convolutions: More detail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75325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645311" y="1980044"/>
            <a:ext cx="3055620" cy="1115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7x7 input (spatially)  assume 3x3 filter  applied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stride</a:t>
            </a:r>
            <a:r>
              <a:rPr kumimoji="0" sz="24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3?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63196" y="1725155"/>
            <a:ext cx="19494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68720" y="3594748"/>
            <a:ext cx="19494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5099" y="1056961"/>
            <a:ext cx="869380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200" spc="-5" dirty="0"/>
              <a:t>A closer look at spatial</a:t>
            </a:r>
            <a:r>
              <a:rPr sz="2200" spc="35" dirty="0"/>
              <a:t> </a:t>
            </a:r>
            <a:r>
              <a:rPr sz="2200" spc="-5" dirty="0"/>
              <a:t>dimensions:</a:t>
            </a:r>
            <a:endParaRPr sz="2200"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97762" y="2227285"/>
          <a:ext cx="2679943" cy="27467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4762668" y="3580079"/>
            <a:ext cx="3411854" cy="1128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doesn’t</a:t>
            </a:r>
            <a:r>
              <a:rPr kumimoji="0" sz="2400" b="1" i="0" u="none" strike="noStrike" kern="1200" cap="none" spc="-6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fit!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5080" lvl="0" indent="0" algn="l" defTabSz="914400" rtl="0" eaLnBrk="1" fontAlgn="auto" latinLnBrk="0" hangingPunct="1">
              <a:lnSpc>
                <a:spcPts val="285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cannot apply 3x3 filter on  7x7 input with stride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3.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Convolutions: More detail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24828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64474" y="1485673"/>
            <a:ext cx="2696210" cy="0"/>
          </a:xfrm>
          <a:custGeom>
            <a:avLst/>
            <a:gdLst/>
            <a:ahLst/>
            <a:cxnLst/>
            <a:rect l="l" t="t" r="r" b="b"/>
            <a:pathLst>
              <a:path w="2696210">
                <a:moveTo>
                  <a:pt x="0" y="0"/>
                </a:moveTo>
                <a:lnTo>
                  <a:pt x="269579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85921" y="2740757"/>
            <a:ext cx="24574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00293" y="1707998"/>
            <a:ext cx="0" cy="2595880"/>
          </a:xfrm>
          <a:custGeom>
            <a:avLst/>
            <a:gdLst/>
            <a:ahLst/>
            <a:cxnLst/>
            <a:rect l="l" t="t" r="r" b="b"/>
            <a:pathLst>
              <a:path h="2595879">
                <a:moveTo>
                  <a:pt x="0" y="0"/>
                </a:moveTo>
                <a:lnTo>
                  <a:pt x="0" y="2595294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50162" y="1693886"/>
          <a:ext cx="2679943" cy="27467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F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2820"/>
                        </a:lnSpc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F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1430049" y="1021858"/>
            <a:ext cx="5755005" cy="12285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263900" marR="0" lvl="0" indent="0" algn="l" defTabSz="914400" rtl="0" eaLnBrk="1" fontAlgn="auto" latinLnBrk="0" hangingPunct="1">
              <a:lnSpc>
                <a:spcPts val="2865"/>
              </a:lnSpc>
              <a:spcBef>
                <a:spcPts val="8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Output</a:t>
            </a: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size: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2639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(N 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F) / stride +</a:t>
            </a:r>
            <a:r>
              <a:rPr kumimoji="0" sz="2400" b="1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81440" y="2581305"/>
            <a:ext cx="4323715" cy="14875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e.g. N = 7, F =</a:t>
            </a:r>
            <a:r>
              <a:rPr kumimoji="0" sz="2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3: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stride 1 =&gt; (7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3)/1 + 1 =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stride 2 =&gt; (7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3)/2 + 1 =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stride 3 =&gt; (7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3)/3 + 1 = 2.33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:\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Convolutions: More detail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55320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5099" y="1056961"/>
            <a:ext cx="8693800" cy="593110"/>
          </a:xfrm>
          <a:prstGeom prst="rect">
            <a:avLst/>
          </a:prstGeom>
        </p:spPr>
        <p:txBody>
          <a:bodyPr vert="horz" wrap="square" lIns="0" tIns="130174" rIns="0" bIns="0" rtlCol="0">
            <a:spAutoFit/>
          </a:bodyPr>
          <a:lstStyle/>
          <a:p>
            <a:pPr marL="124460"/>
            <a:r>
              <a:rPr sz="3000" spc="-5" dirty="0"/>
              <a:t>In practice: Common to zero pad the</a:t>
            </a:r>
            <a:r>
              <a:rPr sz="3000" spc="45" dirty="0"/>
              <a:t> </a:t>
            </a:r>
            <a:r>
              <a:rPr sz="3000" spc="-5" dirty="0"/>
              <a:t>border</a:t>
            </a:r>
            <a:endParaRPr sz="30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72637" y="1799661"/>
          <a:ext cx="2679966" cy="35315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7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3372145" y="1956187"/>
            <a:ext cx="5287645" cy="924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e.g. input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7x7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3x3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filter, applied with </a:t>
            </a: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stride</a:t>
            </a:r>
            <a:r>
              <a:rPr kumimoji="0" sz="2000" b="1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pad with 1 pixel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border =&gt; what is the</a:t>
            </a:r>
            <a:r>
              <a:rPr kumimoji="0" sz="2000" b="0" i="0" u="none" strike="noStrike" kern="120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output?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94585" y="4308171"/>
            <a:ext cx="2419350" cy="737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(recall:)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(N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F) / stride +</a:t>
            </a: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Convolutions: More detail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35072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5099" y="1056961"/>
            <a:ext cx="8693800" cy="593110"/>
          </a:xfrm>
          <a:prstGeom prst="rect">
            <a:avLst/>
          </a:prstGeom>
        </p:spPr>
        <p:txBody>
          <a:bodyPr vert="horz" wrap="square" lIns="0" tIns="130174" rIns="0" bIns="0" rtlCol="0">
            <a:spAutoFit/>
          </a:bodyPr>
          <a:lstStyle/>
          <a:p>
            <a:pPr marL="124460"/>
            <a:r>
              <a:rPr sz="3000" spc="-5" dirty="0"/>
              <a:t>In practice: Common to zero pad the</a:t>
            </a:r>
            <a:r>
              <a:rPr sz="3000" spc="45" dirty="0"/>
              <a:t> </a:t>
            </a:r>
            <a:r>
              <a:rPr sz="3000" spc="-5" dirty="0"/>
              <a:t>border</a:t>
            </a:r>
            <a:endParaRPr sz="3000"/>
          </a:p>
        </p:txBody>
      </p:sp>
      <p:sp>
        <p:nvSpPr>
          <p:cNvPr id="5" name="object 5"/>
          <p:cNvSpPr txBox="1"/>
          <p:nvPr/>
        </p:nvSpPr>
        <p:spPr>
          <a:xfrm>
            <a:off x="3372145" y="1956187"/>
            <a:ext cx="5287645" cy="1534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e.g. input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7x7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3x3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filter, applied with </a:t>
            </a: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stride</a:t>
            </a:r>
            <a:r>
              <a:rPr kumimoji="0" sz="2000" b="1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pad with 1 pixel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border =&gt; what is the</a:t>
            </a:r>
            <a:r>
              <a:rPr kumimoji="0" sz="2000" b="0" i="0" u="none" strike="noStrike" kern="120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output?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7x7</a:t>
            </a:r>
            <a:r>
              <a:rPr kumimoji="0" sz="2000" b="1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output!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72637" y="1799661"/>
          <a:ext cx="2679966" cy="35315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7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0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Convolutions: More detail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8976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10687" y="5048960"/>
            <a:ext cx="6943610" cy="44592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13781" indent="-303135">
              <a:spcBef>
                <a:spcPts val="88"/>
              </a:spcBef>
              <a:buChar char="•"/>
              <a:tabLst>
                <a:tab pos="313221" algn="l"/>
                <a:tab pos="314342" algn="l"/>
              </a:tabLst>
            </a:pPr>
            <a:r>
              <a:rPr sz="2824" dirty="0">
                <a:latin typeface="Arial"/>
                <a:cs typeface="Arial"/>
              </a:rPr>
              <a:t>Is there a flower in any of these images</a:t>
            </a:r>
            <a:r>
              <a:rPr lang="en-US" sz="2824" dirty="0">
                <a:latin typeface="Arial"/>
                <a:cs typeface="Arial"/>
              </a:rPr>
              <a:t>?</a:t>
            </a:r>
            <a:endParaRPr sz="2824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53826" y="1639195"/>
            <a:ext cx="1612302" cy="906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4775050" y="1613648"/>
            <a:ext cx="1304364" cy="931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6275742" y="3469342"/>
            <a:ext cx="1411941" cy="9412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grpSp>
        <p:nvGrpSpPr>
          <p:cNvPr id="7" name="object 7"/>
          <p:cNvGrpSpPr/>
          <p:nvPr/>
        </p:nvGrpSpPr>
        <p:grpSpPr>
          <a:xfrm>
            <a:off x="1426732" y="2620832"/>
            <a:ext cx="4729443" cy="1911163"/>
            <a:chOff x="1464563" y="2970276"/>
            <a:chExt cx="5360035" cy="2165985"/>
          </a:xfrm>
        </p:grpSpPr>
        <p:sp>
          <p:nvSpPr>
            <p:cNvPr id="8" name="object 8"/>
            <p:cNvSpPr/>
            <p:nvPr/>
          </p:nvSpPr>
          <p:spPr>
            <a:xfrm>
              <a:off x="5452872" y="2970276"/>
              <a:ext cx="1371600" cy="206806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" name="object 9"/>
            <p:cNvSpPr/>
            <p:nvPr/>
          </p:nvSpPr>
          <p:spPr>
            <a:xfrm>
              <a:off x="1464563" y="3163824"/>
              <a:ext cx="1844039" cy="19720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" name="object 10"/>
            <p:cNvSpPr/>
            <p:nvPr/>
          </p:nvSpPr>
          <p:spPr>
            <a:xfrm>
              <a:off x="3339084" y="4009644"/>
              <a:ext cx="2081784" cy="9677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1" name="object 11"/>
          <p:cNvSpPr/>
          <p:nvPr/>
        </p:nvSpPr>
        <p:spPr>
          <a:xfrm>
            <a:off x="3197710" y="2685377"/>
            <a:ext cx="1325880" cy="5351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2"/>
          <p:cNvSpPr/>
          <p:nvPr/>
        </p:nvSpPr>
        <p:spPr>
          <a:xfrm>
            <a:off x="6275742" y="1613648"/>
            <a:ext cx="1456316" cy="162171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" name="object 13"/>
          <p:cNvSpPr/>
          <p:nvPr/>
        </p:nvSpPr>
        <p:spPr>
          <a:xfrm>
            <a:off x="1385047" y="1578685"/>
            <a:ext cx="1569271" cy="104214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6C7409-8D2E-4BDF-9726-653F5D8E9E1A}"/>
              </a:ext>
            </a:extLst>
          </p:cNvPr>
          <p:cNvSpPr txBox="1"/>
          <p:nvPr/>
        </p:nvSpPr>
        <p:spPr>
          <a:xfrm>
            <a:off x="0" y="6604084"/>
            <a:ext cx="9060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50" dirty="0" err="1"/>
              <a:t>Bhiksha</a:t>
            </a:r>
            <a:r>
              <a:rPr lang="en-US" sz="1050" dirty="0"/>
              <a:t> Raj</a:t>
            </a:r>
            <a:endParaRPr kumimoji="0" lang="en-US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AD44F7E1-778F-45D8-80D4-B7E38DDDF4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18991" y="477700"/>
            <a:ext cx="3908051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pc="-229" dirty="0"/>
              <a:t>Flower</a:t>
            </a:r>
            <a:endParaRPr spc="-207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5099" y="1056961"/>
            <a:ext cx="8693800" cy="593110"/>
          </a:xfrm>
          <a:prstGeom prst="rect">
            <a:avLst/>
          </a:prstGeom>
        </p:spPr>
        <p:txBody>
          <a:bodyPr vert="horz" wrap="square" lIns="0" tIns="130174" rIns="0" bIns="0" rtlCol="0">
            <a:spAutoFit/>
          </a:bodyPr>
          <a:lstStyle/>
          <a:p>
            <a:pPr marL="124460"/>
            <a:r>
              <a:rPr sz="3000" spc="-5" dirty="0"/>
              <a:t>In practice: Common to zero pad the</a:t>
            </a:r>
            <a:r>
              <a:rPr sz="3000" spc="45" dirty="0"/>
              <a:t> </a:t>
            </a:r>
            <a:r>
              <a:rPr sz="3000" spc="-5" dirty="0"/>
              <a:t>border</a:t>
            </a:r>
            <a:endParaRPr sz="3000"/>
          </a:p>
        </p:txBody>
      </p:sp>
      <p:sp>
        <p:nvSpPr>
          <p:cNvPr id="5" name="object 5"/>
          <p:cNvSpPr txBox="1"/>
          <p:nvPr/>
        </p:nvSpPr>
        <p:spPr>
          <a:xfrm>
            <a:off x="3372144" y="1956187"/>
            <a:ext cx="5554980" cy="3362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e.g. input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7x7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3x3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filter, applied with </a:t>
            </a: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stride</a:t>
            </a:r>
            <a:r>
              <a:rPr kumimoji="0" sz="2000" b="1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pad with 1 pixel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border =&gt; what is the</a:t>
            </a:r>
            <a:r>
              <a:rPr kumimoji="0" sz="2000" b="0" i="0" u="none" strike="noStrike" kern="120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output?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7x7</a:t>
            </a:r>
            <a:r>
              <a:rPr kumimoji="0" sz="2000" b="1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output!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general, common to see CONV layers with  stride 1, filters of size FxF, and zero-padding with  (F-1)/2. (will preserve size</a:t>
            </a:r>
            <a:r>
              <a:rPr kumimoji="0" sz="200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spatially)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04825" marR="2297430" lvl="0" indent="-492759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e.g. F = 3 =&gt; zero pad with 1  F = 5 =&gt; zero pad with 2  F = 7 =&gt; zero pad with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72637" y="1799661"/>
          <a:ext cx="2679966" cy="35315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7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0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Convolutions: More detail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90256" y="5813946"/>
            <a:ext cx="4496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(N + </a:t>
            </a:r>
            <a:r>
              <a:rPr kumimoji="0" lang="en-US" sz="24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2*padding</a:t>
            </a:r>
            <a:r>
              <a:rPr kumimoji="0" lang="en-US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 </a:t>
            </a:r>
            <a:r>
              <a:rPr kumimoji="0" lang="en-US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F) / stride +</a:t>
            </a:r>
            <a:r>
              <a:rPr kumimoji="0" lang="en-US" sz="2400" b="1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172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F49D2E-82CF-4C6E-8AC9-2DA3DC7E0E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11" t="18507" r="33978" b="15161"/>
          <a:stretch/>
        </p:blipFill>
        <p:spPr>
          <a:xfrm>
            <a:off x="1543664" y="12185"/>
            <a:ext cx="6056671" cy="68458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27D542-C94B-43B1-A212-D7A77FCF35C5}"/>
              </a:ext>
            </a:extLst>
          </p:cNvPr>
          <p:cNvSpPr txBox="1"/>
          <p:nvPr/>
        </p:nvSpPr>
        <p:spPr>
          <a:xfrm>
            <a:off x="0" y="6604084"/>
            <a:ext cx="12907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50" dirty="0"/>
              <a:t>Goodfellow DL book</a:t>
            </a:r>
            <a:endParaRPr kumimoji="0" lang="en-US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84981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75825" y="1137208"/>
            <a:ext cx="6554821" cy="29777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66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Examples</a:t>
            </a:r>
            <a:r>
              <a:rPr kumimoji="0" sz="30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time:</a:t>
            </a:r>
            <a:endParaRPr kumimoji="0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Input volume:</a:t>
            </a:r>
            <a:r>
              <a:rPr kumimoji="0" sz="3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32x32x3</a:t>
            </a:r>
            <a:endParaRPr kumimoji="0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 5x5</a:t>
            </a:r>
            <a:r>
              <a:rPr kumimoji="0" lang="en-US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x3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filters with stride 1, pad</a:t>
            </a:r>
            <a:r>
              <a:rPr kumimoji="0" sz="30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endParaRPr kumimoji="0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Output volume size:</a:t>
            </a:r>
            <a:r>
              <a:rPr kumimoji="0" sz="3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</a:t>
            </a:r>
            <a:endParaRPr kumimoji="0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64387" y="1551289"/>
            <a:ext cx="159385" cy="1503045"/>
          </a:xfrm>
          <a:custGeom>
            <a:avLst/>
            <a:gdLst/>
            <a:ahLst/>
            <a:cxnLst/>
            <a:rect l="l" t="t" r="r" b="b"/>
            <a:pathLst>
              <a:path w="159384" h="1503045">
                <a:moveTo>
                  <a:pt x="0" y="0"/>
                </a:moveTo>
                <a:lnTo>
                  <a:pt x="159024" y="0"/>
                </a:lnTo>
                <a:lnTo>
                  <a:pt x="159024" y="1503006"/>
                </a:lnTo>
                <a:lnTo>
                  <a:pt x="0" y="1503006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64386" y="996899"/>
            <a:ext cx="713740" cy="2057400"/>
          </a:xfrm>
          <a:custGeom>
            <a:avLst/>
            <a:gdLst/>
            <a:ahLst/>
            <a:cxnLst/>
            <a:rect l="l" t="t" r="r" b="b"/>
            <a:pathLst>
              <a:path w="713740" h="2057400">
                <a:moveTo>
                  <a:pt x="0" y="554388"/>
                </a:moveTo>
                <a:lnTo>
                  <a:pt x="554398" y="0"/>
                </a:lnTo>
                <a:lnTo>
                  <a:pt x="713398" y="0"/>
                </a:lnTo>
                <a:lnTo>
                  <a:pt x="713398" y="1503006"/>
                </a:lnTo>
                <a:lnTo>
                  <a:pt x="159024" y="2057395"/>
                </a:lnTo>
                <a:lnTo>
                  <a:pt x="0" y="2057395"/>
                </a:lnTo>
                <a:lnTo>
                  <a:pt x="0" y="554388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64386" y="996899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0" y="554388"/>
                </a:moveTo>
                <a:lnTo>
                  <a:pt x="159024" y="554388"/>
                </a:lnTo>
                <a:lnTo>
                  <a:pt x="713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723411" y="1551289"/>
            <a:ext cx="0" cy="1503045"/>
          </a:xfrm>
          <a:custGeom>
            <a:avLst/>
            <a:gdLst/>
            <a:ahLst/>
            <a:cxnLst/>
            <a:rect l="l" t="t" r="r" b="b"/>
            <a:pathLst>
              <a:path h="1503045">
                <a:moveTo>
                  <a:pt x="0" y="0"/>
                </a:moveTo>
                <a:lnTo>
                  <a:pt x="0" y="1503006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385361" y="1950757"/>
            <a:ext cx="680085" cy="0"/>
          </a:xfrm>
          <a:custGeom>
            <a:avLst/>
            <a:gdLst/>
            <a:ahLst/>
            <a:cxnLst/>
            <a:rect l="l" t="t" r="r" b="b"/>
            <a:pathLst>
              <a:path w="680084">
                <a:moveTo>
                  <a:pt x="0" y="0"/>
                </a:moveTo>
                <a:lnTo>
                  <a:pt x="6796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065009" y="1935025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287859" y="1551289"/>
            <a:ext cx="159385" cy="1503045"/>
          </a:xfrm>
          <a:custGeom>
            <a:avLst/>
            <a:gdLst/>
            <a:ahLst/>
            <a:cxnLst/>
            <a:rect l="l" t="t" r="r" b="b"/>
            <a:pathLst>
              <a:path w="159384" h="1503045">
                <a:moveTo>
                  <a:pt x="0" y="0"/>
                </a:moveTo>
                <a:lnTo>
                  <a:pt x="158999" y="0"/>
                </a:lnTo>
                <a:lnTo>
                  <a:pt x="158999" y="1503006"/>
                </a:lnTo>
                <a:lnTo>
                  <a:pt x="0" y="1503006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287858" y="996899"/>
            <a:ext cx="713740" cy="2057400"/>
          </a:xfrm>
          <a:custGeom>
            <a:avLst/>
            <a:gdLst/>
            <a:ahLst/>
            <a:cxnLst/>
            <a:rect l="l" t="t" r="r" b="b"/>
            <a:pathLst>
              <a:path w="713740" h="2057400">
                <a:moveTo>
                  <a:pt x="0" y="554388"/>
                </a:moveTo>
                <a:lnTo>
                  <a:pt x="554373" y="0"/>
                </a:lnTo>
                <a:lnTo>
                  <a:pt x="713398" y="0"/>
                </a:lnTo>
                <a:lnTo>
                  <a:pt x="713398" y="1503006"/>
                </a:lnTo>
                <a:lnTo>
                  <a:pt x="158999" y="2057395"/>
                </a:lnTo>
                <a:lnTo>
                  <a:pt x="0" y="2057395"/>
                </a:lnTo>
                <a:lnTo>
                  <a:pt x="0" y="554388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287858" y="996899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0" y="554388"/>
                </a:moveTo>
                <a:lnTo>
                  <a:pt x="158999" y="554388"/>
                </a:lnTo>
                <a:lnTo>
                  <a:pt x="713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446858" y="1551289"/>
            <a:ext cx="0" cy="1503045"/>
          </a:xfrm>
          <a:custGeom>
            <a:avLst/>
            <a:gdLst/>
            <a:ahLst/>
            <a:cxnLst/>
            <a:rect l="l" t="t" r="r" b="b"/>
            <a:pathLst>
              <a:path h="1503045">
                <a:moveTo>
                  <a:pt x="0" y="0"/>
                </a:moveTo>
                <a:lnTo>
                  <a:pt x="0" y="1503006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Convolutions: More detail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774439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75823" y="1137208"/>
            <a:ext cx="6109519" cy="3901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66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Examples</a:t>
            </a:r>
            <a:r>
              <a:rPr kumimoji="0" sz="30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time:</a:t>
            </a:r>
            <a:endParaRPr kumimoji="0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Input volume:</a:t>
            </a:r>
            <a:r>
              <a:rPr kumimoji="0" sz="3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1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32x32</a:t>
            </a:r>
            <a:r>
              <a:rPr kumimoji="0" sz="3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x3</a:t>
            </a:r>
            <a:endParaRPr kumimoji="0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5x5</a:t>
            </a:r>
            <a:r>
              <a:rPr kumimoji="0" lang="en-US" sz="3000" b="0" i="0" u="none" strike="noStrike" kern="1200" cap="none" spc="-5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x3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filters with stride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pad</a:t>
            </a:r>
            <a:r>
              <a:rPr kumimoji="0" sz="30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endParaRPr kumimoji="0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Output volume</a:t>
            </a:r>
            <a:r>
              <a:rPr kumimoji="0" sz="30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size:</a:t>
            </a:r>
            <a:endParaRPr kumimoji="0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+2*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)/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+1 = 32 spatially,</a:t>
            </a:r>
            <a:r>
              <a:rPr kumimoji="0" sz="30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</a:t>
            </a:r>
            <a:endParaRPr kumimoji="0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32x32x</a:t>
            </a:r>
            <a:r>
              <a:rPr kumimoji="0" sz="30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</a:t>
            </a:r>
            <a:endParaRPr kumimoji="0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64387" y="1551289"/>
            <a:ext cx="159385" cy="1503045"/>
          </a:xfrm>
          <a:custGeom>
            <a:avLst/>
            <a:gdLst/>
            <a:ahLst/>
            <a:cxnLst/>
            <a:rect l="l" t="t" r="r" b="b"/>
            <a:pathLst>
              <a:path w="159384" h="1503045">
                <a:moveTo>
                  <a:pt x="0" y="0"/>
                </a:moveTo>
                <a:lnTo>
                  <a:pt x="159024" y="0"/>
                </a:lnTo>
                <a:lnTo>
                  <a:pt x="159024" y="1503006"/>
                </a:lnTo>
                <a:lnTo>
                  <a:pt x="0" y="1503006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64386" y="996899"/>
            <a:ext cx="713740" cy="2057400"/>
          </a:xfrm>
          <a:custGeom>
            <a:avLst/>
            <a:gdLst/>
            <a:ahLst/>
            <a:cxnLst/>
            <a:rect l="l" t="t" r="r" b="b"/>
            <a:pathLst>
              <a:path w="713740" h="2057400">
                <a:moveTo>
                  <a:pt x="0" y="554388"/>
                </a:moveTo>
                <a:lnTo>
                  <a:pt x="554398" y="0"/>
                </a:lnTo>
                <a:lnTo>
                  <a:pt x="713398" y="0"/>
                </a:lnTo>
                <a:lnTo>
                  <a:pt x="713398" y="1503006"/>
                </a:lnTo>
                <a:lnTo>
                  <a:pt x="159024" y="2057395"/>
                </a:lnTo>
                <a:lnTo>
                  <a:pt x="0" y="2057395"/>
                </a:lnTo>
                <a:lnTo>
                  <a:pt x="0" y="554388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64386" y="996899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0" y="554388"/>
                </a:moveTo>
                <a:lnTo>
                  <a:pt x="159024" y="554388"/>
                </a:lnTo>
                <a:lnTo>
                  <a:pt x="713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723411" y="1551289"/>
            <a:ext cx="0" cy="1503045"/>
          </a:xfrm>
          <a:custGeom>
            <a:avLst/>
            <a:gdLst/>
            <a:ahLst/>
            <a:cxnLst/>
            <a:rect l="l" t="t" r="r" b="b"/>
            <a:pathLst>
              <a:path h="1503045">
                <a:moveTo>
                  <a:pt x="0" y="0"/>
                </a:moveTo>
                <a:lnTo>
                  <a:pt x="0" y="1503006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385361" y="1950757"/>
            <a:ext cx="680085" cy="0"/>
          </a:xfrm>
          <a:custGeom>
            <a:avLst/>
            <a:gdLst/>
            <a:ahLst/>
            <a:cxnLst/>
            <a:rect l="l" t="t" r="r" b="b"/>
            <a:pathLst>
              <a:path w="680084">
                <a:moveTo>
                  <a:pt x="0" y="0"/>
                </a:moveTo>
                <a:lnTo>
                  <a:pt x="6796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065009" y="1935025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287859" y="1551289"/>
            <a:ext cx="159385" cy="1503045"/>
          </a:xfrm>
          <a:custGeom>
            <a:avLst/>
            <a:gdLst/>
            <a:ahLst/>
            <a:cxnLst/>
            <a:rect l="l" t="t" r="r" b="b"/>
            <a:pathLst>
              <a:path w="159384" h="1503045">
                <a:moveTo>
                  <a:pt x="0" y="0"/>
                </a:moveTo>
                <a:lnTo>
                  <a:pt x="158999" y="0"/>
                </a:lnTo>
                <a:lnTo>
                  <a:pt x="158999" y="1503006"/>
                </a:lnTo>
                <a:lnTo>
                  <a:pt x="0" y="1503006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287858" y="996899"/>
            <a:ext cx="713740" cy="2057400"/>
          </a:xfrm>
          <a:custGeom>
            <a:avLst/>
            <a:gdLst/>
            <a:ahLst/>
            <a:cxnLst/>
            <a:rect l="l" t="t" r="r" b="b"/>
            <a:pathLst>
              <a:path w="713740" h="2057400">
                <a:moveTo>
                  <a:pt x="0" y="554388"/>
                </a:moveTo>
                <a:lnTo>
                  <a:pt x="554373" y="0"/>
                </a:lnTo>
                <a:lnTo>
                  <a:pt x="713398" y="0"/>
                </a:lnTo>
                <a:lnTo>
                  <a:pt x="713398" y="1503006"/>
                </a:lnTo>
                <a:lnTo>
                  <a:pt x="158999" y="2057395"/>
                </a:lnTo>
                <a:lnTo>
                  <a:pt x="0" y="2057395"/>
                </a:lnTo>
                <a:lnTo>
                  <a:pt x="0" y="554388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287858" y="996899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0" y="554388"/>
                </a:moveTo>
                <a:lnTo>
                  <a:pt x="158999" y="554388"/>
                </a:lnTo>
                <a:lnTo>
                  <a:pt x="713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446858" y="1551289"/>
            <a:ext cx="0" cy="1503045"/>
          </a:xfrm>
          <a:custGeom>
            <a:avLst/>
            <a:gdLst/>
            <a:ahLst/>
            <a:cxnLst/>
            <a:rect l="l" t="t" r="r" b="b"/>
            <a:pathLst>
              <a:path h="1503045">
                <a:moveTo>
                  <a:pt x="0" y="0"/>
                </a:moveTo>
                <a:lnTo>
                  <a:pt x="0" y="1503006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Convolutions: More detail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26156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75824" y="1137208"/>
            <a:ext cx="6078220" cy="29777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66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Examples</a:t>
            </a:r>
            <a:r>
              <a:rPr kumimoji="0" sz="30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time:</a:t>
            </a:r>
            <a:endParaRPr kumimoji="0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Input volume:</a:t>
            </a:r>
            <a:r>
              <a:rPr kumimoji="0" sz="3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32x32x3</a:t>
            </a:r>
            <a:endParaRPr kumimoji="0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 5x5</a:t>
            </a:r>
            <a:r>
              <a:rPr kumimoji="0" lang="en-US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x3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filters with stride 1, pad</a:t>
            </a:r>
            <a:r>
              <a:rPr kumimoji="0" sz="30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endParaRPr kumimoji="0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Number of parameters in this</a:t>
            </a:r>
            <a:r>
              <a:rPr kumimoji="0" sz="30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layer?</a:t>
            </a:r>
            <a:endParaRPr kumimoji="0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64387" y="1551289"/>
            <a:ext cx="159385" cy="1503045"/>
          </a:xfrm>
          <a:custGeom>
            <a:avLst/>
            <a:gdLst/>
            <a:ahLst/>
            <a:cxnLst/>
            <a:rect l="l" t="t" r="r" b="b"/>
            <a:pathLst>
              <a:path w="159384" h="1503045">
                <a:moveTo>
                  <a:pt x="0" y="0"/>
                </a:moveTo>
                <a:lnTo>
                  <a:pt x="159024" y="0"/>
                </a:lnTo>
                <a:lnTo>
                  <a:pt x="159024" y="1503006"/>
                </a:lnTo>
                <a:lnTo>
                  <a:pt x="0" y="1503006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64386" y="996899"/>
            <a:ext cx="713740" cy="2057400"/>
          </a:xfrm>
          <a:custGeom>
            <a:avLst/>
            <a:gdLst/>
            <a:ahLst/>
            <a:cxnLst/>
            <a:rect l="l" t="t" r="r" b="b"/>
            <a:pathLst>
              <a:path w="713740" h="2057400">
                <a:moveTo>
                  <a:pt x="0" y="554388"/>
                </a:moveTo>
                <a:lnTo>
                  <a:pt x="554398" y="0"/>
                </a:lnTo>
                <a:lnTo>
                  <a:pt x="713398" y="0"/>
                </a:lnTo>
                <a:lnTo>
                  <a:pt x="713398" y="1503006"/>
                </a:lnTo>
                <a:lnTo>
                  <a:pt x="159024" y="2057395"/>
                </a:lnTo>
                <a:lnTo>
                  <a:pt x="0" y="2057395"/>
                </a:lnTo>
                <a:lnTo>
                  <a:pt x="0" y="554388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64386" y="996899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0" y="554388"/>
                </a:moveTo>
                <a:lnTo>
                  <a:pt x="159024" y="554388"/>
                </a:lnTo>
                <a:lnTo>
                  <a:pt x="713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723411" y="1551289"/>
            <a:ext cx="0" cy="1503045"/>
          </a:xfrm>
          <a:custGeom>
            <a:avLst/>
            <a:gdLst/>
            <a:ahLst/>
            <a:cxnLst/>
            <a:rect l="l" t="t" r="r" b="b"/>
            <a:pathLst>
              <a:path h="1503045">
                <a:moveTo>
                  <a:pt x="0" y="0"/>
                </a:moveTo>
                <a:lnTo>
                  <a:pt x="0" y="1503006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385361" y="1950757"/>
            <a:ext cx="680085" cy="0"/>
          </a:xfrm>
          <a:custGeom>
            <a:avLst/>
            <a:gdLst/>
            <a:ahLst/>
            <a:cxnLst/>
            <a:rect l="l" t="t" r="r" b="b"/>
            <a:pathLst>
              <a:path w="680084">
                <a:moveTo>
                  <a:pt x="0" y="0"/>
                </a:moveTo>
                <a:lnTo>
                  <a:pt x="6796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065009" y="1935025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287859" y="1551289"/>
            <a:ext cx="159385" cy="1503045"/>
          </a:xfrm>
          <a:custGeom>
            <a:avLst/>
            <a:gdLst/>
            <a:ahLst/>
            <a:cxnLst/>
            <a:rect l="l" t="t" r="r" b="b"/>
            <a:pathLst>
              <a:path w="159384" h="1503045">
                <a:moveTo>
                  <a:pt x="0" y="0"/>
                </a:moveTo>
                <a:lnTo>
                  <a:pt x="158999" y="0"/>
                </a:lnTo>
                <a:lnTo>
                  <a:pt x="158999" y="1503006"/>
                </a:lnTo>
                <a:lnTo>
                  <a:pt x="0" y="1503006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287858" y="996899"/>
            <a:ext cx="713740" cy="2057400"/>
          </a:xfrm>
          <a:custGeom>
            <a:avLst/>
            <a:gdLst/>
            <a:ahLst/>
            <a:cxnLst/>
            <a:rect l="l" t="t" r="r" b="b"/>
            <a:pathLst>
              <a:path w="713740" h="2057400">
                <a:moveTo>
                  <a:pt x="0" y="554388"/>
                </a:moveTo>
                <a:lnTo>
                  <a:pt x="554373" y="0"/>
                </a:lnTo>
                <a:lnTo>
                  <a:pt x="713398" y="0"/>
                </a:lnTo>
                <a:lnTo>
                  <a:pt x="713398" y="1503006"/>
                </a:lnTo>
                <a:lnTo>
                  <a:pt x="158999" y="2057395"/>
                </a:lnTo>
                <a:lnTo>
                  <a:pt x="0" y="2057395"/>
                </a:lnTo>
                <a:lnTo>
                  <a:pt x="0" y="554388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287858" y="996899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0" y="554388"/>
                </a:moveTo>
                <a:lnTo>
                  <a:pt x="158999" y="554388"/>
                </a:lnTo>
                <a:lnTo>
                  <a:pt x="713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446858" y="1551289"/>
            <a:ext cx="0" cy="1503045"/>
          </a:xfrm>
          <a:custGeom>
            <a:avLst/>
            <a:gdLst/>
            <a:ahLst/>
            <a:cxnLst/>
            <a:rect l="l" t="t" r="r" b="b"/>
            <a:pathLst>
              <a:path h="1503045">
                <a:moveTo>
                  <a:pt x="0" y="0"/>
                </a:moveTo>
                <a:lnTo>
                  <a:pt x="0" y="1503006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Convolutions: More detail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87258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5099" y="1056961"/>
            <a:ext cx="8693800" cy="593110"/>
          </a:xfrm>
          <a:prstGeom prst="rect">
            <a:avLst/>
          </a:prstGeom>
        </p:spPr>
        <p:txBody>
          <a:bodyPr vert="horz" wrap="square" lIns="0" tIns="130174" rIns="0" bIns="0" rtlCol="0">
            <a:spAutoFit/>
          </a:bodyPr>
          <a:lstStyle/>
          <a:p>
            <a:pPr marL="124460"/>
            <a:r>
              <a:rPr sz="3000" spc="-5" dirty="0"/>
              <a:t>Examples</a:t>
            </a:r>
            <a:r>
              <a:rPr sz="3000" spc="-55" dirty="0"/>
              <a:t> </a:t>
            </a:r>
            <a:r>
              <a:rPr sz="3000" spc="-5" dirty="0"/>
              <a:t>time:</a:t>
            </a:r>
            <a:endParaRPr sz="3000"/>
          </a:p>
        </p:txBody>
      </p:sp>
      <p:sp>
        <p:nvSpPr>
          <p:cNvPr id="5" name="object 5"/>
          <p:cNvSpPr txBox="1"/>
          <p:nvPr/>
        </p:nvSpPr>
        <p:spPr>
          <a:xfrm>
            <a:off x="275823" y="2221007"/>
            <a:ext cx="6181327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Input volume:</a:t>
            </a:r>
            <a:r>
              <a:rPr kumimoji="0" sz="3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1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32x32</a:t>
            </a:r>
            <a:r>
              <a:rPr kumimoji="0" sz="3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3000" b="1" i="0" u="none" strike="noStrike" kern="1200" cap="none" spc="-5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5x5</a:t>
            </a:r>
            <a:r>
              <a:rPr kumimoji="0" lang="en-US" sz="3000" b="0" i="0" u="none" strike="noStrike" kern="1200" cap="none" spc="-5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x3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filters with stride 1, pad</a:t>
            </a:r>
            <a:r>
              <a:rPr kumimoji="0" sz="30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endParaRPr kumimoji="0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01342" y="4176803"/>
            <a:ext cx="1386840" cy="314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(+1 for</a:t>
            </a:r>
            <a:r>
              <a:rPr kumimoji="0" sz="20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bias)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5824" y="3592604"/>
            <a:ext cx="6315710" cy="1380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Number of parameters in this layer?  each filter has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5*5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+ 1 =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76</a:t>
            </a:r>
            <a:r>
              <a:rPr kumimoji="0" sz="3000" b="0" i="0" u="none" strike="noStrike" kern="1200" cap="none" spc="5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params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=&gt;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76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30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760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564387" y="1551289"/>
            <a:ext cx="159385" cy="1503045"/>
          </a:xfrm>
          <a:custGeom>
            <a:avLst/>
            <a:gdLst/>
            <a:ahLst/>
            <a:cxnLst/>
            <a:rect l="l" t="t" r="r" b="b"/>
            <a:pathLst>
              <a:path w="159384" h="1503045">
                <a:moveTo>
                  <a:pt x="0" y="0"/>
                </a:moveTo>
                <a:lnTo>
                  <a:pt x="159024" y="0"/>
                </a:lnTo>
                <a:lnTo>
                  <a:pt x="159024" y="1503006"/>
                </a:lnTo>
                <a:lnTo>
                  <a:pt x="0" y="1503006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564386" y="996899"/>
            <a:ext cx="713740" cy="2057400"/>
          </a:xfrm>
          <a:custGeom>
            <a:avLst/>
            <a:gdLst/>
            <a:ahLst/>
            <a:cxnLst/>
            <a:rect l="l" t="t" r="r" b="b"/>
            <a:pathLst>
              <a:path w="713740" h="2057400">
                <a:moveTo>
                  <a:pt x="0" y="554388"/>
                </a:moveTo>
                <a:lnTo>
                  <a:pt x="554398" y="0"/>
                </a:lnTo>
                <a:lnTo>
                  <a:pt x="713398" y="0"/>
                </a:lnTo>
                <a:lnTo>
                  <a:pt x="713398" y="1503006"/>
                </a:lnTo>
                <a:lnTo>
                  <a:pt x="159024" y="2057395"/>
                </a:lnTo>
                <a:lnTo>
                  <a:pt x="0" y="2057395"/>
                </a:lnTo>
                <a:lnTo>
                  <a:pt x="0" y="554388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64386" y="996899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0" y="554388"/>
                </a:moveTo>
                <a:lnTo>
                  <a:pt x="159024" y="554388"/>
                </a:lnTo>
                <a:lnTo>
                  <a:pt x="713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723411" y="1551289"/>
            <a:ext cx="0" cy="1503045"/>
          </a:xfrm>
          <a:custGeom>
            <a:avLst/>
            <a:gdLst/>
            <a:ahLst/>
            <a:cxnLst/>
            <a:rect l="l" t="t" r="r" b="b"/>
            <a:pathLst>
              <a:path h="1503045">
                <a:moveTo>
                  <a:pt x="0" y="0"/>
                </a:moveTo>
                <a:lnTo>
                  <a:pt x="0" y="1503006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385361" y="1950757"/>
            <a:ext cx="680085" cy="0"/>
          </a:xfrm>
          <a:custGeom>
            <a:avLst/>
            <a:gdLst/>
            <a:ahLst/>
            <a:cxnLst/>
            <a:rect l="l" t="t" r="r" b="b"/>
            <a:pathLst>
              <a:path w="680084">
                <a:moveTo>
                  <a:pt x="0" y="0"/>
                </a:moveTo>
                <a:lnTo>
                  <a:pt x="6796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065009" y="1935025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287859" y="1551289"/>
            <a:ext cx="159385" cy="1503045"/>
          </a:xfrm>
          <a:custGeom>
            <a:avLst/>
            <a:gdLst/>
            <a:ahLst/>
            <a:cxnLst/>
            <a:rect l="l" t="t" r="r" b="b"/>
            <a:pathLst>
              <a:path w="159384" h="1503045">
                <a:moveTo>
                  <a:pt x="0" y="0"/>
                </a:moveTo>
                <a:lnTo>
                  <a:pt x="158999" y="0"/>
                </a:lnTo>
                <a:lnTo>
                  <a:pt x="158999" y="1503006"/>
                </a:lnTo>
                <a:lnTo>
                  <a:pt x="0" y="1503006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287858" y="996899"/>
            <a:ext cx="713740" cy="2057400"/>
          </a:xfrm>
          <a:custGeom>
            <a:avLst/>
            <a:gdLst/>
            <a:ahLst/>
            <a:cxnLst/>
            <a:rect l="l" t="t" r="r" b="b"/>
            <a:pathLst>
              <a:path w="713740" h="2057400">
                <a:moveTo>
                  <a:pt x="0" y="554388"/>
                </a:moveTo>
                <a:lnTo>
                  <a:pt x="554373" y="0"/>
                </a:lnTo>
                <a:lnTo>
                  <a:pt x="713398" y="0"/>
                </a:lnTo>
                <a:lnTo>
                  <a:pt x="713398" y="1503006"/>
                </a:lnTo>
                <a:lnTo>
                  <a:pt x="158999" y="2057395"/>
                </a:lnTo>
                <a:lnTo>
                  <a:pt x="0" y="2057395"/>
                </a:lnTo>
                <a:lnTo>
                  <a:pt x="0" y="554388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287858" y="996899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0" y="554388"/>
                </a:moveTo>
                <a:lnTo>
                  <a:pt x="158999" y="554388"/>
                </a:lnTo>
                <a:lnTo>
                  <a:pt x="713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446858" y="1551289"/>
            <a:ext cx="0" cy="1503045"/>
          </a:xfrm>
          <a:custGeom>
            <a:avLst/>
            <a:gdLst/>
            <a:ahLst/>
            <a:cxnLst/>
            <a:rect l="l" t="t" r="r" b="b"/>
            <a:pathLst>
              <a:path h="1503045">
                <a:moveTo>
                  <a:pt x="0" y="0"/>
                </a:moveTo>
                <a:lnTo>
                  <a:pt x="0" y="1503006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Convolutions: More detail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3252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" y="1101399"/>
            <a:ext cx="9143981" cy="4378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Putting it all together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99758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0"/>
          </a:xfrm>
        </p:spPr>
        <p:txBody>
          <a:bodyPr/>
          <a:lstStyle/>
          <a:p>
            <a:r>
              <a:rPr lang="en-US" dirty="0"/>
              <a:t>Some Common Architectures</a:t>
            </a:r>
          </a:p>
        </p:txBody>
      </p:sp>
    </p:spTree>
    <p:extLst>
      <p:ext uri="{BB962C8B-B14F-4D97-AF65-F5344CB8AC3E}">
        <p14:creationId xmlns:p14="http://schemas.microsoft.com/office/powerpoint/2010/main" val="59697010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06666" y="1078972"/>
            <a:ext cx="4984813" cy="15666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5099" y="857250"/>
            <a:ext cx="3532504" cy="1057341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2700">
              <a:spcBef>
                <a:spcPts val="1545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AlexNet</a:t>
            </a:r>
            <a:endParaRPr sz="3000" dirty="0"/>
          </a:p>
          <a:p>
            <a:pPr marL="45720">
              <a:spcBef>
                <a:spcPts val="675"/>
              </a:spcBef>
            </a:pPr>
            <a:r>
              <a:rPr sz="2000" i="1" spc="-5" dirty="0">
                <a:solidFill>
                  <a:srgbClr val="000000"/>
                </a:solidFill>
              </a:rPr>
              <a:t>[Krizhevsky et al.</a:t>
            </a:r>
            <a:r>
              <a:rPr sz="2000" i="1" spc="-15" dirty="0">
                <a:solidFill>
                  <a:srgbClr val="000000"/>
                </a:solidFill>
              </a:rPr>
              <a:t> </a:t>
            </a:r>
            <a:r>
              <a:rPr sz="2000" i="1" spc="-5" dirty="0">
                <a:solidFill>
                  <a:srgbClr val="000000"/>
                </a:solidFill>
              </a:rPr>
              <a:t>2012]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5174" y="2102108"/>
            <a:ext cx="1131570" cy="30641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664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Architecture: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84455" lvl="0" indent="0" algn="l" defTabSz="914400" rtl="0" eaLnBrk="1" fontAlgn="auto" latinLnBrk="0" hangingPunct="1">
              <a:lnSpc>
                <a:spcPts val="1650"/>
              </a:lnSpc>
              <a:spcBef>
                <a:spcPts val="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CONV1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MAX</a:t>
            </a:r>
            <a:r>
              <a:rPr kumimoji="0" sz="1400" b="0" i="0" u="none" strike="noStrike" kern="1200" cap="none" spc="-10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POOL1 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69A84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NORM1 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CONV2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MAX</a:t>
            </a:r>
            <a:r>
              <a:rPr kumimoji="0" sz="1400" b="0" i="0" u="none" strike="noStrike" kern="1200" cap="none" spc="-10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POOL2 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69A84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NORM2 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CONV3  CONV4  CONV5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133985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Max</a:t>
            </a:r>
            <a:r>
              <a:rPr kumimoji="0" sz="1400" b="0" i="0" u="none" strike="noStrike" kern="1200" cap="none" spc="-10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POOL3 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E6913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FC6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775335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E6913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FC7  FC8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May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</a:t>
            </a:r>
            <a:r>
              <a:rPr kumimoji="0" sz="3000" b="0" i="0" u="none" strike="noStrike" kern="1200" cap="none" spc="-15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99119" y="5562144"/>
            <a:ext cx="123888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r>
              <a:rPr kumimoji="0" sz="20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145224" y="8022972"/>
            <a:ext cx="4697730" cy="27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7608913" y="8019850"/>
            <a:ext cx="1423034" cy="13465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799644" y="5570691"/>
            <a:ext cx="1924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25400" marR="0" lvl="0" indent="0" algn="l" defTabSz="914400" rtl="0" eaLnBrk="1" fontAlgn="auto" latinLnBrk="0" hangingPunct="1">
                <a:lnSpc>
                  <a:spcPts val="23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A8A20F-D9DD-4668-A8D8-A0FB430D0186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06666" y="1078972"/>
            <a:ext cx="4984813" cy="15666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5099" y="857250"/>
            <a:ext cx="3532504" cy="1057341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2700">
              <a:spcBef>
                <a:spcPts val="1545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AlexNet</a:t>
            </a:r>
            <a:endParaRPr sz="3000" dirty="0"/>
          </a:p>
          <a:p>
            <a:pPr marL="45720">
              <a:spcBef>
                <a:spcPts val="675"/>
              </a:spcBef>
            </a:pPr>
            <a:r>
              <a:rPr lang="en-US" sz="2000" i="1" spc="-5" dirty="0">
                <a:solidFill>
                  <a:srgbClr val="000000"/>
                </a:solidFill>
              </a:rPr>
              <a:t>[</a:t>
            </a:r>
            <a:r>
              <a:rPr lang="en-US" sz="2000" i="1" spc="-5" dirty="0" err="1">
                <a:solidFill>
                  <a:srgbClr val="000000"/>
                </a:solidFill>
              </a:rPr>
              <a:t>Krizhevsky</a:t>
            </a:r>
            <a:r>
              <a:rPr lang="en-US" sz="2000" i="1" spc="-5" dirty="0">
                <a:solidFill>
                  <a:srgbClr val="000000"/>
                </a:solidFill>
              </a:rPr>
              <a:t> et al.</a:t>
            </a:r>
            <a:r>
              <a:rPr lang="en-US" sz="2000" i="1" spc="-15" dirty="0">
                <a:solidFill>
                  <a:srgbClr val="000000"/>
                </a:solidFill>
              </a:rPr>
              <a:t> </a:t>
            </a:r>
            <a:r>
              <a:rPr lang="en-US" sz="2000" i="1" spc="-5" dirty="0">
                <a:solidFill>
                  <a:srgbClr val="000000"/>
                </a:solidFill>
              </a:rPr>
              <a:t>2012]</a:t>
            </a:r>
            <a:endParaRPr sz="2000" i="1" spc="-5" dirty="0">
              <a:solidFill>
                <a:srgbClr val="00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8150" y="2753566"/>
            <a:ext cx="5662295" cy="1680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Input: 227x227x3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First layer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(CONV1):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96 11x11 filters applied at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stride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=&gt;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Output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volume</a:t>
            </a:r>
            <a:r>
              <a:rPr kumimoji="0" sz="18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[55x55x96]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Parameters: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(11*11*3)*96 =</a:t>
            </a:r>
            <a:r>
              <a:rPr kumimoji="0" sz="18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35K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May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</a:t>
            </a:r>
            <a:r>
              <a:rPr kumimoji="0" sz="3000" b="0" i="0" u="none" strike="noStrike" kern="1200" cap="none" spc="-15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6583680" y="8092441"/>
            <a:ext cx="21031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r" defTabSz="914400" rtl="0" eaLnBrk="1" fontAlgn="auto" latinLnBrk="0" hangingPunct="1">
              <a:lnSpc>
                <a:spcPts val="23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7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</a:t>
            </a:r>
            <a:r>
              <a:rPr kumimoji="0" sz="3000" b="0" i="0" u="none" strike="noStrike" kern="1200" cap="none" spc="0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9 -</a:t>
            </a:r>
            <a:r>
              <a:rPr kumimoji="0" sz="3000" b="0" i="0" u="none" strike="noStrike" kern="1200" cap="none" spc="-277" normalizeH="0" baseline="1388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fld id="{81D60167-4931-47E6-BA6A-407CBD079E47}" type="slidenum"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12700" marR="0" lvl="0" indent="0" algn="r" defTabSz="914400" rtl="0" eaLnBrk="1" fontAlgn="auto" latinLnBrk="0" hangingPunct="1">
                <a:lnSpc>
                  <a:spcPts val="23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145224" y="8022972"/>
            <a:ext cx="4697730" cy="27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7608913" y="8019850"/>
            <a:ext cx="1423034" cy="13465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2B0375-FD97-403B-9864-54890C513C87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frac{1}{(2k+1)^2}\sum_{u=-k}^{k} \sum_{v=-k}^{k} F[i+u,j+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604.75"/>
  <p:tag name="PICTUREFILESIZE" val="5404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+u,j+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73.25"/>
  <p:tag name="PICTUREFILESIZE" val="5019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+u,j+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73.25"/>
  <p:tag name="PICTUREFILESIZE" val="5019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[u,v]$&#10;\end{document}&#10;"/>
  <p:tag name="EXTERNALNAME" val="Edittex"/>
  <p:tag name="BLEND" val="False"/>
  <p:tag name="TRANSPARENT" val="False"/>
  <p:tag name="BITMAPFORMAT" val="bmpmono"/>
  <p:tag name="DEBUGINTERACTIVE" val="True"/>
  <p:tag name="ORIGWIDTH" val="235.7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frac{1}{16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97.2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[u,v]$&#10;\end{document}&#10;"/>
  <p:tag name="EXTERNALNAME" val="Edittex"/>
  <p:tag name="BLEND" val="False"/>
  <p:tag name="TRANSPARENT" val="False"/>
  <p:tag name="BITMAPFORMAT" val="bmpmono"/>
  <p:tag name="DEBUGINTERACTIVE" val="True"/>
  <p:tag name="ORIGWIDTH" val="235.7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h(u,v) = \frac{1}{2 \pi \sigma^2} e^{-\frac{u^2+v^2}{\sigma^2}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20.7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-u,j-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50.75"/>
  <p:tag name="PICTUREFILESIZE" val="4922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star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82.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-u,j-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50.75"/>
  <p:tag name="PICTUREFILESIZE" val="4922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star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82.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+u,j+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73.25"/>
  <p:tag name="PICTUREFILESIZE" val="5019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+u,j+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73.25"/>
  <p:tag name="PICTUREFILESIZE" val="5019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-u,j-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50.75"/>
  <p:tag name="PICTUREFILESIZE" val="4922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star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82.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+u,j+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73.25"/>
  <p:tag name="PICTUREFILESIZE" val="5019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-u,j-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50.75"/>
  <p:tag name="PICTUREFILESIZE" val="4922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star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82.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+u,j+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73.25"/>
  <p:tag name="PICTUREFILESIZE" val="5019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-u,j-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50.75"/>
  <p:tag name="PICTUREFILESIZE" val="4922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star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82.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+u,j+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73.25"/>
  <p:tag name="PICTUREFILESIZE" val="5019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-u,j-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50.75"/>
  <p:tag name="PICTUREFILESIZE" val="4922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star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82.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+u,j+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73.25"/>
  <p:tag name="PICTUREFILESIZE" val="5019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-u,j-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50.75"/>
  <p:tag name="PICTUREFILESIZE" val="4922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star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82.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+u,j+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73.25"/>
  <p:tag name="PICTUREFILESIZE" val="5019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-u,j-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50.75"/>
  <p:tag name="PICTUREFILESIZE" val="49226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star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82.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+u,j+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73.25"/>
  <p:tag name="PICTUREFILESIZE" val="5019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-u,j-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50.75"/>
  <p:tag name="PICTUREFILESIZE" val="4922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star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82.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+u,j+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73.25"/>
  <p:tag name="PICTUREFILESIZE" val="5019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-u,j-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50.75"/>
  <p:tag name="PICTUREFILESIZE" val="49226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star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82.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+u,j+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73.25"/>
  <p:tag name="PICTUREFILESIZE" val="5019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54CC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8_Default Design">
  <a:themeElements>
    <a:clrScheme name="8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8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8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4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3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4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5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8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4315</TotalTime>
  <Words>12435</Words>
  <Application>Microsoft Office PowerPoint</Application>
  <PresentationFormat>On-screen Show (4:3)</PresentationFormat>
  <Paragraphs>3789</Paragraphs>
  <Slides>201</Slides>
  <Notes>38</Notes>
  <HiddenSlides>0</HiddenSlides>
  <MMClips>0</MMClips>
  <ScaleCrop>false</ScaleCrop>
  <HeadingPairs>
    <vt:vector size="4" baseType="variant">
      <vt:variant>
        <vt:lpstr>Theme</vt:lpstr>
      </vt:variant>
      <vt:variant>
        <vt:i4>7</vt:i4>
      </vt:variant>
      <vt:variant>
        <vt:lpstr>Slide Titles</vt:lpstr>
      </vt:variant>
      <vt:variant>
        <vt:i4>201</vt:i4>
      </vt:variant>
    </vt:vector>
  </HeadingPairs>
  <TitlesOfParts>
    <vt:vector size="208" baseType="lpstr">
      <vt:lpstr>1_Office Theme</vt:lpstr>
      <vt:lpstr>Blank Presentation</vt:lpstr>
      <vt:lpstr>13_Office Theme</vt:lpstr>
      <vt:lpstr>3_Default Design</vt:lpstr>
      <vt:lpstr>8_Default Design</vt:lpstr>
      <vt:lpstr>2_Default Design</vt:lpstr>
      <vt:lpstr>4_Default Design</vt:lpstr>
      <vt:lpstr>CS 1678: Intro to Deep Learning Convolutional Neural Networks</vt:lpstr>
      <vt:lpstr>Plan for this lecture</vt:lpstr>
      <vt:lpstr>Neural networks so far</vt:lpstr>
      <vt:lpstr>The weights look for patterns</vt:lpstr>
      <vt:lpstr>PowerPoint Presentation</vt:lpstr>
      <vt:lpstr>Finding a Welcome</vt:lpstr>
      <vt:lpstr>Finding a Welcome</vt:lpstr>
      <vt:lpstr>Finding a Welcome</vt:lpstr>
      <vt:lpstr>Flower</vt:lpstr>
      <vt:lpstr>Flower</vt:lpstr>
      <vt:lpstr>The need for shift invariance</vt:lpstr>
      <vt:lpstr>Solution: Scan</vt:lpstr>
      <vt:lpstr>Solution: Scan</vt:lpstr>
      <vt:lpstr>2-d analogue: Does this picture have a flower?</vt:lpstr>
      <vt:lpstr>A giant net with common identical subnets</vt:lpstr>
      <vt:lpstr>Regular network</vt:lpstr>
      <vt:lpstr>Scanning networks</vt:lpstr>
      <vt:lpstr>Training the network</vt:lpstr>
      <vt:lpstr>Training the network: constraint</vt:lpstr>
      <vt:lpstr>Convolutional Neural Networks (CNN)</vt:lpstr>
      <vt:lpstr>Convolutional Neural Networks (CNN)</vt:lpstr>
      <vt:lpstr>1. Convolution</vt:lpstr>
      <vt:lpstr>2. Non-Linearity</vt:lpstr>
      <vt:lpstr>3. Spatial Pooling</vt:lpstr>
      <vt:lpstr>3. Spatial Pooling</vt:lpstr>
      <vt:lpstr>PowerPoint Presentation</vt:lpstr>
      <vt:lpstr>Background: Moving Average In 2D</vt:lpstr>
      <vt:lpstr>Background: Moving Average In 2D</vt:lpstr>
      <vt:lpstr>Background: Moving Average In 2D</vt:lpstr>
      <vt:lpstr>Background: Moving Average In 2D</vt:lpstr>
      <vt:lpstr>Background: Moving Average In 2D</vt:lpstr>
      <vt:lpstr>Background: Moving Average In 2D</vt:lpstr>
      <vt:lpstr>Image filtering</vt:lpstr>
      <vt:lpstr>Correlation filtering</vt:lpstr>
      <vt:lpstr>Correlation filtering</vt:lpstr>
      <vt:lpstr>Averaging filter</vt:lpstr>
      <vt:lpstr>Smoothing by averaging</vt:lpstr>
      <vt:lpstr>Gaussian filter</vt:lpstr>
      <vt:lpstr>Convolution</vt:lpstr>
      <vt:lpstr>Convolution vs. correlation</vt:lpstr>
      <vt:lpstr>Convolution vs. correlation</vt:lpstr>
      <vt:lpstr>Convolution vs. correlation</vt:lpstr>
      <vt:lpstr>Convolution vs. correlation</vt:lpstr>
      <vt:lpstr>Convolution vs. correlation</vt:lpstr>
      <vt:lpstr>Convolution vs. correlation</vt:lpstr>
      <vt:lpstr>Convolution vs. correlation</vt:lpstr>
      <vt:lpstr>Convolution vs. correlation</vt:lpstr>
      <vt:lpstr>Convolution vs. correlation</vt:lpstr>
      <vt:lpstr>Predict the outputs using correlation filtering</vt:lpstr>
      <vt:lpstr>Practice with linear filters</vt:lpstr>
      <vt:lpstr>Practice with linear filters</vt:lpstr>
      <vt:lpstr>Practice with linear filters</vt:lpstr>
      <vt:lpstr>Practice with linear filters</vt:lpstr>
      <vt:lpstr>Practice with linear filters</vt:lpstr>
      <vt:lpstr>Practice with linear filters</vt:lpstr>
      <vt:lpstr>Practice with linear filters</vt:lpstr>
      <vt:lpstr>Practice with linear filters</vt:lpstr>
      <vt:lpstr>Sharpening</vt:lpstr>
      <vt:lpstr>Filters for computing gradients</vt:lpstr>
      <vt:lpstr>Texture representation: example</vt:lpstr>
      <vt:lpstr>Texture representation: example</vt:lpstr>
      <vt:lpstr>Texture representation: example</vt:lpstr>
      <vt:lpstr>Vectors of texture responses</vt:lpstr>
      <vt:lpstr>You try: Can you match the texture to the response?</vt:lpstr>
      <vt:lpstr>Representing texture by mean abs response</vt:lpstr>
      <vt:lpstr>Convolutions: More detail</vt:lpstr>
      <vt:lpstr>Convolutions: More detail</vt:lpstr>
      <vt:lpstr>Convolution Layer</vt:lpstr>
      <vt:lpstr>Convolution Layer</vt:lpstr>
      <vt:lpstr>consider a second, green filter</vt:lpstr>
      <vt:lpstr>For example, if we had 6 5x5 filters, we’ll get 6 separate activation maps:</vt:lpstr>
      <vt:lpstr>Preview: ConvNet is a sequence of Convolution Layers, interspersed with  activation functions</vt:lpstr>
      <vt:lpstr>Preview: ConvNet is a sequence of Convolutional Layers, interspersed with  activation functions</vt:lpstr>
      <vt:lpstr>Preview</vt:lpstr>
      <vt:lpstr>one filter =&gt; one activation map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PowerPoint Presentation</vt:lpstr>
      <vt:lpstr>In practice: Common to zero pad the border</vt:lpstr>
      <vt:lpstr>In practice: Common to zero pad the border</vt:lpstr>
      <vt:lpstr>In practice: Common to zero pad the border</vt:lpstr>
      <vt:lpstr>PowerPoint Presentation</vt:lpstr>
      <vt:lpstr>PowerPoint Presentation</vt:lpstr>
      <vt:lpstr>PowerPoint Presentation</vt:lpstr>
      <vt:lpstr>PowerPoint Presentation</vt:lpstr>
      <vt:lpstr>Examples time:</vt:lpstr>
      <vt:lpstr>PowerPoint Presentation</vt:lpstr>
      <vt:lpstr>Some Common Architectures</vt:lpstr>
      <vt:lpstr>Case Study: AlexNet [Krizhevsky et al. 2012]</vt:lpstr>
      <vt:lpstr>Case Study: AlexNet [Krizhevsky et al. 2012]</vt:lpstr>
      <vt:lpstr>Case Study: AlexNet [Krizhevsky et al. 2012]</vt:lpstr>
      <vt:lpstr>Case Study: AlexNet [Krizhevsky et al. 2012]</vt:lpstr>
      <vt:lpstr>ImageNet Large Scale Visual Recognition Challenge (ILSVRC) winners</vt:lpstr>
      <vt:lpstr>Case Study: VGGNet [Simonyan and Zisserman, 2014]</vt:lpstr>
      <vt:lpstr>PowerPoint Presentation</vt:lpstr>
      <vt:lpstr>PowerPoint Presentation</vt:lpstr>
      <vt:lpstr>Case Study: VGGNet</vt:lpstr>
      <vt:lpstr>ImageNet Large Scale Visual Recognition Challenge (ILSVRC) winners</vt:lpstr>
      <vt:lpstr>Case Study: GoogLeNet [Szegedy et al., 2014]</vt:lpstr>
      <vt:lpstr>Case Study: GoogLeNet [Szegedy et al., 2014]</vt:lpstr>
      <vt:lpstr>Case Study: GoogLeNet [Szegedy et al., 2014]</vt:lpstr>
      <vt:lpstr>Case Study: GoogLeNet</vt:lpstr>
      <vt:lpstr>1x1 convolutions</vt:lpstr>
      <vt:lpstr>1x1 convolutions</vt:lpstr>
      <vt:lpstr>Case Study: GoogLeNet [Szegedy et al., 2014]</vt:lpstr>
      <vt:lpstr>Case Study: GoogLeNet [Szegedy et al., 2014]</vt:lpstr>
      <vt:lpstr>PowerPoint Presentation</vt:lpstr>
      <vt:lpstr>Case Study: ResNet [He et al., 2016]</vt:lpstr>
      <vt:lpstr>Case Study: ResNet [He et al., 2016]</vt:lpstr>
      <vt:lpstr>Case Study: ResNet [He et al., 2016]</vt:lpstr>
      <vt:lpstr>Case Study: ResNet [He et al., 2016]</vt:lpstr>
      <vt:lpstr>Case Study: ResNet [He et al., 2016]</vt:lpstr>
      <vt:lpstr>Comparing complexity...</vt:lpstr>
      <vt:lpstr>Improving ResNets...</vt:lpstr>
      <vt:lpstr>Improving ResNets... Aggregated Residual Transformations for Deep</vt:lpstr>
      <vt:lpstr>Improving ResNets... Deep Networks with Stochastic Depth</vt:lpstr>
      <vt:lpstr>Beyond ResNets...</vt:lpstr>
      <vt:lpstr>Summary: CNN Architectures</vt:lpstr>
      <vt:lpstr>Summary: CNN Architectures</vt:lpstr>
      <vt:lpstr>Understanding CNNs</vt:lpstr>
      <vt:lpstr>Layer 1</vt:lpstr>
      <vt:lpstr>Layer 2</vt:lpstr>
      <vt:lpstr>Layer 3</vt:lpstr>
      <vt:lpstr>Layer 4 and 5</vt:lpstr>
      <vt:lpstr>Occlusion experiments</vt:lpstr>
      <vt:lpstr>Occlusion experiments</vt:lpstr>
      <vt:lpstr>What image maximizes a class score?</vt:lpstr>
      <vt:lpstr>What image maximizes a class score?</vt:lpstr>
      <vt:lpstr>What image maximizes a class score?</vt:lpstr>
      <vt:lpstr>GradCAM</vt:lpstr>
      <vt:lpstr>Breaking CNNs</vt:lpstr>
      <vt:lpstr>Breaking CNNs</vt:lpstr>
      <vt:lpstr>Applications in computer vision</vt:lpstr>
      <vt:lpstr>Image Classification</vt:lpstr>
      <vt:lpstr>Other Computer Vision Tasks</vt:lpstr>
      <vt:lpstr>Classification + Localization</vt:lpstr>
      <vt:lpstr>Classification + Localization</vt:lpstr>
      <vt:lpstr>Classification + Localization</vt:lpstr>
      <vt:lpstr>Classification + Localization</vt:lpstr>
      <vt:lpstr>Classification + Localization</vt:lpstr>
      <vt:lpstr>Object Detection as Regression?</vt:lpstr>
      <vt:lpstr>Each image needs a  different number of outputs!</vt:lpstr>
      <vt:lpstr>Object Detection as Classification: Sliding Window</vt:lpstr>
      <vt:lpstr>Object Detection as Classification: Sliding Window</vt:lpstr>
      <vt:lpstr>Object Detection as Classification: Sliding Window</vt:lpstr>
      <vt:lpstr>Object Detection as Classification: Sliding Window</vt:lpstr>
      <vt:lpstr>Object Detection as Classification: Sliding Window</vt:lpstr>
      <vt:lpstr>Region Proposals</vt:lpstr>
      <vt:lpstr>R-CNN</vt:lpstr>
      <vt:lpstr>R-CNN</vt:lpstr>
      <vt:lpstr>R-CNN</vt:lpstr>
      <vt:lpstr>R-CNN</vt:lpstr>
      <vt:lpstr>R-CNN</vt:lpstr>
      <vt:lpstr>R-CNN</vt:lpstr>
      <vt:lpstr>R-CNN on ImageNet detection</vt:lpstr>
      <vt:lpstr>R-CNN</vt:lpstr>
      <vt:lpstr>What’s wrong with slow R-CNN?</vt:lpstr>
      <vt:lpstr>Fast R-CNN</vt:lpstr>
      <vt:lpstr>Fast R-CNN</vt:lpstr>
      <vt:lpstr>Fast R-CNN</vt:lpstr>
      <vt:lpstr>Fast R-CNN</vt:lpstr>
      <vt:lpstr>Fast R-CNN</vt:lpstr>
      <vt:lpstr>Fast R-CNN</vt:lpstr>
      <vt:lpstr>Fast R-CNN</vt:lpstr>
      <vt:lpstr>Fast R-CNN  (Training)</vt:lpstr>
      <vt:lpstr>Fast R-CNN  (Training)</vt:lpstr>
      <vt:lpstr>Fast R-CNN vs R-CNN</vt:lpstr>
      <vt:lpstr>Cropping Features: RoI Pool</vt:lpstr>
      <vt:lpstr>Cropping Features: RoI Pool</vt:lpstr>
      <vt:lpstr>Cropping Features: RoI Pool</vt:lpstr>
      <vt:lpstr>Cropping Features: RoI Pool</vt:lpstr>
      <vt:lpstr>Cropping Features: RoI Pool</vt:lpstr>
      <vt:lpstr>Cropping Features: RoI Pool</vt:lpstr>
      <vt:lpstr>Cropping Features: RoI Align</vt:lpstr>
      <vt:lpstr>Sample at regular points  in each subregion using  bilinear interpolation</vt:lpstr>
      <vt:lpstr>Sample at regular points  in each subregion using  bilinear interpolation</vt:lpstr>
      <vt:lpstr>Sample at regular points  in each subregion using  bilinear interpolation</vt:lpstr>
      <vt:lpstr>Faster R-CNN</vt:lpstr>
      <vt:lpstr>Faster R-CNN</vt:lpstr>
      <vt:lpstr>Region Proposal Network</vt:lpstr>
      <vt:lpstr>Region Proposal Network</vt:lpstr>
      <vt:lpstr>Region Proposal Network</vt:lpstr>
      <vt:lpstr>Region Proposal Network</vt:lpstr>
      <vt:lpstr>In practice use K different  anchor boxes of different  size / scale at each point</vt:lpstr>
      <vt:lpstr>In practice use K different  anchor boxes of different  size / scale at each point</vt:lpstr>
      <vt:lpstr>Semantic Segmentation</vt:lpstr>
      <vt:lpstr>Semantic Segmentation</vt:lpstr>
      <vt:lpstr>Semantic Segmentation Idea:  Sliding Window</vt:lpstr>
      <vt:lpstr>Semantic Segmentation Idea:  Sliding Window</vt:lpstr>
      <vt:lpstr>Semantic Segmentation Idea:  Fully Convolutional</vt:lpstr>
      <vt:lpstr>Semantic Segmentation Idea:  Fully Convolutional</vt:lpstr>
      <vt:lpstr>Semantic Segmentation Idea:  Fully Convolutional</vt:lpstr>
    </vt:vector>
  </TitlesOfParts>
  <Company>University of Pittsburgh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1678: Intro to Deep Learning</dc:title>
  <dc:creator>Adriana I. Kovashka</dc:creator>
  <cp:lastModifiedBy>Kovashka, Adriana Ivanona</cp:lastModifiedBy>
  <cp:revision>329</cp:revision>
  <dcterms:created xsi:type="dcterms:W3CDTF">2015-04-17T19:15:42Z</dcterms:created>
  <dcterms:modified xsi:type="dcterms:W3CDTF">2024-02-29T23:00:06Z</dcterms:modified>
</cp:coreProperties>
</file>